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 azari" initials="sa" lastIdx="9" clrIdx="0">
    <p:extLst>
      <p:ext uri="{19B8F6BF-5375-455C-9EA6-DF929625EA0E}">
        <p15:presenceInfo xmlns:p15="http://schemas.microsoft.com/office/powerpoint/2012/main" userId="b97560f207bd7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20:24:24.135" idx="7">
    <p:pos x="2074" y="1143"/>
    <p:text>We can filter by meat recipes. diary, parve, gluten free, recipes for ingridients that are in season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19:36:40.859" idx="4">
    <p:pos x="2807" y="1205"/>
    <p:text>here we will filter by meat, diary and parve ingredients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19:36:08.159" idx="3">
    <p:pos x="5003" y="1936"/>
    <p:text>we will open time and date dialog</p:text>
    <p:extLst>
      <p:ext uri="{C676402C-5697-4E1C-873F-D02D1690AC5C}">
        <p15:threadingInfo xmlns:p15="http://schemas.microsoft.com/office/powerpoint/2012/main" timeZoneBias="-120"/>
      </p:ext>
    </p:extLst>
  </p:cm>
  <p:cm authorId="1" dt="2020-12-15T19:44:46.818" idx="5">
    <p:pos x="6994" y="3315"/>
    <p:text>Here we will direct the user to the information page of this recipe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19:44:46.818" idx="5">
    <p:pos x="6932" y="3129"/>
    <p:text>Here we will direct the user to the information page of this recipe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19:44:46.818" idx="5">
    <p:pos x="6675" y="2801"/>
    <p:text>we will save the data information (recipe) for each day</p:text>
    <p:extLst>
      <p:ext uri="{C676402C-5697-4E1C-873F-D02D1690AC5C}">
        <p15:threadingInfo xmlns:p15="http://schemas.microsoft.com/office/powerpoint/2012/main" timeZoneBias="-120"/>
      </p:ext>
    </p:extLst>
  </p:cm>
  <p:cm authorId="1" dt="2020-12-15T20:20:16.543" idx="6">
    <p:pos x="6167" y="1480"/>
    <p:text>Create : we will open a page like the daily page
From daily: we open the daily page to select an option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20:37:08.953" idx="9">
    <p:pos x="6322" y="1451"/>
    <p:text>either create, or pick from made ones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20:37:08.953" idx="9">
    <p:pos x="6322" y="1451"/>
    <p:text>either create, or pick from made ones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F9E-D941-4CD0-B6B6-2DCDA4EB2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CACF-9B54-4A4D-81B8-510025B00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9004-E91B-436E-B3F5-23C939F3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150E-821A-45AF-A0EC-9422133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54E5-B475-478C-9F0B-F7B55A5D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179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2BEA-E72D-40ED-BBA5-3250B46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3F99-4FD4-414E-839C-E32B4EAB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E1F7-D705-4C37-8FBB-7B47B926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6615-BB90-4187-B279-142C307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AF93-75F5-4543-B1BE-B4C85C60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2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9D6FE-DEBC-4998-8609-22F978582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30C6-709D-48AA-867E-78B0103B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1CBB-8E80-4609-A556-0E27B128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58B2-48CD-479B-9B5B-5572724C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D647-3BB6-4C25-A3DA-EF422914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7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60D-3AA7-4A02-AB37-09DCF35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F6AC-BECC-436F-8AF7-3F1482B5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2E5C-80E2-45B7-92A1-60F01CFD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430F-8F81-49CD-BE7B-6019B87B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7C86-F84B-40F0-84F9-2E72207C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8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B67-46BA-41E8-B32E-A8867CC9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DDF1-69EB-4EFF-A708-ACBDA4940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1A-BA56-4D17-84B1-78DAAA40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BCDD-5723-409B-B114-66117B9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DB03-91BA-46A4-90A4-645C89CA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3708-56B5-44DA-9FF9-4400DED8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C5E-E3E2-4FF6-B2E2-5DEEDF09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D1B06-0D71-4B68-A322-BE279895A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817AC-59D4-4DC5-83FF-D1BBD0A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0A4C-F3D2-40EF-9F35-98ED8F62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9436-7C9E-4BA6-9E3A-1266BBD8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8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DFE-86B1-4932-BBD6-09FA839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2122-260A-4DDE-A0AE-E7C3236D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6EA12-1EF8-40E7-9444-44524CDD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C209A-3723-41A7-AF96-6356E191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FBAAA-268A-4218-A71C-8A162DB2F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990FF-AAF4-4292-BE65-7C851A7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6976-7A34-4054-A1B1-A96A5EC8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6B846-28C9-42DB-8B46-9606D704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8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B95-BC5D-407D-A7CD-240E21E8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90DBE-E8BC-448E-808D-9822DFD3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FC15-03C2-4028-ADAD-A89F5391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9B7E-977C-4CB8-9AA0-AA2087F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18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9ACFA-2E04-49F8-A085-06009BB2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1651E-DCB7-40E3-8252-584E75C9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CFD5-1FD7-4B16-94AE-1EFE76F9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9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AF2-5615-482F-9024-21470CF1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7009-F627-43E7-B1A9-6368CB2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1806-9049-4C11-BC02-18DB9F56D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5E3A-41F4-41D9-8A24-AFA44AF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FEF3-9FB1-4D54-9B14-C69B95F6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9F99-3079-466A-BBD8-AD98E50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D8CB-5D01-44A9-87BF-F1CB674B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AEDF-840A-49A4-A3A3-5AB72381E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F08-F604-420D-80AB-D48543D5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5E170-D782-4FAA-AB6D-50BC0A4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F2C6-FADF-4928-9F83-6CBB256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03015-ED8B-446B-B70E-B520D22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11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1C0A5-17F0-40F9-8ECB-1B5565F6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C365-0C75-42EA-841F-170D181F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4559-96B9-4445-A159-6CCE0BE7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4943-1E5A-4844-AFF2-77EB2CBAFB61}" type="datetimeFigureOut">
              <a:rPr lang="he-IL" smtClean="0"/>
              <a:t>כ"ט/כסלו/תשפ"א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049B-121B-4937-B602-DD20C130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FC68-3202-4D5F-B460-542157B8A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9235-0EE7-4ABC-81E5-4F986AD0FF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33.jpg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9.sv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comments" Target="../comments/comment2.xml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8.png"/><Relationship Id="rId5" Type="http://schemas.openxmlformats.org/officeDocument/2006/relationships/image" Target="../media/image26.png"/><Relationship Id="rId15" Type="http://schemas.openxmlformats.org/officeDocument/2006/relationships/comments" Target="../comments/comment3.xml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7B6696-230C-45F2-A82A-A915F5BEC86F}"/>
              </a:ext>
            </a:extLst>
          </p:cNvPr>
          <p:cNvSpPr/>
          <p:nvPr/>
        </p:nvSpPr>
        <p:spPr>
          <a:xfrm>
            <a:off x="96089" y="486176"/>
            <a:ext cx="1111349" cy="6229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BA3A2-8C20-4D3F-BC36-CD736F1F729D}"/>
              </a:ext>
            </a:extLst>
          </p:cNvPr>
          <p:cNvSpPr/>
          <p:nvPr/>
        </p:nvSpPr>
        <p:spPr>
          <a:xfrm>
            <a:off x="9894289" y="5495571"/>
            <a:ext cx="2182813" cy="900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administrator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5D5F7-905E-4963-81C5-C014745ABB43}"/>
              </a:ext>
            </a:extLst>
          </p:cNvPr>
          <p:cNvSpPr/>
          <p:nvPr/>
        </p:nvSpPr>
        <p:spPr>
          <a:xfrm>
            <a:off x="3024573" y="2591968"/>
            <a:ext cx="1542757" cy="549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6312A-9E41-44C8-B697-A7B6E71F8ADA}"/>
              </a:ext>
            </a:extLst>
          </p:cNvPr>
          <p:cNvSpPr/>
          <p:nvPr/>
        </p:nvSpPr>
        <p:spPr>
          <a:xfrm>
            <a:off x="5207376" y="2596365"/>
            <a:ext cx="144546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98F8A-DD7A-42A4-9ACC-FB5F8EE55FC8}"/>
              </a:ext>
            </a:extLst>
          </p:cNvPr>
          <p:cNvSpPr/>
          <p:nvPr/>
        </p:nvSpPr>
        <p:spPr>
          <a:xfrm>
            <a:off x="6246029" y="109811"/>
            <a:ext cx="1445468" cy="703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Search a recipe</a:t>
            </a:r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3ACC2-D47A-4724-9BC4-2F696188CDF7}"/>
              </a:ext>
            </a:extLst>
          </p:cNvPr>
          <p:cNvCxnSpPr>
            <a:cxnSpLocks/>
          </p:cNvCxnSpPr>
          <p:nvPr/>
        </p:nvCxnSpPr>
        <p:spPr>
          <a:xfrm>
            <a:off x="5930109" y="2008446"/>
            <a:ext cx="0" cy="48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E4EAA-8169-4EDA-9582-543912EFB9C9}"/>
              </a:ext>
            </a:extLst>
          </p:cNvPr>
          <p:cNvCxnSpPr>
            <a:cxnSpLocks/>
          </p:cNvCxnSpPr>
          <p:nvPr/>
        </p:nvCxnSpPr>
        <p:spPr>
          <a:xfrm flipH="1">
            <a:off x="7934212" y="548638"/>
            <a:ext cx="324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990C7-B5BA-42C9-8CB3-9436F8B7C535}"/>
              </a:ext>
            </a:extLst>
          </p:cNvPr>
          <p:cNvCxnSpPr>
            <a:cxnSpLocks/>
          </p:cNvCxnSpPr>
          <p:nvPr/>
        </p:nvCxnSpPr>
        <p:spPr>
          <a:xfrm flipH="1" flipV="1">
            <a:off x="9894289" y="3239874"/>
            <a:ext cx="1320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13DFF-F4B5-4340-B657-BED40D890D6F}"/>
              </a:ext>
            </a:extLst>
          </p:cNvPr>
          <p:cNvCxnSpPr>
            <a:cxnSpLocks/>
          </p:cNvCxnSpPr>
          <p:nvPr/>
        </p:nvCxnSpPr>
        <p:spPr>
          <a:xfrm flipH="1">
            <a:off x="9894290" y="5022924"/>
            <a:ext cx="132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8DE0-BC29-414E-BC05-E163757CD3DF}"/>
              </a:ext>
            </a:extLst>
          </p:cNvPr>
          <p:cNvCxnSpPr>
            <a:cxnSpLocks/>
          </p:cNvCxnSpPr>
          <p:nvPr/>
        </p:nvCxnSpPr>
        <p:spPr>
          <a:xfrm flipH="1">
            <a:off x="9886065" y="4089799"/>
            <a:ext cx="131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754DEB-D3F0-42D0-B2C4-632FAFADD268}"/>
              </a:ext>
            </a:extLst>
          </p:cNvPr>
          <p:cNvCxnSpPr>
            <a:cxnSpLocks/>
          </p:cNvCxnSpPr>
          <p:nvPr/>
        </p:nvCxnSpPr>
        <p:spPr>
          <a:xfrm flipH="1">
            <a:off x="1438391" y="1991766"/>
            <a:ext cx="8178" cy="53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F0A49-04C2-4084-9F36-6FB9A745BD12}"/>
              </a:ext>
            </a:extLst>
          </p:cNvPr>
          <p:cNvSpPr/>
          <p:nvPr/>
        </p:nvSpPr>
        <p:spPr>
          <a:xfrm>
            <a:off x="539263" y="2591969"/>
            <a:ext cx="1828795" cy="549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Schedule meals </a:t>
            </a:r>
            <a:endParaRPr lang="he-I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A20639-E6A8-49B9-A842-4041FEFCBFB5}"/>
              </a:ext>
            </a:extLst>
          </p:cNvPr>
          <p:cNvCxnSpPr>
            <a:cxnSpLocks/>
          </p:cNvCxnSpPr>
          <p:nvPr/>
        </p:nvCxnSpPr>
        <p:spPr>
          <a:xfrm>
            <a:off x="3133531" y="4045490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73A36C-BAEC-421B-A65C-D227A56BEB92}"/>
              </a:ext>
            </a:extLst>
          </p:cNvPr>
          <p:cNvSpPr/>
          <p:nvPr/>
        </p:nvSpPr>
        <p:spPr>
          <a:xfrm>
            <a:off x="2662279" y="4531247"/>
            <a:ext cx="900336" cy="1066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client recipes</a:t>
            </a:r>
            <a:endParaRPr lang="he-I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16E9DD-4B8D-4957-982C-866E2A44754D}"/>
              </a:ext>
            </a:extLst>
          </p:cNvPr>
          <p:cNvCxnSpPr>
            <a:cxnSpLocks/>
          </p:cNvCxnSpPr>
          <p:nvPr/>
        </p:nvCxnSpPr>
        <p:spPr>
          <a:xfrm>
            <a:off x="837011" y="3157563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D336546-7ECA-4755-9BC2-73F8865373D4}"/>
              </a:ext>
            </a:extLst>
          </p:cNvPr>
          <p:cNvSpPr/>
          <p:nvPr/>
        </p:nvSpPr>
        <p:spPr>
          <a:xfrm>
            <a:off x="466743" y="5791289"/>
            <a:ext cx="1941317" cy="6046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Cost information</a:t>
            </a:r>
            <a:endParaRPr lang="he-IL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EC8735-9553-4F00-B8F7-D5A4327D166D}"/>
              </a:ext>
            </a:extLst>
          </p:cNvPr>
          <p:cNvCxnSpPr>
            <a:cxnSpLocks/>
          </p:cNvCxnSpPr>
          <p:nvPr/>
        </p:nvCxnSpPr>
        <p:spPr>
          <a:xfrm>
            <a:off x="3795951" y="2008446"/>
            <a:ext cx="0" cy="49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BB70E-6191-4E6D-9FE1-C3C390D06309}"/>
              </a:ext>
            </a:extLst>
          </p:cNvPr>
          <p:cNvSpPr/>
          <p:nvPr/>
        </p:nvSpPr>
        <p:spPr>
          <a:xfrm>
            <a:off x="5207375" y="3621809"/>
            <a:ext cx="1445468" cy="616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Delete client ingredients</a:t>
            </a:r>
            <a:endParaRPr lang="he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60BD5F-709D-49E5-9AC0-B097522FDF7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30110" y="3212594"/>
            <a:ext cx="8752" cy="3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52C0A4A-548E-4F81-BED1-B511D5074F1D}"/>
              </a:ext>
            </a:extLst>
          </p:cNvPr>
          <p:cNvSpPr/>
          <p:nvPr/>
        </p:nvSpPr>
        <p:spPr>
          <a:xfrm>
            <a:off x="7907738" y="2021932"/>
            <a:ext cx="1756149" cy="727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recipe for the build in data </a:t>
            </a:r>
            <a:endParaRPr lang="he-IL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18818-8C0C-4AD9-9F08-026989F6D8B2}"/>
              </a:ext>
            </a:extLst>
          </p:cNvPr>
          <p:cNvSpPr/>
          <p:nvPr/>
        </p:nvSpPr>
        <p:spPr>
          <a:xfrm>
            <a:off x="7938841" y="4791191"/>
            <a:ext cx="1756150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ingredient</a:t>
            </a:r>
            <a:endParaRPr lang="he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1C254F8-C6A7-48A3-9133-F1B6B29B6819}"/>
              </a:ext>
            </a:extLst>
          </p:cNvPr>
          <p:cNvSpPr/>
          <p:nvPr/>
        </p:nvSpPr>
        <p:spPr>
          <a:xfrm>
            <a:off x="7907737" y="3029866"/>
            <a:ext cx="1756149" cy="463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Edit recipes</a:t>
            </a:r>
            <a:endParaRPr lang="he-I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77CC3B-5480-4268-92FF-EF62AE77CD9F}"/>
              </a:ext>
            </a:extLst>
          </p:cNvPr>
          <p:cNvSpPr/>
          <p:nvPr/>
        </p:nvSpPr>
        <p:spPr>
          <a:xfrm>
            <a:off x="7938841" y="3773702"/>
            <a:ext cx="1756150" cy="849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ingredient for the build in data</a:t>
            </a:r>
            <a:endParaRPr lang="he-I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81840A1-FC10-470D-AF5A-C0AE799ED79A}"/>
              </a:ext>
            </a:extLst>
          </p:cNvPr>
          <p:cNvCxnSpPr>
            <a:cxnSpLocks/>
          </p:cNvCxnSpPr>
          <p:nvPr/>
        </p:nvCxnSpPr>
        <p:spPr>
          <a:xfrm flipH="1" flipV="1">
            <a:off x="9909539" y="2283498"/>
            <a:ext cx="130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207185A-1A58-4EE5-9D93-EA6FBB162ACD}"/>
              </a:ext>
            </a:extLst>
          </p:cNvPr>
          <p:cNvCxnSpPr>
            <a:cxnSpLocks/>
          </p:cNvCxnSpPr>
          <p:nvPr/>
        </p:nvCxnSpPr>
        <p:spPr>
          <a:xfrm>
            <a:off x="633000" y="2008446"/>
            <a:ext cx="6217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DDFE84C-D538-474F-AA0C-B7E4D28F73CF}"/>
              </a:ext>
            </a:extLst>
          </p:cNvPr>
          <p:cNvCxnSpPr>
            <a:cxnSpLocks/>
          </p:cNvCxnSpPr>
          <p:nvPr/>
        </p:nvCxnSpPr>
        <p:spPr>
          <a:xfrm flipV="1">
            <a:off x="6850966" y="1109126"/>
            <a:ext cx="0" cy="89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69CCF9-952D-4E5B-9165-90C219908A39}"/>
              </a:ext>
            </a:extLst>
          </p:cNvPr>
          <p:cNvCxnSpPr>
            <a:cxnSpLocks/>
          </p:cNvCxnSpPr>
          <p:nvPr/>
        </p:nvCxnSpPr>
        <p:spPr>
          <a:xfrm>
            <a:off x="4543868" y="4045490"/>
            <a:ext cx="6991" cy="4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39DFAE6-8F65-48A2-B64A-8119E85A22C9}"/>
              </a:ext>
            </a:extLst>
          </p:cNvPr>
          <p:cNvSpPr/>
          <p:nvPr/>
        </p:nvSpPr>
        <p:spPr>
          <a:xfrm>
            <a:off x="3761915" y="4531247"/>
            <a:ext cx="1334091" cy="10664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Share recipe with another client</a:t>
            </a:r>
            <a:endParaRPr lang="he-IL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875343-AD82-45AE-9F7A-C301561CFE5A}"/>
              </a:ext>
            </a:extLst>
          </p:cNvPr>
          <p:cNvCxnSpPr>
            <a:cxnSpLocks/>
          </p:cNvCxnSpPr>
          <p:nvPr/>
        </p:nvCxnSpPr>
        <p:spPr>
          <a:xfrm>
            <a:off x="3128862" y="4045490"/>
            <a:ext cx="1421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918DA2-6EEB-4674-83F5-AFFC82F6F602}"/>
              </a:ext>
            </a:extLst>
          </p:cNvPr>
          <p:cNvCxnSpPr>
            <a:stCxn id="6" idx="2"/>
          </p:cNvCxnSpPr>
          <p:nvPr/>
        </p:nvCxnSpPr>
        <p:spPr>
          <a:xfrm flipH="1">
            <a:off x="3795951" y="3141493"/>
            <a:ext cx="1" cy="90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1EF3D1-B00F-4BBE-A992-9FC673130D03}"/>
              </a:ext>
            </a:extLst>
          </p:cNvPr>
          <p:cNvCxnSpPr/>
          <p:nvPr/>
        </p:nvCxnSpPr>
        <p:spPr>
          <a:xfrm flipV="1">
            <a:off x="651764" y="1153551"/>
            <a:ext cx="0" cy="85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6CF9AB1-0442-4F4A-A81F-5C2A9F6D4D9C}"/>
              </a:ext>
            </a:extLst>
          </p:cNvPr>
          <p:cNvCxnSpPr>
            <a:cxnSpLocks/>
          </p:cNvCxnSpPr>
          <p:nvPr/>
        </p:nvCxnSpPr>
        <p:spPr>
          <a:xfrm flipH="1" flipV="1">
            <a:off x="11199066" y="548638"/>
            <a:ext cx="15250" cy="494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BB6621-69FA-4A72-B072-87BC7184386A}"/>
              </a:ext>
            </a:extLst>
          </p:cNvPr>
          <p:cNvCxnSpPr>
            <a:cxnSpLocks/>
          </p:cNvCxnSpPr>
          <p:nvPr/>
        </p:nvCxnSpPr>
        <p:spPr>
          <a:xfrm>
            <a:off x="1931946" y="3157562"/>
            <a:ext cx="0" cy="44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3DDF72C-95C7-4DB4-8FFE-9CD205C6230E}"/>
              </a:ext>
            </a:extLst>
          </p:cNvPr>
          <p:cNvSpPr/>
          <p:nvPr/>
        </p:nvSpPr>
        <p:spPr>
          <a:xfrm>
            <a:off x="426741" y="3719496"/>
            <a:ext cx="780696" cy="5495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Event</a:t>
            </a:r>
            <a:endParaRPr lang="he-IL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BA610AF-CAEC-4796-A787-857EEC2CA79F}"/>
              </a:ext>
            </a:extLst>
          </p:cNvPr>
          <p:cNvSpPr/>
          <p:nvPr/>
        </p:nvSpPr>
        <p:spPr>
          <a:xfrm>
            <a:off x="1437402" y="3727652"/>
            <a:ext cx="1013790" cy="1295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Daily, weekly, monthly, yearly</a:t>
            </a:r>
            <a:endParaRPr lang="he-IL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CCC33C8-7C9D-43F1-A58D-E035681287D6}"/>
              </a:ext>
            </a:extLst>
          </p:cNvPr>
          <p:cNvCxnSpPr>
            <a:cxnSpLocks/>
          </p:cNvCxnSpPr>
          <p:nvPr/>
        </p:nvCxnSpPr>
        <p:spPr>
          <a:xfrm>
            <a:off x="1915537" y="5032104"/>
            <a:ext cx="0" cy="67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AB9181-641A-419D-9CAA-1D1F716079B6}"/>
              </a:ext>
            </a:extLst>
          </p:cNvPr>
          <p:cNvCxnSpPr>
            <a:cxnSpLocks/>
          </p:cNvCxnSpPr>
          <p:nvPr/>
        </p:nvCxnSpPr>
        <p:spPr>
          <a:xfrm>
            <a:off x="811166" y="4265622"/>
            <a:ext cx="0" cy="144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C53184C-74FF-46BD-9B16-4A4B75646370}"/>
              </a:ext>
            </a:extLst>
          </p:cNvPr>
          <p:cNvCxnSpPr>
            <a:cxnSpLocks/>
          </p:cNvCxnSpPr>
          <p:nvPr/>
        </p:nvCxnSpPr>
        <p:spPr>
          <a:xfrm flipV="1">
            <a:off x="4863030" y="1420528"/>
            <a:ext cx="0" cy="59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09FD10B-EABB-4AEF-91CB-3375437BA447}"/>
              </a:ext>
            </a:extLst>
          </p:cNvPr>
          <p:cNvSpPr/>
          <p:nvPr/>
        </p:nvSpPr>
        <p:spPr>
          <a:xfrm>
            <a:off x="4277274" y="714339"/>
            <a:ext cx="1216718" cy="6162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Create a profile</a:t>
            </a:r>
            <a:endParaRPr lang="he-IL" dirty="0"/>
          </a:p>
        </p:txBody>
      </p: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354B7462-D720-47AF-963C-83D20159FE67}"/>
              </a:ext>
            </a:extLst>
          </p:cNvPr>
          <p:cNvSpPr/>
          <p:nvPr/>
        </p:nvSpPr>
        <p:spPr>
          <a:xfrm>
            <a:off x="96089" y="52059"/>
            <a:ext cx="2061467" cy="2532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 case diagram: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4298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573263" y="2019998"/>
            <a:ext cx="32677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Daily schedule</a:t>
            </a:r>
            <a:endParaRPr lang="he-IL" sz="1800" dirty="0"/>
          </a:p>
          <a:p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daily plan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3473" y="2478188"/>
            <a:ext cx="1176824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3492231" y="1679009"/>
            <a:ext cx="117053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Daily schedule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9"/>
            <a:ext cx="2103954" cy="591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/>
              <a:t>Daily schedule</a:t>
            </a:r>
            <a:endParaRPr lang="he-IL" sz="1800" b="1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1378754" y="2477866"/>
            <a:ext cx="193186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1364996" y="3502274"/>
            <a:ext cx="1985396" cy="89016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1364995" y="4515578"/>
            <a:ext cx="1968465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1382505" y="5473927"/>
            <a:ext cx="194483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03A0D2-1612-4D82-B0E8-BAEE9476F718}"/>
              </a:ext>
            </a:extLst>
          </p:cNvPr>
          <p:cNvSpPr/>
          <p:nvPr/>
        </p:nvSpPr>
        <p:spPr>
          <a:xfrm>
            <a:off x="6621124" y="914400"/>
            <a:ext cx="5050301" cy="594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A8F970-8F78-4D2D-8AE2-0F6F0CB9988B}"/>
              </a:ext>
            </a:extLst>
          </p:cNvPr>
          <p:cNvSpPr/>
          <p:nvPr/>
        </p:nvSpPr>
        <p:spPr>
          <a:xfrm>
            <a:off x="6623093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FFC555-1D9B-43BB-9E2B-82E1DB2DF230}"/>
              </a:ext>
            </a:extLst>
          </p:cNvPr>
          <p:cNvCxnSpPr/>
          <p:nvPr/>
        </p:nvCxnSpPr>
        <p:spPr>
          <a:xfrm flipV="1">
            <a:off x="760586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904D24-2E9D-44FA-A186-35DCA3F08B4A}"/>
              </a:ext>
            </a:extLst>
          </p:cNvPr>
          <p:cNvCxnSpPr/>
          <p:nvPr/>
        </p:nvCxnSpPr>
        <p:spPr>
          <a:xfrm flipV="1">
            <a:off x="8435856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22790B-C65D-48AD-B091-E9E8D25C49B8}"/>
              </a:ext>
            </a:extLst>
          </p:cNvPr>
          <p:cNvCxnSpPr/>
          <p:nvPr/>
        </p:nvCxnSpPr>
        <p:spPr>
          <a:xfrm flipV="1">
            <a:off x="1062807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3A9D8F-EAE6-424C-A5F3-D8C9383C99D1}"/>
              </a:ext>
            </a:extLst>
          </p:cNvPr>
          <p:cNvCxnSpPr/>
          <p:nvPr/>
        </p:nvCxnSpPr>
        <p:spPr>
          <a:xfrm flipV="1">
            <a:off x="9530791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19CCB5-F37A-45AC-838B-BBE9AB38FAAD}"/>
              </a:ext>
            </a:extLst>
          </p:cNvPr>
          <p:cNvSpPr txBox="1"/>
          <p:nvPr/>
        </p:nvSpPr>
        <p:spPr>
          <a:xfrm>
            <a:off x="6687950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81FB65-A7B0-45F7-BBBA-1D13996D4F92}"/>
              </a:ext>
            </a:extLst>
          </p:cNvPr>
          <p:cNvSpPr txBox="1"/>
          <p:nvPr/>
        </p:nvSpPr>
        <p:spPr>
          <a:xfrm>
            <a:off x="7615251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8" name="Minus Sign 87">
            <a:extLst>
              <a:ext uri="{FF2B5EF4-FFF2-40B4-BE49-F238E27FC236}">
                <a16:creationId xmlns:a16="http://schemas.microsoft.com/office/drawing/2014/main" id="{564605E2-D6FF-409A-BA91-EBCED2967DBB}"/>
              </a:ext>
            </a:extLst>
          </p:cNvPr>
          <p:cNvSpPr/>
          <p:nvPr/>
        </p:nvSpPr>
        <p:spPr>
          <a:xfrm>
            <a:off x="7450532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75ADFDD-9A73-4B22-ABE4-BCA445C28C12}"/>
              </a:ext>
            </a:extLst>
          </p:cNvPr>
          <p:cNvSpPr/>
          <p:nvPr/>
        </p:nvSpPr>
        <p:spPr>
          <a:xfrm>
            <a:off x="8090540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8546A42D-8A4B-406D-B4A3-3E6D1AD9C6A6}"/>
              </a:ext>
            </a:extLst>
          </p:cNvPr>
          <p:cNvSpPr/>
          <p:nvPr/>
        </p:nvSpPr>
        <p:spPr>
          <a:xfrm>
            <a:off x="8074204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9DF11-B65D-4560-AB40-7C44C98D9242}"/>
              </a:ext>
            </a:extLst>
          </p:cNvPr>
          <p:cNvSpPr txBox="1"/>
          <p:nvPr/>
        </p:nvSpPr>
        <p:spPr>
          <a:xfrm>
            <a:off x="8374048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D86412C4-62CE-4E49-96E5-0A8CC1EA56D8}"/>
              </a:ext>
            </a:extLst>
          </p:cNvPr>
          <p:cNvSpPr/>
          <p:nvPr/>
        </p:nvSpPr>
        <p:spPr>
          <a:xfrm>
            <a:off x="8403065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31559E6-E829-410A-AFFC-E50E2DA669A8}"/>
              </a:ext>
            </a:extLst>
          </p:cNvPr>
          <p:cNvSpPr/>
          <p:nvPr/>
        </p:nvSpPr>
        <p:spPr>
          <a:xfrm>
            <a:off x="9139003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9F5EB33-65A2-4EA9-9EE5-C1A74D9A7919}"/>
              </a:ext>
            </a:extLst>
          </p:cNvPr>
          <p:cNvSpPr/>
          <p:nvPr/>
        </p:nvSpPr>
        <p:spPr>
          <a:xfrm>
            <a:off x="9107596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0F354-0928-41DB-8C8F-CB5FE1DB6AF6}"/>
              </a:ext>
            </a:extLst>
          </p:cNvPr>
          <p:cNvSpPr txBox="1"/>
          <p:nvPr/>
        </p:nvSpPr>
        <p:spPr>
          <a:xfrm>
            <a:off x="9603324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4882E94-A744-433F-9E3A-C54356CAC530}"/>
              </a:ext>
            </a:extLst>
          </p:cNvPr>
          <p:cNvSpPr/>
          <p:nvPr/>
        </p:nvSpPr>
        <p:spPr>
          <a:xfrm>
            <a:off x="9565655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C4B9C93A-35D8-44FA-8C9B-5D111AD0325D}"/>
              </a:ext>
            </a:extLst>
          </p:cNvPr>
          <p:cNvSpPr/>
          <p:nvPr/>
        </p:nvSpPr>
        <p:spPr>
          <a:xfrm>
            <a:off x="10241732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3F178BD2-FBD0-409F-93BB-4FA5AD1D245C}"/>
              </a:ext>
            </a:extLst>
          </p:cNvPr>
          <p:cNvSpPr/>
          <p:nvPr/>
        </p:nvSpPr>
        <p:spPr>
          <a:xfrm>
            <a:off x="10237394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530635-52BC-49DD-B2BC-BD300DFACC28}"/>
              </a:ext>
            </a:extLst>
          </p:cNvPr>
          <p:cNvSpPr txBox="1"/>
          <p:nvPr/>
        </p:nvSpPr>
        <p:spPr>
          <a:xfrm>
            <a:off x="10790445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39C02B-C37A-4B4D-B5E2-98DA5C63B264}"/>
              </a:ext>
            </a:extLst>
          </p:cNvPr>
          <p:cNvSpPr txBox="1"/>
          <p:nvPr/>
        </p:nvSpPr>
        <p:spPr>
          <a:xfrm>
            <a:off x="6687950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daily schedule : </a:t>
            </a:r>
            <a:endParaRPr lang="he-IL" dirty="0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3A98001B-A721-40DA-9BDC-238541D52517}"/>
              </a:ext>
            </a:extLst>
          </p:cNvPr>
          <p:cNvSpPr/>
          <p:nvPr/>
        </p:nvSpPr>
        <p:spPr>
          <a:xfrm>
            <a:off x="6502363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F039193-765B-4403-B7F7-E16C3D0E0A37}"/>
              </a:ext>
            </a:extLst>
          </p:cNvPr>
          <p:cNvSpPr/>
          <p:nvPr/>
        </p:nvSpPr>
        <p:spPr>
          <a:xfrm>
            <a:off x="7141915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0776FAF-907E-4A91-99B5-0A195E810FA7}"/>
              </a:ext>
            </a:extLst>
          </p:cNvPr>
          <p:cNvSpPr/>
          <p:nvPr/>
        </p:nvSpPr>
        <p:spPr>
          <a:xfrm>
            <a:off x="7174924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2A5283-3A03-4388-B82B-F605AF3FF04A}"/>
              </a:ext>
            </a:extLst>
          </p:cNvPr>
          <p:cNvSpPr txBox="1"/>
          <p:nvPr/>
        </p:nvSpPr>
        <p:spPr>
          <a:xfrm>
            <a:off x="9592780" y="1692227"/>
            <a:ext cx="117053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Daily schedule</a:t>
            </a:r>
            <a:endParaRPr lang="he-IL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D73C8-B2BE-4046-901D-38864AD23B97}"/>
              </a:ext>
            </a:extLst>
          </p:cNvPr>
          <p:cNvCxnSpPr>
            <a:stCxn id="43" idx="3"/>
          </p:cNvCxnSpPr>
          <p:nvPr/>
        </p:nvCxnSpPr>
        <p:spPr>
          <a:xfrm>
            <a:off x="5441564" y="2159481"/>
            <a:ext cx="942613" cy="3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B62A59-E736-4E0B-B39A-75731A956A5F}"/>
              </a:ext>
            </a:extLst>
          </p:cNvPr>
          <p:cNvSpPr txBox="1"/>
          <p:nvPr/>
        </p:nvSpPr>
        <p:spPr>
          <a:xfrm>
            <a:off x="6612949" y="3307747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Breakfast: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429077-4FFD-4EBF-A7EE-64A5354D7726}"/>
              </a:ext>
            </a:extLst>
          </p:cNvPr>
          <p:cNvSpPr/>
          <p:nvPr/>
        </p:nvSpPr>
        <p:spPr>
          <a:xfrm>
            <a:off x="6621124" y="137958"/>
            <a:ext cx="2320296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Create d</a:t>
            </a:r>
            <a:r>
              <a:rPr lang="en-US" sz="1800" b="1" dirty="0"/>
              <a:t>aily schedule</a:t>
            </a:r>
            <a:endParaRPr lang="he-IL" sz="1800" b="1" dirty="0"/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C3FDDD09-2D51-435B-8A9C-E35463635B8B}"/>
              </a:ext>
            </a:extLst>
          </p:cNvPr>
          <p:cNvSpPr/>
          <p:nvPr/>
        </p:nvSpPr>
        <p:spPr>
          <a:xfrm>
            <a:off x="7716721" y="4236707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recipes</a:t>
            </a:r>
            <a:endParaRPr lang="he-IL" dirty="0"/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F1D72FF1-F361-4A46-AA37-9CC231DFD6C5}"/>
              </a:ext>
            </a:extLst>
          </p:cNvPr>
          <p:cNvSpPr/>
          <p:nvPr/>
        </p:nvSpPr>
        <p:spPr>
          <a:xfrm>
            <a:off x="9592780" y="4236077"/>
            <a:ext cx="355277" cy="3276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5" name="Flowchart: Merge 134">
            <a:extLst>
              <a:ext uri="{FF2B5EF4-FFF2-40B4-BE49-F238E27FC236}">
                <a16:creationId xmlns:a16="http://schemas.microsoft.com/office/drawing/2014/main" id="{70B51673-FEE9-4996-8E83-923012A9C7FD}"/>
              </a:ext>
            </a:extLst>
          </p:cNvPr>
          <p:cNvSpPr/>
          <p:nvPr/>
        </p:nvSpPr>
        <p:spPr>
          <a:xfrm>
            <a:off x="9603324" y="4247364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0" name="Table 61">
            <a:extLst>
              <a:ext uri="{FF2B5EF4-FFF2-40B4-BE49-F238E27FC236}">
                <a16:creationId xmlns:a16="http://schemas.microsoft.com/office/drawing/2014/main" id="{4C6B0E4D-42D3-4B8A-99ED-C35C3C97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4190"/>
              </p:ext>
            </p:extLst>
          </p:nvPr>
        </p:nvGraphicFramePr>
        <p:xfrm>
          <a:off x="6645801" y="4615574"/>
          <a:ext cx="4895899" cy="157523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79180">
                  <a:extLst>
                    <a:ext uri="{9D8B030D-6E8A-4147-A177-3AD203B41FA5}">
                      <a16:colId xmlns:a16="http://schemas.microsoft.com/office/drawing/2014/main" val="933656494"/>
                    </a:ext>
                  </a:extLst>
                </a:gridCol>
                <a:gridCol w="979180">
                  <a:extLst>
                    <a:ext uri="{9D8B030D-6E8A-4147-A177-3AD203B41FA5}">
                      <a16:colId xmlns:a16="http://schemas.microsoft.com/office/drawing/2014/main" val="1415751058"/>
                    </a:ext>
                  </a:extLst>
                </a:gridCol>
                <a:gridCol w="1113258">
                  <a:extLst>
                    <a:ext uri="{9D8B030D-6E8A-4147-A177-3AD203B41FA5}">
                      <a16:colId xmlns:a16="http://schemas.microsoft.com/office/drawing/2014/main" val="2376763809"/>
                    </a:ext>
                  </a:extLst>
                </a:gridCol>
                <a:gridCol w="840403">
                  <a:extLst>
                    <a:ext uri="{9D8B030D-6E8A-4147-A177-3AD203B41FA5}">
                      <a16:colId xmlns:a16="http://schemas.microsoft.com/office/drawing/2014/main" val="2823063862"/>
                    </a:ext>
                  </a:extLst>
                </a:gridCol>
                <a:gridCol w="983878">
                  <a:extLst>
                    <a:ext uri="{9D8B030D-6E8A-4147-A177-3AD203B41FA5}">
                      <a16:colId xmlns:a16="http://schemas.microsoft.com/office/drawing/2014/main" val="3536260321"/>
                    </a:ext>
                  </a:extLst>
                </a:gridCol>
              </a:tblGrid>
              <a:tr h="340799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price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name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picture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category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31348"/>
                  </a:ext>
                </a:extLst>
              </a:tr>
              <a:tr h="36952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5.25$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Berries corn flex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breakfast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18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3.75$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Salamone sushi</a:t>
                      </a:r>
                      <a:endParaRPr lang="he-IL" sz="1100" dirty="0"/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lunch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3717"/>
                  </a:ext>
                </a:extLst>
              </a:tr>
              <a:tr h="232149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10$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fish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dinner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3262"/>
                  </a:ext>
                </a:extLst>
              </a:tr>
            </a:tbl>
          </a:graphicData>
        </a:graphic>
      </p:graphicFrame>
      <p:pic>
        <p:nvPicPr>
          <p:cNvPr id="138" name="Picture 137" descr="Sushi picked up with chopsticks">
            <a:extLst>
              <a:ext uri="{FF2B5EF4-FFF2-40B4-BE49-F238E27FC236}">
                <a16:creationId xmlns:a16="http://schemas.microsoft.com/office/drawing/2014/main" id="{618CBC28-F76D-4FDE-AB53-CCC7F03B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18" y="5456900"/>
            <a:ext cx="491610" cy="327660"/>
          </a:xfrm>
          <a:prstGeom prst="rect">
            <a:avLst/>
          </a:prstGeom>
        </p:spPr>
      </p:pic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5EE6DF73-D9AE-4F1B-BA2E-88714B55B6CB}"/>
              </a:ext>
            </a:extLst>
          </p:cNvPr>
          <p:cNvSpPr/>
          <p:nvPr/>
        </p:nvSpPr>
        <p:spPr>
          <a:xfrm>
            <a:off x="10593414" y="5051349"/>
            <a:ext cx="551622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A5F0C-BC78-4D39-AE3D-040CE22F17B4}"/>
              </a:ext>
            </a:extLst>
          </p:cNvPr>
          <p:cNvSpPr/>
          <p:nvPr/>
        </p:nvSpPr>
        <p:spPr>
          <a:xfrm>
            <a:off x="8414265" y="6586417"/>
            <a:ext cx="2014263" cy="208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Total price 29$</a:t>
            </a:r>
            <a:endParaRPr lang="he-IL" dirty="0"/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71121D7E-5E3D-4B40-BA9F-E3792DF98D79}"/>
              </a:ext>
            </a:extLst>
          </p:cNvPr>
          <p:cNvSpPr/>
          <p:nvPr/>
        </p:nvSpPr>
        <p:spPr>
          <a:xfrm>
            <a:off x="10547289" y="6480126"/>
            <a:ext cx="854207" cy="32624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05A2BCE3-8D69-4680-8E94-232A05B2B19E}"/>
              </a:ext>
            </a:extLst>
          </p:cNvPr>
          <p:cNvSpPr/>
          <p:nvPr/>
        </p:nvSpPr>
        <p:spPr>
          <a:xfrm>
            <a:off x="10621843" y="5551307"/>
            <a:ext cx="595367" cy="23325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28167009-1EEA-48F6-AA94-15EE056F0E64}"/>
              </a:ext>
            </a:extLst>
          </p:cNvPr>
          <p:cNvSpPr/>
          <p:nvPr/>
        </p:nvSpPr>
        <p:spPr>
          <a:xfrm>
            <a:off x="616454" y="244695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1</a:t>
            </a:r>
            <a:endParaRPr lang="he-IL" sz="1200" dirty="0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AC78ACA7-B893-4730-B5FE-A86A9E9EE839}"/>
              </a:ext>
            </a:extLst>
          </p:cNvPr>
          <p:cNvSpPr/>
          <p:nvPr/>
        </p:nvSpPr>
        <p:spPr>
          <a:xfrm>
            <a:off x="616454" y="3458206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2</a:t>
            </a:r>
            <a:endParaRPr lang="he-IL" sz="1200" dirty="0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E66712D-21EC-48FA-9319-0720F4ED09CF}"/>
              </a:ext>
            </a:extLst>
          </p:cNvPr>
          <p:cNvSpPr/>
          <p:nvPr/>
        </p:nvSpPr>
        <p:spPr>
          <a:xfrm>
            <a:off x="592524" y="449924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3</a:t>
            </a:r>
            <a:endParaRPr lang="he-IL" sz="1200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A1146AB5-7E4E-448A-8105-77C0E994E693}"/>
              </a:ext>
            </a:extLst>
          </p:cNvPr>
          <p:cNvSpPr/>
          <p:nvPr/>
        </p:nvSpPr>
        <p:spPr>
          <a:xfrm>
            <a:off x="602695" y="5489470"/>
            <a:ext cx="762300" cy="889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4</a:t>
            </a:r>
          </a:p>
          <a:p>
            <a:pPr algn="ctr"/>
            <a:endParaRPr lang="he-IL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FE0D75-BCE6-4629-BA0F-CAF2C4706941}"/>
              </a:ext>
            </a:extLst>
          </p:cNvPr>
          <p:cNvSpPr txBox="1"/>
          <p:nvPr/>
        </p:nvSpPr>
        <p:spPr>
          <a:xfrm>
            <a:off x="6630761" y="3723336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Lunch: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6B0198-4919-4FAE-84CE-15033DFA950C}"/>
              </a:ext>
            </a:extLst>
          </p:cNvPr>
          <p:cNvSpPr txBox="1"/>
          <p:nvPr/>
        </p:nvSpPr>
        <p:spPr>
          <a:xfrm>
            <a:off x="6645801" y="4199780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Dinner:</a:t>
            </a:r>
            <a:endParaRPr lang="he-IL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234EAB7F-8B30-4D7C-99CF-337D0FB83E00}"/>
              </a:ext>
            </a:extLst>
          </p:cNvPr>
          <p:cNvSpPr/>
          <p:nvPr/>
        </p:nvSpPr>
        <p:spPr>
          <a:xfrm>
            <a:off x="7781272" y="3302050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recipes</a:t>
            </a:r>
            <a:endParaRPr lang="he-IL" dirty="0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E9D45E9B-E1EF-4CD0-9B65-9A5C57FA31E1}"/>
              </a:ext>
            </a:extLst>
          </p:cNvPr>
          <p:cNvSpPr/>
          <p:nvPr/>
        </p:nvSpPr>
        <p:spPr>
          <a:xfrm>
            <a:off x="7755996" y="3740677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recipes</a:t>
            </a:r>
            <a:endParaRPr lang="he-IL" dirty="0"/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C11A13F2-0F10-4D76-B647-7E6D84A353BC}"/>
              </a:ext>
            </a:extLst>
          </p:cNvPr>
          <p:cNvSpPr/>
          <p:nvPr/>
        </p:nvSpPr>
        <p:spPr>
          <a:xfrm>
            <a:off x="9629093" y="3723336"/>
            <a:ext cx="355277" cy="3276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51F56C15-0CFE-4BCD-A340-8772401E2425}"/>
              </a:ext>
            </a:extLst>
          </p:cNvPr>
          <p:cNvSpPr/>
          <p:nvPr/>
        </p:nvSpPr>
        <p:spPr>
          <a:xfrm>
            <a:off x="9637268" y="3302050"/>
            <a:ext cx="355277" cy="3276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1" name="Flowchart: Merge 110">
            <a:extLst>
              <a:ext uri="{FF2B5EF4-FFF2-40B4-BE49-F238E27FC236}">
                <a16:creationId xmlns:a16="http://schemas.microsoft.com/office/drawing/2014/main" id="{31DE28AE-18FE-4FF6-B1AE-996AE75186BA}"/>
              </a:ext>
            </a:extLst>
          </p:cNvPr>
          <p:cNvSpPr/>
          <p:nvPr/>
        </p:nvSpPr>
        <p:spPr>
          <a:xfrm>
            <a:off x="9641907" y="3724453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lowchart: Merge 111">
            <a:extLst>
              <a:ext uri="{FF2B5EF4-FFF2-40B4-BE49-F238E27FC236}">
                <a16:creationId xmlns:a16="http://schemas.microsoft.com/office/drawing/2014/main" id="{3A634ADB-941B-4C37-A299-8F1880259EEB}"/>
              </a:ext>
            </a:extLst>
          </p:cNvPr>
          <p:cNvSpPr/>
          <p:nvPr/>
        </p:nvSpPr>
        <p:spPr>
          <a:xfrm>
            <a:off x="9670569" y="334185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672C675-357A-41A8-9CE1-E576DD895F44}"/>
              </a:ext>
            </a:extLst>
          </p:cNvPr>
          <p:cNvSpPr/>
          <p:nvPr/>
        </p:nvSpPr>
        <p:spPr>
          <a:xfrm>
            <a:off x="10665588" y="5931634"/>
            <a:ext cx="551622" cy="252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pic>
        <p:nvPicPr>
          <p:cNvPr id="27" name="Picture 26" descr="Close-up view of grilled sardine fishes served in oil with baked potatoes">
            <a:extLst>
              <a:ext uri="{FF2B5EF4-FFF2-40B4-BE49-F238E27FC236}">
                <a16:creationId xmlns:a16="http://schemas.microsoft.com/office/drawing/2014/main" id="{1DBB1BFF-E5CA-4718-82B7-9B6BABFD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87" y="5930606"/>
            <a:ext cx="427097" cy="284731"/>
          </a:xfrm>
          <a:prstGeom prst="rect">
            <a:avLst/>
          </a:prstGeom>
        </p:spPr>
      </p:pic>
      <p:pic>
        <p:nvPicPr>
          <p:cNvPr id="32" name="Picture 31" descr="Spoonful of cereal and berries">
            <a:extLst>
              <a:ext uri="{FF2B5EF4-FFF2-40B4-BE49-F238E27FC236}">
                <a16:creationId xmlns:a16="http://schemas.microsoft.com/office/drawing/2014/main" id="{D8D3E376-43A1-48C9-A17C-B173B64BA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49" y="5004542"/>
            <a:ext cx="440682" cy="2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573263" y="2019998"/>
            <a:ext cx="32677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Weekly schedule</a:t>
            </a:r>
            <a:endParaRPr lang="he-IL" sz="1800" dirty="0"/>
          </a:p>
          <a:p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weekly plan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3473" y="2478188"/>
            <a:ext cx="1176824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3412350" y="1665358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weekly schedule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9"/>
            <a:ext cx="2103954" cy="591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/>
              <a:t>Weekly schedule</a:t>
            </a:r>
            <a:endParaRPr lang="he-IL" sz="1800" b="1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1378754" y="2477866"/>
            <a:ext cx="193186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1364996" y="3502274"/>
            <a:ext cx="1938476" cy="89016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1364995" y="4515578"/>
            <a:ext cx="1968465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1382505" y="5473927"/>
            <a:ext cx="194483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03A0D2-1612-4D82-B0E8-BAEE9476F718}"/>
              </a:ext>
            </a:extLst>
          </p:cNvPr>
          <p:cNvSpPr/>
          <p:nvPr/>
        </p:nvSpPr>
        <p:spPr>
          <a:xfrm>
            <a:off x="6621124" y="914400"/>
            <a:ext cx="5050301" cy="594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A8F970-8F78-4D2D-8AE2-0F6F0CB9988B}"/>
              </a:ext>
            </a:extLst>
          </p:cNvPr>
          <p:cNvSpPr/>
          <p:nvPr/>
        </p:nvSpPr>
        <p:spPr>
          <a:xfrm>
            <a:off x="6623093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FFC555-1D9B-43BB-9E2B-82E1DB2DF230}"/>
              </a:ext>
            </a:extLst>
          </p:cNvPr>
          <p:cNvCxnSpPr/>
          <p:nvPr/>
        </p:nvCxnSpPr>
        <p:spPr>
          <a:xfrm flipV="1">
            <a:off x="760586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904D24-2E9D-44FA-A186-35DCA3F08B4A}"/>
              </a:ext>
            </a:extLst>
          </p:cNvPr>
          <p:cNvCxnSpPr/>
          <p:nvPr/>
        </p:nvCxnSpPr>
        <p:spPr>
          <a:xfrm flipV="1">
            <a:off x="8435856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22790B-C65D-48AD-B091-E9E8D25C49B8}"/>
              </a:ext>
            </a:extLst>
          </p:cNvPr>
          <p:cNvCxnSpPr/>
          <p:nvPr/>
        </p:nvCxnSpPr>
        <p:spPr>
          <a:xfrm flipV="1">
            <a:off x="1062807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3A9D8F-EAE6-424C-A5F3-D8C9383C99D1}"/>
              </a:ext>
            </a:extLst>
          </p:cNvPr>
          <p:cNvCxnSpPr/>
          <p:nvPr/>
        </p:nvCxnSpPr>
        <p:spPr>
          <a:xfrm flipV="1">
            <a:off x="9530791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19CCB5-F37A-45AC-838B-BBE9AB38FAAD}"/>
              </a:ext>
            </a:extLst>
          </p:cNvPr>
          <p:cNvSpPr txBox="1"/>
          <p:nvPr/>
        </p:nvSpPr>
        <p:spPr>
          <a:xfrm>
            <a:off x="6687950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81FB65-A7B0-45F7-BBBA-1D13996D4F92}"/>
              </a:ext>
            </a:extLst>
          </p:cNvPr>
          <p:cNvSpPr txBox="1"/>
          <p:nvPr/>
        </p:nvSpPr>
        <p:spPr>
          <a:xfrm>
            <a:off x="7615251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8" name="Minus Sign 87">
            <a:extLst>
              <a:ext uri="{FF2B5EF4-FFF2-40B4-BE49-F238E27FC236}">
                <a16:creationId xmlns:a16="http://schemas.microsoft.com/office/drawing/2014/main" id="{564605E2-D6FF-409A-BA91-EBCED2967DBB}"/>
              </a:ext>
            </a:extLst>
          </p:cNvPr>
          <p:cNvSpPr/>
          <p:nvPr/>
        </p:nvSpPr>
        <p:spPr>
          <a:xfrm>
            <a:off x="7450532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75ADFDD-9A73-4B22-ABE4-BCA445C28C12}"/>
              </a:ext>
            </a:extLst>
          </p:cNvPr>
          <p:cNvSpPr/>
          <p:nvPr/>
        </p:nvSpPr>
        <p:spPr>
          <a:xfrm>
            <a:off x="8090540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8546A42D-8A4B-406D-B4A3-3E6D1AD9C6A6}"/>
              </a:ext>
            </a:extLst>
          </p:cNvPr>
          <p:cNvSpPr/>
          <p:nvPr/>
        </p:nvSpPr>
        <p:spPr>
          <a:xfrm>
            <a:off x="8074204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9DF11-B65D-4560-AB40-7C44C98D9242}"/>
              </a:ext>
            </a:extLst>
          </p:cNvPr>
          <p:cNvSpPr txBox="1"/>
          <p:nvPr/>
        </p:nvSpPr>
        <p:spPr>
          <a:xfrm>
            <a:off x="8374048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D86412C4-62CE-4E49-96E5-0A8CC1EA56D8}"/>
              </a:ext>
            </a:extLst>
          </p:cNvPr>
          <p:cNvSpPr/>
          <p:nvPr/>
        </p:nvSpPr>
        <p:spPr>
          <a:xfrm>
            <a:off x="8403065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31559E6-E829-410A-AFFC-E50E2DA669A8}"/>
              </a:ext>
            </a:extLst>
          </p:cNvPr>
          <p:cNvSpPr/>
          <p:nvPr/>
        </p:nvSpPr>
        <p:spPr>
          <a:xfrm>
            <a:off x="9139003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9F5EB33-65A2-4EA9-9EE5-C1A74D9A7919}"/>
              </a:ext>
            </a:extLst>
          </p:cNvPr>
          <p:cNvSpPr/>
          <p:nvPr/>
        </p:nvSpPr>
        <p:spPr>
          <a:xfrm>
            <a:off x="9107596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0F354-0928-41DB-8C8F-CB5FE1DB6AF6}"/>
              </a:ext>
            </a:extLst>
          </p:cNvPr>
          <p:cNvSpPr txBox="1"/>
          <p:nvPr/>
        </p:nvSpPr>
        <p:spPr>
          <a:xfrm>
            <a:off x="9603324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4882E94-A744-433F-9E3A-C54356CAC530}"/>
              </a:ext>
            </a:extLst>
          </p:cNvPr>
          <p:cNvSpPr/>
          <p:nvPr/>
        </p:nvSpPr>
        <p:spPr>
          <a:xfrm>
            <a:off x="9565655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C4B9C93A-35D8-44FA-8C9B-5D111AD0325D}"/>
              </a:ext>
            </a:extLst>
          </p:cNvPr>
          <p:cNvSpPr/>
          <p:nvPr/>
        </p:nvSpPr>
        <p:spPr>
          <a:xfrm>
            <a:off x="10241732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3F178BD2-FBD0-409F-93BB-4FA5AD1D245C}"/>
              </a:ext>
            </a:extLst>
          </p:cNvPr>
          <p:cNvSpPr/>
          <p:nvPr/>
        </p:nvSpPr>
        <p:spPr>
          <a:xfrm>
            <a:off x="10237394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530635-52BC-49DD-B2BC-BD300DFACC28}"/>
              </a:ext>
            </a:extLst>
          </p:cNvPr>
          <p:cNvSpPr txBox="1"/>
          <p:nvPr/>
        </p:nvSpPr>
        <p:spPr>
          <a:xfrm>
            <a:off x="10790445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39C02B-C37A-4B4D-B5E2-98DA5C63B264}"/>
              </a:ext>
            </a:extLst>
          </p:cNvPr>
          <p:cNvSpPr txBox="1"/>
          <p:nvPr/>
        </p:nvSpPr>
        <p:spPr>
          <a:xfrm>
            <a:off x="6687950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weekly schedule : </a:t>
            </a:r>
            <a:endParaRPr lang="he-IL" dirty="0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3A98001B-A721-40DA-9BDC-238541D52517}"/>
              </a:ext>
            </a:extLst>
          </p:cNvPr>
          <p:cNvSpPr/>
          <p:nvPr/>
        </p:nvSpPr>
        <p:spPr>
          <a:xfrm>
            <a:off x="6502363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F039193-765B-4403-B7F7-E16C3D0E0A37}"/>
              </a:ext>
            </a:extLst>
          </p:cNvPr>
          <p:cNvSpPr/>
          <p:nvPr/>
        </p:nvSpPr>
        <p:spPr>
          <a:xfrm>
            <a:off x="7141915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0776FAF-907E-4A91-99B5-0A195E810FA7}"/>
              </a:ext>
            </a:extLst>
          </p:cNvPr>
          <p:cNvSpPr/>
          <p:nvPr/>
        </p:nvSpPr>
        <p:spPr>
          <a:xfrm>
            <a:off x="7174924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D73C8-B2BE-4046-901D-38864AD23B97}"/>
              </a:ext>
            </a:extLst>
          </p:cNvPr>
          <p:cNvCxnSpPr>
            <a:stCxn id="43" idx="3"/>
          </p:cNvCxnSpPr>
          <p:nvPr/>
        </p:nvCxnSpPr>
        <p:spPr>
          <a:xfrm>
            <a:off x="5441564" y="2159481"/>
            <a:ext cx="942613" cy="3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B62A59-E736-4E0B-B39A-75731A956A5F}"/>
              </a:ext>
            </a:extLst>
          </p:cNvPr>
          <p:cNvSpPr txBox="1"/>
          <p:nvPr/>
        </p:nvSpPr>
        <p:spPr>
          <a:xfrm>
            <a:off x="6687356" y="2604426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Sunday: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429077-4FFD-4EBF-A7EE-64A5354D7726}"/>
              </a:ext>
            </a:extLst>
          </p:cNvPr>
          <p:cNvSpPr/>
          <p:nvPr/>
        </p:nvSpPr>
        <p:spPr>
          <a:xfrm>
            <a:off x="6621124" y="137958"/>
            <a:ext cx="2320296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Create Weekly</a:t>
            </a:r>
            <a:r>
              <a:rPr lang="en-US" sz="1800" b="1" dirty="0"/>
              <a:t> schedule</a:t>
            </a:r>
            <a:endParaRPr lang="he-IL" sz="1800" b="1" dirty="0"/>
          </a:p>
        </p:txBody>
      </p:sp>
      <p:graphicFrame>
        <p:nvGraphicFramePr>
          <p:cNvPr id="60" name="Table 61">
            <a:extLst>
              <a:ext uri="{FF2B5EF4-FFF2-40B4-BE49-F238E27FC236}">
                <a16:creationId xmlns:a16="http://schemas.microsoft.com/office/drawing/2014/main" id="{4C6B0E4D-42D3-4B8A-99ED-C35C3C97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23720"/>
              </p:ext>
            </p:extLst>
          </p:nvPr>
        </p:nvGraphicFramePr>
        <p:xfrm>
          <a:off x="7005712" y="4119569"/>
          <a:ext cx="3968680" cy="1897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0781">
                  <a:extLst>
                    <a:ext uri="{9D8B030D-6E8A-4147-A177-3AD203B41FA5}">
                      <a16:colId xmlns:a16="http://schemas.microsoft.com/office/drawing/2014/main" val="933656494"/>
                    </a:ext>
                  </a:extLst>
                </a:gridCol>
                <a:gridCol w="1320781">
                  <a:extLst>
                    <a:ext uri="{9D8B030D-6E8A-4147-A177-3AD203B41FA5}">
                      <a16:colId xmlns:a16="http://schemas.microsoft.com/office/drawing/2014/main" val="1415751058"/>
                    </a:ext>
                  </a:extLst>
                </a:gridCol>
                <a:gridCol w="1327118">
                  <a:extLst>
                    <a:ext uri="{9D8B030D-6E8A-4147-A177-3AD203B41FA5}">
                      <a16:colId xmlns:a16="http://schemas.microsoft.com/office/drawing/2014/main" val="3536260321"/>
                    </a:ext>
                  </a:extLst>
                </a:gridCol>
              </a:tblGrid>
              <a:tr h="49471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price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category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3134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23$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Sunday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3717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3262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32.5$</a:t>
                      </a:r>
                      <a:endParaRPr lang="he-IL" sz="1400" dirty="0"/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Saturday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07958"/>
                  </a:ext>
                </a:extLst>
              </a:tr>
            </a:tbl>
          </a:graphicData>
        </a:graphic>
      </p:graphicFrame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5EE6DF73-D9AE-4F1B-BA2E-88714B55B6CB}"/>
              </a:ext>
            </a:extLst>
          </p:cNvPr>
          <p:cNvSpPr/>
          <p:nvPr/>
        </p:nvSpPr>
        <p:spPr>
          <a:xfrm>
            <a:off x="9995667" y="4686991"/>
            <a:ext cx="551622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A5F0C-BC78-4D39-AE3D-040CE22F17B4}"/>
              </a:ext>
            </a:extLst>
          </p:cNvPr>
          <p:cNvSpPr/>
          <p:nvPr/>
        </p:nvSpPr>
        <p:spPr>
          <a:xfrm>
            <a:off x="8414265" y="6586417"/>
            <a:ext cx="2014263" cy="208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Total price : X</a:t>
            </a:r>
            <a:endParaRPr lang="he-IL" dirty="0"/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71121D7E-5E3D-4B40-BA9F-E3792DF98D79}"/>
              </a:ext>
            </a:extLst>
          </p:cNvPr>
          <p:cNvSpPr/>
          <p:nvPr/>
        </p:nvSpPr>
        <p:spPr>
          <a:xfrm>
            <a:off x="10547289" y="6480126"/>
            <a:ext cx="854207" cy="32624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28167009-1EEA-48F6-AA94-15EE056F0E64}"/>
              </a:ext>
            </a:extLst>
          </p:cNvPr>
          <p:cNvSpPr/>
          <p:nvPr/>
        </p:nvSpPr>
        <p:spPr>
          <a:xfrm>
            <a:off x="616454" y="244695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1</a:t>
            </a:r>
            <a:endParaRPr lang="he-IL" sz="1200" dirty="0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AC78ACA7-B893-4730-B5FE-A86A9E9EE839}"/>
              </a:ext>
            </a:extLst>
          </p:cNvPr>
          <p:cNvSpPr/>
          <p:nvPr/>
        </p:nvSpPr>
        <p:spPr>
          <a:xfrm>
            <a:off x="616454" y="3458206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2</a:t>
            </a:r>
            <a:endParaRPr lang="he-IL" sz="1200" dirty="0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E66712D-21EC-48FA-9319-0720F4ED09CF}"/>
              </a:ext>
            </a:extLst>
          </p:cNvPr>
          <p:cNvSpPr/>
          <p:nvPr/>
        </p:nvSpPr>
        <p:spPr>
          <a:xfrm>
            <a:off x="592524" y="449924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3</a:t>
            </a:r>
            <a:endParaRPr lang="he-IL" sz="1200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A1146AB5-7E4E-448A-8105-77C0E994E693}"/>
              </a:ext>
            </a:extLst>
          </p:cNvPr>
          <p:cNvSpPr/>
          <p:nvPr/>
        </p:nvSpPr>
        <p:spPr>
          <a:xfrm>
            <a:off x="602695" y="5489470"/>
            <a:ext cx="762300" cy="889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4</a:t>
            </a:r>
          </a:p>
          <a:p>
            <a:pPr algn="ctr"/>
            <a:endParaRPr lang="he-IL" sz="1200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234EAB7F-8B30-4D7C-99CF-337D0FB83E00}"/>
              </a:ext>
            </a:extLst>
          </p:cNvPr>
          <p:cNvSpPr/>
          <p:nvPr/>
        </p:nvSpPr>
        <p:spPr>
          <a:xfrm>
            <a:off x="7591519" y="2528930"/>
            <a:ext cx="2427921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daily</a:t>
            </a:r>
            <a:endParaRPr lang="he-IL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672C675-357A-41A8-9CE1-E576DD895F44}"/>
              </a:ext>
            </a:extLst>
          </p:cNvPr>
          <p:cNvSpPr/>
          <p:nvPr/>
        </p:nvSpPr>
        <p:spPr>
          <a:xfrm>
            <a:off x="9973794" y="5564088"/>
            <a:ext cx="551622" cy="252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483781-52E9-42A3-BAE7-A0F63C88718C}"/>
              </a:ext>
            </a:extLst>
          </p:cNvPr>
          <p:cNvSpPr txBox="1"/>
          <p:nvPr/>
        </p:nvSpPr>
        <p:spPr>
          <a:xfrm>
            <a:off x="9467693" y="1691986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weekly schedule</a:t>
            </a:r>
            <a:endParaRPr lang="he-IL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AB73B8-DB39-44C3-83D5-E64CEFB8275C}"/>
              </a:ext>
            </a:extLst>
          </p:cNvPr>
          <p:cNvSpPr txBox="1"/>
          <p:nvPr/>
        </p:nvSpPr>
        <p:spPr>
          <a:xfrm>
            <a:off x="6644604" y="3278162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Saturday:</a:t>
            </a:r>
            <a:endParaRPr lang="he-I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465197-7BA0-41E5-B318-FEC88D937ED3}"/>
              </a:ext>
            </a:extLst>
          </p:cNvPr>
          <p:cNvSpPr/>
          <p:nvPr/>
        </p:nvSpPr>
        <p:spPr>
          <a:xfrm>
            <a:off x="8708850" y="2990943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CB7DD69-4B52-40B8-9C6E-63B969B0EB8C}"/>
              </a:ext>
            </a:extLst>
          </p:cNvPr>
          <p:cNvSpPr/>
          <p:nvPr/>
        </p:nvSpPr>
        <p:spPr>
          <a:xfrm>
            <a:off x="8708850" y="3131816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58FA430B-E600-42CB-A389-DB0EC16DCBE2}"/>
              </a:ext>
            </a:extLst>
          </p:cNvPr>
          <p:cNvSpPr/>
          <p:nvPr/>
        </p:nvSpPr>
        <p:spPr>
          <a:xfrm>
            <a:off x="7687607" y="3287127"/>
            <a:ext cx="2412996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daily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788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573263" y="2019998"/>
            <a:ext cx="32677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Monthly schedule</a:t>
            </a:r>
            <a:endParaRPr lang="he-IL" sz="1800" dirty="0"/>
          </a:p>
          <a:p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327342" y="1995651"/>
            <a:ext cx="2114222" cy="35694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monthly plan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3473" y="2478188"/>
            <a:ext cx="1176824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3412350" y="1665358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Monthly schedule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9"/>
            <a:ext cx="2103954" cy="591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/>
              <a:t>Monthly schedule</a:t>
            </a:r>
            <a:endParaRPr lang="he-IL" sz="1800" b="1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1378754" y="2477866"/>
            <a:ext cx="193186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1364996" y="3502274"/>
            <a:ext cx="1938476" cy="89016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1364995" y="4515578"/>
            <a:ext cx="1968465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1382505" y="5473927"/>
            <a:ext cx="194483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03A0D2-1612-4D82-B0E8-BAEE9476F718}"/>
              </a:ext>
            </a:extLst>
          </p:cNvPr>
          <p:cNvSpPr/>
          <p:nvPr/>
        </p:nvSpPr>
        <p:spPr>
          <a:xfrm>
            <a:off x="6621124" y="914400"/>
            <a:ext cx="5050301" cy="594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A8F970-8F78-4D2D-8AE2-0F6F0CB9988B}"/>
              </a:ext>
            </a:extLst>
          </p:cNvPr>
          <p:cNvSpPr/>
          <p:nvPr/>
        </p:nvSpPr>
        <p:spPr>
          <a:xfrm>
            <a:off x="6623093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FFC555-1D9B-43BB-9E2B-82E1DB2DF230}"/>
              </a:ext>
            </a:extLst>
          </p:cNvPr>
          <p:cNvCxnSpPr/>
          <p:nvPr/>
        </p:nvCxnSpPr>
        <p:spPr>
          <a:xfrm flipV="1">
            <a:off x="760586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904D24-2E9D-44FA-A186-35DCA3F08B4A}"/>
              </a:ext>
            </a:extLst>
          </p:cNvPr>
          <p:cNvCxnSpPr/>
          <p:nvPr/>
        </p:nvCxnSpPr>
        <p:spPr>
          <a:xfrm flipV="1">
            <a:off x="8435856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22790B-C65D-48AD-B091-E9E8D25C49B8}"/>
              </a:ext>
            </a:extLst>
          </p:cNvPr>
          <p:cNvCxnSpPr/>
          <p:nvPr/>
        </p:nvCxnSpPr>
        <p:spPr>
          <a:xfrm flipV="1">
            <a:off x="1062807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3A9D8F-EAE6-424C-A5F3-D8C9383C99D1}"/>
              </a:ext>
            </a:extLst>
          </p:cNvPr>
          <p:cNvCxnSpPr/>
          <p:nvPr/>
        </p:nvCxnSpPr>
        <p:spPr>
          <a:xfrm flipV="1">
            <a:off x="9530791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19CCB5-F37A-45AC-838B-BBE9AB38FAAD}"/>
              </a:ext>
            </a:extLst>
          </p:cNvPr>
          <p:cNvSpPr txBox="1"/>
          <p:nvPr/>
        </p:nvSpPr>
        <p:spPr>
          <a:xfrm>
            <a:off x="6687950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81FB65-A7B0-45F7-BBBA-1D13996D4F92}"/>
              </a:ext>
            </a:extLst>
          </p:cNvPr>
          <p:cNvSpPr txBox="1"/>
          <p:nvPr/>
        </p:nvSpPr>
        <p:spPr>
          <a:xfrm>
            <a:off x="7615251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8" name="Minus Sign 87">
            <a:extLst>
              <a:ext uri="{FF2B5EF4-FFF2-40B4-BE49-F238E27FC236}">
                <a16:creationId xmlns:a16="http://schemas.microsoft.com/office/drawing/2014/main" id="{564605E2-D6FF-409A-BA91-EBCED2967DBB}"/>
              </a:ext>
            </a:extLst>
          </p:cNvPr>
          <p:cNvSpPr/>
          <p:nvPr/>
        </p:nvSpPr>
        <p:spPr>
          <a:xfrm>
            <a:off x="7450532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75ADFDD-9A73-4B22-ABE4-BCA445C28C12}"/>
              </a:ext>
            </a:extLst>
          </p:cNvPr>
          <p:cNvSpPr/>
          <p:nvPr/>
        </p:nvSpPr>
        <p:spPr>
          <a:xfrm>
            <a:off x="8090540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8546A42D-8A4B-406D-B4A3-3E6D1AD9C6A6}"/>
              </a:ext>
            </a:extLst>
          </p:cNvPr>
          <p:cNvSpPr/>
          <p:nvPr/>
        </p:nvSpPr>
        <p:spPr>
          <a:xfrm>
            <a:off x="8074204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9DF11-B65D-4560-AB40-7C44C98D9242}"/>
              </a:ext>
            </a:extLst>
          </p:cNvPr>
          <p:cNvSpPr txBox="1"/>
          <p:nvPr/>
        </p:nvSpPr>
        <p:spPr>
          <a:xfrm>
            <a:off x="8374048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D86412C4-62CE-4E49-96E5-0A8CC1EA56D8}"/>
              </a:ext>
            </a:extLst>
          </p:cNvPr>
          <p:cNvSpPr/>
          <p:nvPr/>
        </p:nvSpPr>
        <p:spPr>
          <a:xfrm>
            <a:off x="8403065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31559E6-E829-410A-AFFC-E50E2DA669A8}"/>
              </a:ext>
            </a:extLst>
          </p:cNvPr>
          <p:cNvSpPr/>
          <p:nvPr/>
        </p:nvSpPr>
        <p:spPr>
          <a:xfrm>
            <a:off x="9139003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9F5EB33-65A2-4EA9-9EE5-C1A74D9A7919}"/>
              </a:ext>
            </a:extLst>
          </p:cNvPr>
          <p:cNvSpPr/>
          <p:nvPr/>
        </p:nvSpPr>
        <p:spPr>
          <a:xfrm>
            <a:off x="9107596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0F354-0928-41DB-8C8F-CB5FE1DB6AF6}"/>
              </a:ext>
            </a:extLst>
          </p:cNvPr>
          <p:cNvSpPr txBox="1"/>
          <p:nvPr/>
        </p:nvSpPr>
        <p:spPr>
          <a:xfrm>
            <a:off x="9603324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4882E94-A744-433F-9E3A-C54356CAC530}"/>
              </a:ext>
            </a:extLst>
          </p:cNvPr>
          <p:cNvSpPr/>
          <p:nvPr/>
        </p:nvSpPr>
        <p:spPr>
          <a:xfrm>
            <a:off x="9565655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C4B9C93A-35D8-44FA-8C9B-5D111AD0325D}"/>
              </a:ext>
            </a:extLst>
          </p:cNvPr>
          <p:cNvSpPr/>
          <p:nvPr/>
        </p:nvSpPr>
        <p:spPr>
          <a:xfrm>
            <a:off x="10241732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3F178BD2-FBD0-409F-93BB-4FA5AD1D245C}"/>
              </a:ext>
            </a:extLst>
          </p:cNvPr>
          <p:cNvSpPr/>
          <p:nvPr/>
        </p:nvSpPr>
        <p:spPr>
          <a:xfrm>
            <a:off x="10237394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530635-52BC-49DD-B2BC-BD300DFACC28}"/>
              </a:ext>
            </a:extLst>
          </p:cNvPr>
          <p:cNvSpPr txBox="1"/>
          <p:nvPr/>
        </p:nvSpPr>
        <p:spPr>
          <a:xfrm>
            <a:off x="10790445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39C02B-C37A-4B4D-B5E2-98DA5C63B264}"/>
              </a:ext>
            </a:extLst>
          </p:cNvPr>
          <p:cNvSpPr txBox="1"/>
          <p:nvPr/>
        </p:nvSpPr>
        <p:spPr>
          <a:xfrm>
            <a:off x="6687950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monthly schedule : </a:t>
            </a:r>
            <a:endParaRPr lang="he-IL" dirty="0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3A98001B-A721-40DA-9BDC-238541D52517}"/>
              </a:ext>
            </a:extLst>
          </p:cNvPr>
          <p:cNvSpPr/>
          <p:nvPr/>
        </p:nvSpPr>
        <p:spPr>
          <a:xfrm>
            <a:off x="6502363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F039193-765B-4403-B7F7-E16C3D0E0A37}"/>
              </a:ext>
            </a:extLst>
          </p:cNvPr>
          <p:cNvSpPr/>
          <p:nvPr/>
        </p:nvSpPr>
        <p:spPr>
          <a:xfrm>
            <a:off x="7141915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0776FAF-907E-4A91-99B5-0A195E810FA7}"/>
              </a:ext>
            </a:extLst>
          </p:cNvPr>
          <p:cNvSpPr/>
          <p:nvPr/>
        </p:nvSpPr>
        <p:spPr>
          <a:xfrm>
            <a:off x="7174924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D73C8-B2BE-4046-901D-38864AD23B9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441564" y="2174124"/>
            <a:ext cx="942613" cy="29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B62A59-E736-4E0B-B39A-75731A956A5F}"/>
              </a:ext>
            </a:extLst>
          </p:cNvPr>
          <p:cNvSpPr txBox="1"/>
          <p:nvPr/>
        </p:nvSpPr>
        <p:spPr>
          <a:xfrm>
            <a:off x="6687356" y="2604426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Week 1: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429077-4FFD-4EBF-A7EE-64A5354D7726}"/>
              </a:ext>
            </a:extLst>
          </p:cNvPr>
          <p:cNvSpPr/>
          <p:nvPr/>
        </p:nvSpPr>
        <p:spPr>
          <a:xfrm>
            <a:off x="6621124" y="137958"/>
            <a:ext cx="2320296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Create </a:t>
            </a:r>
            <a:r>
              <a:rPr lang="en-US" sz="1800" b="1" dirty="0"/>
              <a:t>Monthly schedule</a:t>
            </a:r>
            <a:endParaRPr lang="he-IL" sz="1800" b="1" dirty="0"/>
          </a:p>
        </p:txBody>
      </p:sp>
      <p:graphicFrame>
        <p:nvGraphicFramePr>
          <p:cNvPr id="60" name="Table 61">
            <a:extLst>
              <a:ext uri="{FF2B5EF4-FFF2-40B4-BE49-F238E27FC236}">
                <a16:creationId xmlns:a16="http://schemas.microsoft.com/office/drawing/2014/main" id="{4C6B0E4D-42D3-4B8A-99ED-C35C3C97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97207"/>
              </p:ext>
            </p:extLst>
          </p:nvPr>
        </p:nvGraphicFramePr>
        <p:xfrm>
          <a:off x="7005712" y="4119569"/>
          <a:ext cx="3968680" cy="1897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0781">
                  <a:extLst>
                    <a:ext uri="{9D8B030D-6E8A-4147-A177-3AD203B41FA5}">
                      <a16:colId xmlns:a16="http://schemas.microsoft.com/office/drawing/2014/main" val="933656494"/>
                    </a:ext>
                  </a:extLst>
                </a:gridCol>
                <a:gridCol w="1320781">
                  <a:extLst>
                    <a:ext uri="{9D8B030D-6E8A-4147-A177-3AD203B41FA5}">
                      <a16:colId xmlns:a16="http://schemas.microsoft.com/office/drawing/2014/main" val="1415751058"/>
                    </a:ext>
                  </a:extLst>
                </a:gridCol>
                <a:gridCol w="1327118">
                  <a:extLst>
                    <a:ext uri="{9D8B030D-6E8A-4147-A177-3AD203B41FA5}">
                      <a16:colId xmlns:a16="http://schemas.microsoft.com/office/drawing/2014/main" val="3536260321"/>
                    </a:ext>
                  </a:extLst>
                </a:gridCol>
              </a:tblGrid>
              <a:tr h="49471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price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category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3134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213$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Week 1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3717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3262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122.5$</a:t>
                      </a:r>
                      <a:endParaRPr lang="he-IL" sz="1400" dirty="0"/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Week 4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07958"/>
                  </a:ext>
                </a:extLst>
              </a:tr>
            </a:tbl>
          </a:graphicData>
        </a:graphic>
      </p:graphicFrame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5EE6DF73-D9AE-4F1B-BA2E-88714B55B6CB}"/>
              </a:ext>
            </a:extLst>
          </p:cNvPr>
          <p:cNvSpPr/>
          <p:nvPr/>
        </p:nvSpPr>
        <p:spPr>
          <a:xfrm>
            <a:off x="9995667" y="4686991"/>
            <a:ext cx="551622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A5F0C-BC78-4D39-AE3D-040CE22F17B4}"/>
              </a:ext>
            </a:extLst>
          </p:cNvPr>
          <p:cNvSpPr/>
          <p:nvPr/>
        </p:nvSpPr>
        <p:spPr>
          <a:xfrm>
            <a:off x="8414265" y="6586417"/>
            <a:ext cx="2014263" cy="208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Total price : X</a:t>
            </a:r>
            <a:endParaRPr lang="he-IL" dirty="0"/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71121D7E-5E3D-4B40-BA9F-E3792DF98D79}"/>
              </a:ext>
            </a:extLst>
          </p:cNvPr>
          <p:cNvSpPr/>
          <p:nvPr/>
        </p:nvSpPr>
        <p:spPr>
          <a:xfrm>
            <a:off x="10547289" y="6480126"/>
            <a:ext cx="854207" cy="32624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28167009-1EEA-48F6-AA94-15EE056F0E64}"/>
              </a:ext>
            </a:extLst>
          </p:cNvPr>
          <p:cNvSpPr/>
          <p:nvPr/>
        </p:nvSpPr>
        <p:spPr>
          <a:xfrm>
            <a:off x="616454" y="244695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1</a:t>
            </a:r>
            <a:endParaRPr lang="he-IL" sz="1200" dirty="0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AC78ACA7-B893-4730-B5FE-A86A9E9EE839}"/>
              </a:ext>
            </a:extLst>
          </p:cNvPr>
          <p:cNvSpPr/>
          <p:nvPr/>
        </p:nvSpPr>
        <p:spPr>
          <a:xfrm>
            <a:off x="616454" y="3458206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2</a:t>
            </a:r>
            <a:endParaRPr lang="he-IL" sz="1200" dirty="0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E66712D-21EC-48FA-9319-0720F4ED09CF}"/>
              </a:ext>
            </a:extLst>
          </p:cNvPr>
          <p:cNvSpPr/>
          <p:nvPr/>
        </p:nvSpPr>
        <p:spPr>
          <a:xfrm>
            <a:off x="592524" y="449924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3</a:t>
            </a:r>
            <a:endParaRPr lang="he-IL" sz="1200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A1146AB5-7E4E-448A-8105-77C0E994E693}"/>
              </a:ext>
            </a:extLst>
          </p:cNvPr>
          <p:cNvSpPr/>
          <p:nvPr/>
        </p:nvSpPr>
        <p:spPr>
          <a:xfrm>
            <a:off x="602695" y="5489470"/>
            <a:ext cx="762300" cy="889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4</a:t>
            </a:r>
          </a:p>
          <a:p>
            <a:pPr algn="ctr"/>
            <a:endParaRPr lang="he-IL" sz="1200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234EAB7F-8B30-4D7C-99CF-337D0FB83E00}"/>
              </a:ext>
            </a:extLst>
          </p:cNvPr>
          <p:cNvSpPr/>
          <p:nvPr/>
        </p:nvSpPr>
        <p:spPr>
          <a:xfrm>
            <a:off x="7591519" y="2528930"/>
            <a:ext cx="2740379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weekly</a:t>
            </a:r>
            <a:endParaRPr lang="he-IL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672C675-357A-41A8-9CE1-E576DD895F44}"/>
              </a:ext>
            </a:extLst>
          </p:cNvPr>
          <p:cNvSpPr/>
          <p:nvPr/>
        </p:nvSpPr>
        <p:spPr>
          <a:xfrm>
            <a:off x="9973794" y="5564088"/>
            <a:ext cx="551622" cy="252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483781-52E9-42A3-BAE7-A0F63C88718C}"/>
              </a:ext>
            </a:extLst>
          </p:cNvPr>
          <p:cNvSpPr txBox="1"/>
          <p:nvPr/>
        </p:nvSpPr>
        <p:spPr>
          <a:xfrm>
            <a:off x="9467693" y="1691986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Monthly schedule</a:t>
            </a:r>
            <a:endParaRPr lang="he-IL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AB73B8-DB39-44C3-83D5-E64CEFB8275C}"/>
              </a:ext>
            </a:extLst>
          </p:cNvPr>
          <p:cNvSpPr txBox="1"/>
          <p:nvPr/>
        </p:nvSpPr>
        <p:spPr>
          <a:xfrm>
            <a:off x="6644604" y="3278162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Week 4:</a:t>
            </a:r>
            <a:endParaRPr lang="he-I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465197-7BA0-41E5-B318-FEC88D937ED3}"/>
              </a:ext>
            </a:extLst>
          </p:cNvPr>
          <p:cNvSpPr/>
          <p:nvPr/>
        </p:nvSpPr>
        <p:spPr>
          <a:xfrm>
            <a:off x="8708850" y="2990943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CB7DD69-4B52-40B8-9C6E-63B969B0EB8C}"/>
              </a:ext>
            </a:extLst>
          </p:cNvPr>
          <p:cNvSpPr/>
          <p:nvPr/>
        </p:nvSpPr>
        <p:spPr>
          <a:xfrm>
            <a:off x="8708850" y="3131816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58FA430B-E600-42CB-A389-DB0EC16DCBE2}"/>
              </a:ext>
            </a:extLst>
          </p:cNvPr>
          <p:cNvSpPr/>
          <p:nvPr/>
        </p:nvSpPr>
        <p:spPr>
          <a:xfrm>
            <a:off x="7687607" y="3287127"/>
            <a:ext cx="2412996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weekly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230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573263" y="2019998"/>
            <a:ext cx="32677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Yearly schedule</a:t>
            </a:r>
            <a:endParaRPr lang="he-IL" sz="1800" dirty="0"/>
          </a:p>
          <a:p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327342" y="1995651"/>
            <a:ext cx="2114222" cy="35694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</a:t>
            </a:r>
            <a:r>
              <a:rPr lang="en-US" sz="1800" dirty="0"/>
              <a:t>Yearly</a:t>
            </a:r>
            <a:r>
              <a:rPr lang="en-US" dirty="0"/>
              <a:t> plan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3473" y="2478188"/>
            <a:ext cx="1176824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</a:t>
            </a:r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3412350" y="1665358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Yearly schedule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9"/>
            <a:ext cx="2103954" cy="591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/>
              <a:t>Yearly schedule</a:t>
            </a:r>
            <a:endParaRPr lang="he-IL" sz="1800" b="1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1378754" y="2477866"/>
            <a:ext cx="193186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1364996" y="3502274"/>
            <a:ext cx="1938476" cy="89016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1364995" y="4515578"/>
            <a:ext cx="1968465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1382505" y="5473927"/>
            <a:ext cx="1944837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03A0D2-1612-4D82-B0E8-BAEE9476F718}"/>
              </a:ext>
            </a:extLst>
          </p:cNvPr>
          <p:cNvSpPr/>
          <p:nvPr/>
        </p:nvSpPr>
        <p:spPr>
          <a:xfrm>
            <a:off x="6621124" y="914400"/>
            <a:ext cx="5050301" cy="594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A8F970-8F78-4D2D-8AE2-0F6F0CB9988B}"/>
              </a:ext>
            </a:extLst>
          </p:cNvPr>
          <p:cNvSpPr/>
          <p:nvPr/>
        </p:nvSpPr>
        <p:spPr>
          <a:xfrm>
            <a:off x="6623093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FFC555-1D9B-43BB-9E2B-82E1DB2DF230}"/>
              </a:ext>
            </a:extLst>
          </p:cNvPr>
          <p:cNvCxnSpPr/>
          <p:nvPr/>
        </p:nvCxnSpPr>
        <p:spPr>
          <a:xfrm flipV="1">
            <a:off x="760586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904D24-2E9D-44FA-A186-35DCA3F08B4A}"/>
              </a:ext>
            </a:extLst>
          </p:cNvPr>
          <p:cNvCxnSpPr/>
          <p:nvPr/>
        </p:nvCxnSpPr>
        <p:spPr>
          <a:xfrm flipV="1">
            <a:off x="8435856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22790B-C65D-48AD-B091-E9E8D25C49B8}"/>
              </a:ext>
            </a:extLst>
          </p:cNvPr>
          <p:cNvCxnSpPr/>
          <p:nvPr/>
        </p:nvCxnSpPr>
        <p:spPr>
          <a:xfrm flipV="1">
            <a:off x="1062807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3A9D8F-EAE6-424C-A5F3-D8C9383C99D1}"/>
              </a:ext>
            </a:extLst>
          </p:cNvPr>
          <p:cNvCxnSpPr/>
          <p:nvPr/>
        </p:nvCxnSpPr>
        <p:spPr>
          <a:xfrm flipV="1">
            <a:off x="9530791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19CCB5-F37A-45AC-838B-BBE9AB38FAAD}"/>
              </a:ext>
            </a:extLst>
          </p:cNvPr>
          <p:cNvSpPr txBox="1"/>
          <p:nvPr/>
        </p:nvSpPr>
        <p:spPr>
          <a:xfrm>
            <a:off x="6687950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81FB65-A7B0-45F7-BBBA-1D13996D4F92}"/>
              </a:ext>
            </a:extLst>
          </p:cNvPr>
          <p:cNvSpPr txBox="1"/>
          <p:nvPr/>
        </p:nvSpPr>
        <p:spPr>
          <a:xfrm>
            <a:off x="7615251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8" name="Minus Sign 87">
            <a:extLst>
              <a:ext uri="{FF2B5EF4-FFF2-40B4-BE49-F238E27FC236}">
                <a16:creationId xmlns:a16="http://schemas.microsoft.com/office/drawing/2014/main" id="{564605E2-D6FF-409A-BA91-EBCED2967DBB}"/>
              </a:ext>
            </a:extLst>
          </p:cNvPr>
          <p:cNvSpPr/>
          <p:nvPr/>
        </p:nvSpPr>
        <p:spPr>
          <a:xfrm>
            <a:off x="7450532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75ADFDD-9A73-4B22-ABE4-BCA445C28C12}"/>
              </a:ext>
            </a:extLst>
          </p:cNvPr>
          <p:cNvSpPr/>
          <p:nvPr/>
        </p:nvSpPr>
        <p:spPr>
          <a:xfrm>
            <a:off x="8090540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8546A42D-8A4B-406D-B4A3-3E6D1AD9C6A6}"/>
              </a:ext>
            </a:extLst>
          </p:cNvPr>
          <p:cNvSpPr/>
          <p:nvPr/>
        </p:nvSpPr>
        <p:spPr>
          <a:xfrm>
            <a:off x="8074204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9DF11-B65D-4560-AB40-7C44C98D9242}"/>
              </a:ext>
            </a:extLst>
          </p:cNvPr>
          <p:cNvSpPr txBox="1"/>
          <p:nvPr/>
        </p:nvSpPr>
        <p:spPr>
          <a:xfrm>
            <a:off x="8374048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D86412C4-62CE-4E49-96E5-0A8CC1EA56D8}"/>
              </a:ext>
            </a:extLst>
          </p:cNvPr>
          <p:cNvSpPr/>
          <p:nvPr/>
        </p:nvSpPr>
        <p:spPr>
          <a:xfrm>
            <a:off x="8403065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31559E6-E829-410A-AFFC-E50E2DA669A8}"/>
              </a:ext>
            </a:extLst>
          </p:cNvPr>
          <p:cNvSpPr/>
          <p:nvPr/>
        </p:nvSpPr>
        <p:spPr>
          <a:xfrm>
            <a:off x="9139003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9F5EB33-65A2-4EA9-9EE5-C1A74D9A7919}"/>
              </a:ext>
            </a:extLst>
          </p:cNvPr>
          <p:cNvSpPr/>
          <p:nvPr/>
        </p:nvSpPr>
        <p:spPr>
          <a:xfrm>
            <a:off x="9107596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0F354-0928-41DB-8C8F-CB5FE1DB6AF6}"/>
              </a:ext>
            </a:extLst>
          </p:cNvPr>
          <p:cNvSpPr txBox="1"/>
          <p:nvPr/>
        </p:nvSpPr>
        <p:spPr>
          <a:xfrm>
            <a:off x="9603324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4882E94-A744-433F-9E3A-C54356CAC530}"/>
              </a:ext>
            </a:extLst>
          </p:cNvPr>
          <p:cNvSpPr/>
          <p:nvPr/>
        </p:nvSpPr>
        <p:spPr>
          <a:xfrm>
            <a:off x="9565655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C4B9C93A-35D8-44FA-8C9B-5D111AD0325D}"/>
              </a:ext>
            </a:extLst>
          </p:cNvPr>
          <p:cNvSpPr/>
          <p:nvPr/>
        </p:nvSpPr>
        <p:spPr>
          <a:xfrm>
            <a:off x="10241732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3F178BD2-FBD0-409F-93BB-4FA5AD1D245C}"/>
              </a:ext>
            </a:extLst>
          </p:cNvPr>
          <p:cNvSpPr/>
          <p:nvPr/>
        </p:nvSpPr>
        <p:spPr>
          <a:xfrm>
            <a:off x="10237394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530635-52BC-49DD-B2BC-BD300DFACC28}"/>
              </a:ext>
            </a:extLst>
          </p:cNvPr>
          <p:cNvSpPr txBox="1"/>
          <p:nvPr/>
        </p:nvSpPr>
        <p:spPr>
          <a:xfrm>
            <a:off x="10790445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39C02B-C37A-4B4D-B5E2-98DA5C63B264}"/>
              </a:ext>
            </a:extLst>
          </p:cNvPr>
          <p:cNvSpPr txBox="1"/>
          <p:nvPr/>
        </p:nvSpPr>
        <p:spPr>
          <a:xfrm>
            <a:off x="6687950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Yearly schedule : </a:t>
            </a:r>
            <a:endParaRPr lang="he-IL" dirty="0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3A98001B-A721-40DA-9BDC-238541D52517}"/>
              </a:ext>
            </a:extLst>
          </p:cNvPr>
          <p:cNvSpPr/>
          <p:nvPr/>
        </p:nvSpPr>
        <p:spPr>
          <a:xfrm>
            <a:off x="6502363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F039193-765B-4403-B7F7-E16C3D0E0A37}"/>
              </a:ext>
            </a:extLst>
          </p:cNvPr>
          <p:cNvSpPr/>
          <p:nvPr/>
        </p:nvSpPr>
        <p:spPr>
          <a:xfrm>
            <a:off x="7141915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0776FAF-907E-4A91-99B5-0A195E810FA7}"/>
              </a:ext>
            </a:extLst>
          </p:cNvPr>
          <p:cNvSpPr/>
          <p:nvPr/>
        </p:nvSpPr>
        <p:spPr>
          <a:xfrm>
            <a:off x="7174924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D73C8-B2BE-4046-901D-38864AD23B9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441564" y="2174124"/>
            <a:ext cx="942613" cy="29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B62A59-E736-4E0B-B39A-75731A956A5F}"/>
              </a:ext>
            </a:extLst>
          </p:cNvPr>
          <p:cNvSpPr txBox="1"/>
          <p:nvPr/>
        </p:nvSpPr>
        <p:spPr>
          <a:xfrm>
            <a:off x="6687356" y="2604426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month 1: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429077-4FFD-4EBF-A7EE-64A5354D7726}"/>
              </a:ext>
            </a:extLst>
          </p:cNvPr>
          <p:cNvSpPr/>
          <p:nvPr/>
        </p:nvSpPr>
        <p:spPr>
          <a:xfrm>
            <a:off x="6621124" y="137958"/>
            <a:ext cx="2320296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Create </a:t>
            </a:r>
            <a:r>
              <a:rPr lang="en-US" sz="1800" b="1" dirty="0"/>
              <a:t>yearly schedule</a:t>
            </a:r>
            <a:endParaRPr lang="he-IL" sz="1800" b="1" dirty="0"/>
          </a:p>
        </p:txBody>
      </p:sp>
      <p:graphicFrame>
        <p:nvGraphicFramePr>
          <p:cNvPr id="60" name="Table 61">
            <a:extLst>
              <a:ext uri="{FF2B5EF4-FFF2-40B4-BE49-F238E27FC236}">
                <a16:creationId xmlns:a16="http://schemas.microsoft.com/office/drawing/2014/main" id="{4C6B0E4D-42D3-4B8A-99ED-C35C3C97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66910"/>
              </p:ext>
            </p:extLst>
          </p:nvPr>
        </p:nvGraphicFramePr>
        <p:xfrm>
          <a:off x="7005712" y="4119569"/>
          <a:ext cx="3968680" cy="198346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0781">
                  <a:extLst>
                    <a:ext uri="{9D8B030D-6E8A-4147-A177-3AD203B41FA5}">
                      <a16:colId xmlns:a16="http://schemas.microsoft.com/office/drawing/2014/main" val="933656494"/>
                    </a:ext>
                  </a:extLst>
                </a:gridCol>
                <a:gridCol w="1320781">
                  <a:extLst>
                    <a:ext uri="{9D8B030D-6E8A-4147-A177-3AD203B41FA5}">
                      <a16:colId xmlns:a16="http://schemas.microsoft.com/office/drawing/2014/main" val="1415751058"/>
                    </a:ext>
                  </a:extLst>
                </a:gridCol>
                <a:gridCol w="1327118">
                  <a:extLst>
                    <a:ext uri="{9D8B030D-6E8A-4147-A177-3AD203B41FA5}">
                      <a16:colId xmlns:a16="http://schemas.microsoft.com/office/drawing/2014/main" val="3536260321"/>
                    </a:ext>
                  </a:extLst>
                </a:gridCol>
              </a:tblGrid>
              <a:tr h="49471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price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category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3134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613$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Week 1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3717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….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3262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978.30$</a:t>
                      </a:r>
                      <a:endParaRPr lang="he-IL" sz="1400" dirty="0"/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Week 4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07958"/>
                  </a:ext>
                </a:extLst>
              </a:tr>
            </a:tbl>
          </a:graphicData>
        </a:graphic>
      </p:graphicFrame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5EE6DF73-D9AE-4F1B-BA2E-88714B55B6CB}"/>
              </a:ext>
            </a:extLst>
          </p:cNvPr>
          <p:cNvSpPr/>
          <p:nvPr/>
        </p:nvSpPr>
        <p:spPr>
          <a:xfrm>
            <a:off x="9995667" y="4686991"/>
            <a:ext cx="551622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A5F0C-BC78-4D39-AE3D-040CE22F17B4}"/>
              </a:ext>
            </a:extLst>
          </p:cNvPr>
          <p:cNvSpPr/>
          <p:nvPr/>
        </p:nvSpPr>
        <p:spPr>
          <a:xfrm>
            <a:off x="8414265" y="6586417"/>
            <a:ext cx="2014263" cy="208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Total price : X</a:t>
            </a:r>
            <a:endParaRPr lang="he-IL" dirty="0"/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71121D7E-5E3D-4B40-BA9F-E3792DF98D79}"/>
              </a:ext>
            </a:extLst>
          </p:cNvPr>
          <p:cNvSpPr/>
          <p:nvPr/>
        </p:nvSpPr>
        <p:spPr>
          <a:xfrm>
            <a:off x="10547289" y="6480126"/>
            <a:ext cx="854207" cy="32624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28167009-1EEA-48F6-AA94-15EE056F0E64}"/>
              </a:ext>
            </a:extLst>
          </p:cNvPr>
          <p:cNvSpPr/>
          <p:nvPr/>
        </p:nvSpPr>
        <p:spPr>
          <a:xfrm>
            <a:off x="616454" y="244695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1</a:t>
            </a:r>
            <a:endParaRPr lang="he-IL" sz="1200" dirty="0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AC78ACA7-B893-4730-B5FE-A86A9E9EE839}"/>
              </a:ext>
            </a:extLst>
          </p:cNvPr>
          <p:cNvSpPr/>
          <p:nvPr/>
        </p:nvSpPr>
        <p:spPr>
          <a:xfrm>
            <a:off x="616454" y="3458206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2</a:t>
            </a:r>
            <a:endParaRPr lang="he-IL" sz="1200" dirty="0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E66712D-21EC-48FA-9319-0720F4ED09CF}"/>
              </a:ext>
            </a:extLst>
          </p:cNvPr>
          <p:cNvSpPr/>
          <p:nvPr/>
        </p:nvSpPr>
        <p:spPr>
          <a:xfrm>
            <a:off x="592524" y="4499249"/>
            <a:ext cx="762300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3</a:t>
            </a:r>
            <a:endParaRPr lang="he-IL" sz="1200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A1146AB5-7E4E-448A-8105-77C0E994E693}"/>
              </a:ext>
            </a:extLst>
          </p:cNvPr>
          <p:cNvSpPr/>
          <p:nvPr/>
        </p:nvSpPr>
        <p:spPr>
          <a:xfrm>
            <a:off x="602695" y="5489470"/>
            <a:ext cx="762300" cy="889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Option 4</a:t>
            </a:r>
          </a:p>
          <a:p>
            <a:pPr algn="ctr"/>
            <a:endParaRPr lang="he-IL" sz="1200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234EAB7F-8B30-4D7C-99CF-337D0FB83E00}"/>
              </a:ext>
            </a:extLst>
          </p:cNvPr>
          <p:cNvSpPr/>
          <p:nvPr/>
        </p:nvSpPr>
        <p:spPr>
          <a:xfrm>
            <a:off x="7591519" y="2528930"/>
            <a:ext cx="2740379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monthly</a:t>
            </a:r>
            <a:endParaRPr lang="he-IL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672C675-357A-41A8-9CE1-E576DD895F44}"/>
              </a:ext>
            </a:extLst>
          </p:cNvPr>
          <p:cNvSpPr/>
          <p:nvPr/>
        </p:nvSpPr>
        <p:spPr>
          <a:xfrm>
            <a:off x="9973794" y="5564088"/>
            <a:ext cx="551622" cy="252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483781-52E9-42A3-BAE7-A0F63C88718C}"/>
              </a:ext>
            </a:extLst>
          </p:cNvPr>
          <p:cNvSpPr txBox="1"/>
          <p:nvPr/>
        </p:nvSpPr>
        <p:spPr>
          <a:xfrm>
            <a:off x="9467693" y="1691986"/>
            <a:ext cx="142071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Yearly schedule</a:t>
            </a:r>
            <a:endParaRPr lang="he-IL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AB73B8-DB39-44C3-83D5-E64CEFB8275C}"/>
              </a:ext>
            </a:extLst>
          </p:cNvPr>
          <p:cNvSpPr txBox="1"/>
          <p:nvPr/>
        </p:nvSpPr>
        <p:spPr>
          <a:xfrm>
            <a:off x="6587031" y="3291256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month 12:</a:t>
            </a:r>
            <a:endParaRPr lang="he-IL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465197-7BA0-41E5-B318-FEC88D937ED3}"/>
              </a:ext>
            </a:extLst>
          </p:cNvPr>
          <p:cNvSpPr/>
          <p:nvPr/>
        </p:nvSpPr>
        <p:spPr>
          <a:xfrm>
            <a:off x="8708850" y="2990943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CB7DD69-4B52-40B8-9C6E-63B969B0EB8C}"/>
              </a:ext>
            </a:extLst>
          </p:cNvPr>
          <p:cNvSpPr/>
          <p:nvPr/>
        </p:nvSpPr>
        <p:spPr>
          <a:xfrm>
            <a:off x="8708850" y="3131816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58FA430B-E600-42CB-A389-DB0EC16DCBE2}"/>
              </a:ext>
            </a:extLst>
          </p:cNvPr>
          <p:cNvSpPr/>
          <p:nvPr/>
        </p:nvSpPr>
        <p:spPr>
          <a:xfrm>
            <a:off x="7687607" y="3287127"/>
            <a:ext cx="2412996" cy="4570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/ pick from monthly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90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0BF34CE-ED03-4AB4-8935-3AD024760CBD}"/>
              </a:ext>
            </a:extLst>
          </p:cNvPr>
          <p:cNvSpPr/>
          <p:nvPr/>
        </p:nvSpPr>
        <p:spPr>
          <a:xfrm>
            <a:off x="96089" y="52059"/>
            <a:ext cx="2225080" cy="25743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User interface guide:</a:t>
            </a:r>
            <a:endParaRPr lang="he-I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7A883-A6EE-466B-9997-C321D984FB15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87F76-2A4C-444F-A2A1-9165D4839784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D83BF-2C08-4315-A634-898C6B1C78BD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3A380A-0718-4444-9274-619DC5BF48D7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324416-87F6-4F7E-898D-3D162C69BF1B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59AAD-CAEF-41F3-84D3-14016B7A6ABD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941D42-A657-447E-A6EC-B59FDB660FA6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7B5A5-FD79-49D9-9303-E27E1BAAD1B4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1B89D-274D-4211-A525-EDEB22A2EC7B}"/>
              </a:ext>
            </a:extLst>
          </p:cNvPr>
          <p:cNvSpPr txBox="1"/>
          <p:nvPr/>
        </p:nvSpPr>
        <p:spPr>
          <a:xfrm>
            <a:off x="6765832" y="931549"/>
            <a:ext cx="25006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Suggested recipes</a:t>
            </a:r>
            <a:endParaRPr lang="he-IL" dirty="0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88A33CFE-75D0-4E46-95A0-4C1FF5A00920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F9929D3-8631-4246-BD4E-F87F0C55084E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EB82B231-0372-467C-9C98-0111E71975BD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9B1E1-3A8A-4F8C-8AC1-932F6E8B5D2A}"/>
              </a:ext>
            </a:extLst>
          </p:cNvPr>
          <p:cNvSpPr txBox="1"/>
          <p:nvPr/>
        </p:nvSpPr>
        <p:spPr>
          <a:xfrm>
            <a:off x="6765832" y="1283732"/>
            <a:ext cx="13531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recipes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CDE08-0D28-498C-A298-9296FFBC605A}"/>
              </a:ext>
            </a:extLst>
          </p:cNvPr>
          <p:cNvSpPr txBox="1"/>
          <p:nvPr/>
        </p:nvSpPr>
        <p:spPr>
          <a:xfrm>
            <a:off x="6765832" y="616500"/>
            <a:ext cx="2599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Build in recipes</a:t>
            </a:r>
            <a:endParaRPr lang="he-IL" dirty="0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65EBF97A-FD5E-4D6D-9D62-0E9A8BD6EAA1}"/>
              </a:ext>
            </a:extLst>
          </p:cNvPr>
          <p:cNvSpPr/>
          <p:nvPr/>
        </p:nvSpPr>
        <p:spPr>
          <a:xfrm>
            <a:off x="6664560" y="-11645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FBF1C8C-8A75-4336-AA94-3D4492A4F216}"/>
              </a:ext>
            </a:extLst>
          </p:cNvPr>
          <p:cNvSpPr/>
          <p:nvPr/>
        </p:nvSpPr>
        <p:spPr>
          <a:xfrm>
            <a:off x="7416608" y="222917"/>
            <a:ext cx="397403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5F957C45-72A6-426C-9B9D-7282F9D30515}"/>
              </a:ext>
            </a:extLst>
          </p:cNvPr>
          <p:cNvSpPr/>
          <p:nvPr/>
        </p:nvSpPr>
        <p:spPr>
          <a:xfrm>
            <a:off x="7442398" y="22291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DE7A1-095E-4B11-8030-6C4AE633C8AF}"/>
              </a:ext>
            </a:extLst>
          </p:cNvPr>
          <p:cNvSpPr txBox="1"/>
          <p:nvPr/>
        </p:nvSpPr>
        <p:spPr>
          <a:xfrm>
            <a:off x="6746918" y="-9213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3DD68-1BD7-4DDE-A9EA-F5B9A873C456}"/>
              </a:ext>
            </a:extLst>
          </p:cNvPr>
          <p:cNvSpPr txBox="1"/>
          <p:nvPr/>
        </p:nvSpPr>
        <p:spPr>
          <a:xfrm>
            <a:off x="2259631" y="1030331"/>
            <a:ext cx="138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80FC435F-C1B2-4896-8DD3-DE207B545560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0C4B3A19-6EA2-4789-B12A-101B5D705961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Flowchart: Merge 26">
            <a:extLst>
              <a:ext uri="{FF2B5EF4-FFF2-40B4-BE49-F238E27FC236}">
                <a16:creationId xmlns:a16="http://schemas.microsoft.com/office/drawing/2014/main" id="{CD9358CC-425E-44FA-BF9D-F0B31EB212FA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5F86A63F-ACF5-43F1-BE22-BC2DDBC051F9}"/>
              </a:ext>
            </a:extLst>
          </p:cNvPr>
          <p:cNvSpPr/>
          <p:nvPr/>
        </p:nvSpPr>
        <p:spPr>
          <a:xfrm>
            <a:off x="9127498" y="-9213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0D4E7AA5-092C-4CF4-BA1F-87FD90727855}"/>
              </a:ext>
            </a:extLst>
          </p:cNvPr>
          <p:cNvSpPr/>
          <p:nvPr/>
        </p:nvSpPr>
        <p:spPr>
          <a:xfrm>
            <a:off x="9733135" y="250439"/>
            <a:ext cx="397403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AACC90B2-759C-4D19-9CA7-61D2153DF33E}"/>
              </a:ext>
            </a:extLst>
          </p:cNvPr>
          <p:cNvSpPr/>
          <p:nvPr/>
        </p:nvSpPr>
        <p:spPr>
          <a:xfrm>
            <a:off x="9746029" y="25387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201F4-C1EA-4D75-979C-934BF9AACA84}"/>
              </a:ext>
            </a:extLst>
          </p:cNvPr>
          <p:cNvSpPr txBox="1"/>
          <p:nvPr/>
        </p:nvSpPr>
        <p:spPr>
          <a:xfrm>
            <a:off x="9144768" y="-85581"/>
            <a:ext cx="14683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1D5219-9BBE-4B6E-BC15-1C884171235A}"/>
              </a:ext>
            </a:extLst>
          </p:cNvPr>
          <p:cNvSpPr txBox="1"/>
          <p:nvPr/>
        </p:nvSpPr>
        <p:spPr>
          <a:xfrm>
            <a:off x="8923684" y="572946"/>
            <a:ext cx="1644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Add ingredient 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9A51C-D3FA-445A-B457-48382D212BD5}"/>
              </a:ext>
            </a:extLst>
          </p:cNvPr>
          <p:cNvSpPr txBox="1"/>
          <p:nvPr/>
        </p:nvSpPr>
        <p:spPr>
          <a:xfrm>
            <a:off x="8854677" y="933849"/>
            <a:ext cx="23203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List of user ingredient 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9EFBAC-D132-4FED-8E13-5CA618FFE1C6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E1622653-5170-419D-BD62-E7E4280CEFEC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44358D7-A5A2-4A2C-9E65-E80009344EAC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7183DA87-2E10-41EE-9A75-183A3AC3587F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21049149-B453-42E4-A31C-DD974AD118F6}"/>
              </a:ext>
            </a:extLst>
          </p:cNvPr>
          <p:cNvSpPr/>
          <p:nvPr/>
        </p:nvSpPr>
        <p:spPr>
          <a:xfrm>
            <a:off x="6744609" y="253570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8FDFA78-7B14-4FC5-9726-BF2F4EA97A1E}"/>
              </a:ext>
            </a:extLst>
          </p:cNvPr>
          <p:cNvSpPr/>
          <p:nvPr/>
        </p:nvSpPr>
        <p:spPr>
          <a:xfrm>
            <a:off x="7403709" y="2878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7354EB76-5A33-41D6-9C8C-75F90326C775}"/>
              </a:ext>
            </a:extLst>
          </p:cNvPr>
          <p:cNvSpPr/>
          <p:nvPr/>
        </p:nvSpPr>
        <p:spPr>
          <a:xfrm>
            <a:off x="7403709" y="2887885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AE67DC-4DF3-4BAA-93DB-046023A87A12}"/>
              </a:ext>
            </a:extLst>
          </p:cNvPr>
          <p:cNvSpPr txBox="1"/>
          <p:nvPr/>
        </p:nvSpPr>
        <p:spPr>
          <a:xfrm>
            <a:off x="6765376" y="236064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5A08E8-7116-4951-8936-D0F4E44B29A6}"/>
              </a:ext>
            </a:extLst>
          </p:cNvPr>
          <p:cNvSpPr txBox="1"/>
          <p:nvPr/>
        </p:nvSpPr>
        <p:spPr>
          <a:xfrm>
            <a:off x="6789027" y="3234722"/>
            <a:ext cx="8215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F77619-D75F-4D66-A53A-19F4D8B9250B}"/>
              </a:ext>
            </a:extLst>
          </p:cNvPr>
          <p:cNvSpPr txBox="1"/>
          <p:nvPr/>
        </p:nvSpPr>
        <p:spPr>
          <a:xfrm>
            <a:off x="6789027" y="3575581"/>
            <a:ext cx="1553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Daily schedule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1DB6A-05D7-49F4-88DE-E216CCF820D3}"/>
              </a:ext>
            </a:extLst>
          </p:cNvPr>
          <p:cNvSpPr txBox="1"/>
          <p:nvPr/>
        </p:nvSpPr>
        <p:spPr>
          <a:xfrm>
            <a:off x="6788717" y="3964801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Weekly schedule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E8974-2D74-4BF6-8752-DAD9EA05FB42}"/>
              </a:ext>
            </a:extLst>
          </p:cNvPr>
          <p:cNvSpPr txBox="1"/>
          <p:nvPr/>
        </p:nvSpPr>
        <p:spPr>
          <a:xfrm>
            <a:off x="6807580" y="4368713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Monthly schedule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27E7EE-6DBF-4A20-91FB-E1FABA10C24D}"/>
              </a:ext>
            </a:extLst>
          </p:cNvPr>
          <p:cNvSpPr txBox="1"/>
          <p:nvPr/>
        </p:nvSpPr>
        <p:spPr>
          <a:xfrm>
            <a:off x="6805182" y="4806967"/>
            <a:ext cx="2017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Yearly schedule</a:t>
            </a:r>
            <a:endParaRPr lang="he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72F9-0494-48B1-AAF8-EDE99BA554AB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id="{FD938FC1-1F52-4550-B67E-69C7E24A7004}"/>
              </a:ext>
            </a:extLst>
          </p:cNvPr>
          <p:cNvSpPr/>
          <p:nvPr/>
        </p:nvSpPr>
        <p:spPr>
          <a:xfrm>
            <a:off x="386774" y="114249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2EDDF372-A1C5-47D0-B428-57400E9DBBC5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BE8EAA06-D345-44F4-8EB2-AEDE7D842455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347BF5AB-9575-4C0A-BD31-9792E050ED7E}"/>
              </a:ext>
            </a:extLst>
          </p:cNvPr>
          <p:cNvSpPr/>
          <p:nvPr/>
        </p:nvSpPr>
        <p:spPr>
          <a:xfrm>
            <a:off x="9038199" y="252609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B81C622-9F50-4CD4-BB38-6EB6E1240D58}"/>
              </a:ext>
            </a:extLst>
          </p:cNvPr>
          <p:cNvSpPr/>
          <p:nvPr/>
        </p:nvSpPr>
        <p:spPr>
          <a:xfrm>
            <a:off x="9702223" y="286866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FB42AA3A-96F3-4229-B856-8E557A3786AE}"/>
              </a:ext>
            </a:extLst>
          </p:cNvPr>
          <p:cNvSpPr/>
          <p:nvPr/>
        </p:nvSpPr>
        <p:spPr>
          <a:xfrm>
            <a:off x="9702223" y="2890612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8C3CA7-C1F8-4C33-B3A7-467409F5B4D3}"/>
              </a:ext>
            </a:extLst>
          </p:cNvPr>
          <p:cNvSpPr txBox="1"/>
          <p:nvPr/>
        </p:nvSpPr>
        <p:spPr>
          <a:xfrm>
            <a:off x="9123466" y="2448175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7D143-AA00-49C2-98E1-B514884D5294}"/>
              </a:ext>
            </a:extLst>
          </p:cNvPr>
          <p:cNvSpPr txBox="1"/>
          <p:nvPr/>
        </p:nvSpPr>
        <p:spPr>
          <a:xfrm>
            <a:off x="9140081" y="3285876"/>
            <a:ext cx="1340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Edit profile</a:t>
            </a:r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E6BA7-8F4E-4F2F-824E-119D07C89492}"/>
              </a:ext>
            </a:extLst>
          </p:cNvPr>
          <p:cNvSpPr txBox="1"/>
          <p:nvPr/>
        </p:nvSpPr>
        <p:spPr>
          <a:xfrm>
            <a:off x="9179524" y="3628447"/>
            <a:ext cx="894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Logout</a:t>
            </a:r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EE4830-DECB-466E-AC91-EA698783E512}"/>
              </a:ext>
            </a:extLst>
          </p:cNvPr>
          <p:cNvSpPr txBox="1"/>
          <p:nvPr/>
        </p:nvSpPr>
        <p:spPr>
          <a:xfrm>
            <a:off x="8854677" y="1284785"/>
            <a:ext cx="29078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List of suggested ingredient 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3B4E9-995E-43A6-8C16-36F3C7185B86}"/>
              </a:ext>
            </a:extLst>
          </p:cNvPr>
          <p:cNvSpPr txBox="1"/>
          <p:nvPr/>
        </p:nvSpPr>
        <p:spPr>
          <a:xfrm>
            <a:off x="8878796" y="1691335"/>
            <a:ext cx="28047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List of build-in ingredient </a:t>
            </a:r>
            <a:endParaRPr lang="he-IL" dirty="0"/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5CC830A7-49F3-4445-8B22-397755A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593" y="5631875"/>
            <a:ext cx="960782" cy="867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600E9-9AAA-4501-A0A3-D783F4938CE5}"/>
              </a:ext>
            </a:extLst>
          </p:cNvPr>
          <p:cNvSpPr txBox="1"/>
          <p:nvPr/>
        </p:nvSpPr>
        <p:spPr>
          <a:xfrm>
            <a:off x="6081706" y="5619448"/>
            <a:ext cx="484659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we click the shopping cart in the ingredients page and the recipes page, we want to pop up an option to insert quantities of the product we selected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36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445492-D5A8-4668-BE62-F6750B9B9A48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E5F77-B708-4AA9-95F2-E4B8AA128624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6E64-32F4-4232-BA31-ED65E929A887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F8C7A-ADB3-4C05-8B8E-BD929951F221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AC275C-2606-4F32-B333-E8AC978B546C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DF7DC7-A179-4818-852F-A7AB875B05BF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71E7B-3979-4678-B563-C7A76601B2FB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DC46E-1A34-4172-AC28-D8576EBEFA1D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66C3665C-6031-4AE5-B2FF-81681637DA24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143A75-BC14-4F99-A52A-44F694EFF42F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293F0E3-2D21-46B7-A2A3-454A1FA65685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B09DE-BB35-439F-9614-17E85A4C11C2}"/>
              </a:ext>
            </a:extLst>
          </p:cNvPr>
          <p:cNvSpPr txBox="1"/>
          <p:nvPr/>
        </p:nvSpPr>
        <p:spPr>
          <a:xfrm>
            <a:off x="2299389" y="1000560"/>
            <a:ext cx="1463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BC92082B-F5A4-4C81-B71A-A985C1974C74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2C964FB-880B-403B-9A02-438E71E60048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E3739046-B24C-4969-B392-345F537C53B7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9CBF2-B8DD-4D8A-A232-750449812905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DF2A0B92-9C79-4790-8C72-4D6FCD3BF37A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A05F575-4E39-4364-82B8-DC32CF17D3FA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4F704E11-5339-4458-B2FB-F1E2E6E36696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1CEC3-CA64-4490-8B0C-7D9C694C9A88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D299AB66-F752-459C-8186-95F97810DEBB}"/>
              </a:ext>
            </a:extLst>
          </p:cNvPr>
          <p:cNvSpPr/>
          <p:nvPr/>
        </p:nvSpPr>
        <p:spPr>
          <a:xfrm>
            <a:off x="386774" y="114249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0D4C854-7F67-48B4-95A8-569E4A0108BA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7EDEBA13-21FA-4E4B-B563-6D05F0B2A1D9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45319-7759-4EF5-B139-36E296880D7E}"/>
              </a:ext>
            </a:extLst>
          </p:cNvPr>
          <p:cNvSpPr txBox="1"/>
          <p:nvPr/>
        </p:nvSpPr>
        <p:spPr>
          <a:xfrm>
            <a:off x="504468" y="2090873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Build in recipes 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92287F-8F2A-48E1-A0F1-CDA180BC1DDA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E7B00-9387-42C0-BF89-EAFD0DC0FCFD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15377-2E51-42B5-A75C-2E8B5E4C8B1D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" name="Picture 34" descr="Sushi picked up with chopsticks">
            <a:extLst>
              <a:ext uri="{FF2B5EF4-FFF2-40B4-BE49-F238E27FC236}">
                <a16:creationId xmlns:a16="http://schemas.microsoft.com/office/drawing/2014/main" id="{9FA36B81-D028-4185-8551-E5E47BE9C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3459972"/>
            <a:ext cx="1348221" cy="898595"/>
          </a:xfrm>
          <a:prstGeom prst="rect">
            <a:avLst/>
          </a:prstGeom>
        </p:spPr>
      </p:pic>
      <p:pic>
        <p:nvPicPr>
          <p:cNvPr id="39" name="Picture 38" descr="Close-up of hand holding salad">
            <a:extLst>
              <a:ext uri="{FF2B5EF4-FFF2-40B4-BE49-F238E27FC236}">
                <a16:creationId xmlns:a16="http://schemas.microsoft.com/office/drawing/2014/main" id="{B4346A47-15CF-45BD-85FF-9CFA0F785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" y="4507106"/>
            <a:ext cx="1342665" cy="895110"/>
          </a:xfrm>
          <a:prstGeom prst="rect">
            <a:avLst/>
          </a:prstGeom>
        </p:spPr>
      </p:pic>
      <p:pic>
        <p:nvPicPr>
          <p:cNvPr id="43" name="Picture 42" descr="Fresh Gourmet Bread">
            <a:extLst>
              <a:ext uri="{FF2B5EF4-FFF2-40B4-BE49-F238E27FC236}">
                <a16:creationId xmlns:a16="http://schemas.microsoft.com/office/drawing/2014/main" id="{A993F6A3-4FD8-45D1-BAC3-9DFDC99A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2479269"/>
            <a:ext cx="1328283" cy="88530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3AD882A-AEDE-4F67-9AE9-90E1F9FC54AE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7" name="Picture 36" descr="Cupcakes">
            <a:extLst>
              <a:ext uri="{FF2B5EF4-FFF2-40B4-BE49-F238E27FC236}">
                <a16:creationId xmlns:a16="http://schemas.microsoft.com/office/drawing/2014/main" id="{99F9B054-6517-40BD-8021-E6695ED4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5506630"/>
            <a:ext cx="1348221" cy="860897"/>
          </a:xfrm>
          <a:prstGeom prst="rect">
            <a:avLst/>
          </a:prstGeom>
        </p:spPr>
      </p:pic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5E692B0E-E269-4F48-8131-C4AB60C150C7}"/>
              </a:ext>
            </a:extLst>
          </p:cNvPr>
          <p:cNvSpPr/>
          <p:nvPr/>
        </p:nvSpPr>
        <p:spPr>
          <a:xfrm>
            <a:off x="1955916" y="2477365"/>
            <a:ext cx="114154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4261C62E-C27D-44E8-81AB-D9AB88CB8281}"/>
              </a:ext>
            </a:extLst>
          </p:cNvPr>
          <p:cNvSpPr/>
          <p:nvPr/>
        </p:nvSpPr>
        <p:spPr>
          <a:xfrm>
            <a:off x="1962073" y="3473095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A950ECC5-E94B-4EE7-AD0B-DFBFE1F8DA3A}"/>
              </a:ext>
            </a:extLst>
          </p:cNvPr>
          <p:cNvSpPr/>
          <p:nvPr/>
        </p:nvSpPr>
        <p:spPr>
          <a:xfrm>
            <a:off x="1933547" y="4513692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737A8812-51EB-47E2-8395-8FBBF4F0EB87}"/>
              </a:ext>
            </a:extLst>
          </p:cNvPr>
          <p:cNvSpPr/>
          <p:nvPr/>
        </p:nvSpPr>
        <p:spPr>
          <a:xfrm>
            <a:off x="1955915" y="5506630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0A763A4-FC7D-449A-ADB1-15C256E861AD}"/>
              </a:ext>
            </a:extLst>
          </p:cNvPr>
          <p:cNvSpPr/>
          <p:nvPr/>
        </p:nvSpPr>
        <p:spPr>
          <a:xfrm>
            <a:off x="3113650" y="2478188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23364F-B0AC-49A4-9239-8A6BE79324BA}"/>
              </a:ext>
            </a:extLst>
          </p:cNvPr>
          <p:cNvSpPr/>
          <p:nvPr/>
        </p:nvSpPr>
        <p:spPr>
          <a:xfrm>
            <a:off x="3125385" y="3459425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165450F-FF31-49CF-AC01-8BAC789907AD}"/>
              </a:ext>
            </a:extLst>
          </p:cNvPr>
          <p:cNvSpPr/>
          <p:nvPr/>
        </p:nvSpPr>
        <p:spPr>
          <a:xfrm>
            <a:off x="3125385" y="4500514"/>
            <a:ext cx="1342666" cy="88852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66ED00-48A1-4944-B5BA-D45E9BE92CF1}"/>
              </a:ext>
            </a:extLst>
          </p:cNvPr>
          <p:cNvSpPr/>
          <p:nvPr/>
        </p:nvSpPr>
        <p:spPr>
          <a:xfrm>
            <a:off x="3179877" y="5486338"/>
            <a:ext cx="1342666" cy="8864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86CFBD6-87BA-4708-9735-59331920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97440"/>
            <a:ext cx="960782" cy="847324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01E3E3-ABEE-4832-BCA9-1CBBEC90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2D274490-4468-45FD-8EDB-AEFE976CB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47324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0826BC-7482-4D58-9279-B82C85EC6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8B6009C-C109-49BD-9469-853D05E5DCA2}"/>
              </a:ext>
            </a:extLst>
          </p:cNvPr>
          <p:cNvSpPr/>
          <p:nvPr/>
        </p:nvSpPr>
        <p:spPr>
          <a:xfrm>
            <a:off x="6287261" y="912759"/>
            <a:ext cx="5727630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546B01-EFB5-431E-9F97-003682511A2B}"/>
              </a:ext>
            </a:extLst>
          </p:cNvPr>
          <p:cNvSpPr/>
          <p:nvPr/>
        </p:nvSpPr>
        <p:spPr>
          <a:xfrm>
            <a:off x="6344418" y="920240"/>
            <a:ext cx="5725656" cy="99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CFBFEA-D10D-4AA9-95AB-5EBDFF18200A}"/>
              </a:ext>
            </a:extLst>
          </p:cNvPr>
          <p:cNvCxnSpPr/>
          <p:nvPr/>
        </p:nvCxnSpPr>
        <p:spPr>
          <a:xfrm flipV="1">
            <a:off x="7327187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063799-661B-4833-886E-156F4F8FFAF1}"/>
              </a:ext>
            </a:extLst>
          </p:cNvPr>
          <p:cNvCxnSpPr/>
          <p:nvPr/>
        </p:nvCxnSpPr>
        <p:spPr>
          <a:xfrm flipV="1">
            <a:off x="8157181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666B69-1A3D-4610-BB35-C6157408684B}"/>
              </a:ext>
            </a:extLst>
          </p:cNvPr>
          <p:cNvCxnSpPr/>
          <p:nvPr/>
        </p:nvCxnSpPr>
        <p:spPr>
          <a:xfrm flipV="1">
            <a:off x="10349397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EB2862-6B2C-472C-82FB-0B92A87BF15F}"/>
              </a:ext>
            </a:extLst>
          </p:cNvPr>
          <p:cNvCxnSpPr/>
          <p:nvPr/>
        </p:nvCxnSpPr>
        <p:spPr>
          <a:xfrm flipV="1">
            <a:off x="9252116" y="912759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B8DA2AC-5E30-4C41-8B41-3452B7854157}"/>
              </a:ext>
            </a:extLst>
          </p:cNvPr>
          <p:cNvSpPr txBox="1"/>
          <p:nvPr/>
        </p:nvSpPr>
        <p:spPr>
          <a:xfrm>
            <a:off x="6409275" y="1042830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2A249C-A318-4FF5-9418-97E5DEFB83FF}"/>
              </a:ext>
            </a:extLst>
          </p:cNvPr>
          <p:cNvSpPr txBox="1"/>
          <p:nvPr/>
        </p:nvSpPr>
        <p:spPr>
          <a:xfrm>
            <a:off x="7336576" y="1050311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69" name="Minus Sign 68">
            <a:extLst>
              <a:ext uri="{FF2B5EF4-FFF2-40B4-BE49-F238E27FC236}">
                <a16:creationId xmlns:a16="http://schemas.microsoft.com/office/drawing/2014/main" id="{376657E1-A477-437E-B5B5-9A214F782A7B}"/>
              </a:ext>
            </a:extLst>
          </p:cNvPr>
          <p:cNvSpPr/>
          <p:nvPr/>
        </p:nvSpPr>
        <p:spPr>
          <a:xfrm>
            <a:off x="7171857" y="1166099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9133FB89-8D8A-40E4-AAAA-0CE47340290B}"/>
              </a:ext>
            </a:extLst>
          </p:cNvPr>
          <p:cNvSpPr/>
          <p:nvPr/>
        </p:nvSpPr>
        <p:spPr>
          <a:xfrm>
            <a:off x="7811865" y="1508670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B2AD4DD8-A0EC-4856-A95A-DC0104C730A2}"/>
              </a:ext>
            </a:extLst>
          </p:cNvPr>
          <p:cNvSpPr/>
          <p:nvPr/>
        </p:nvSpPr>
        <p:spPr>
          <a:xfrm>
            <a:off x="7795529" y="150867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07C65D-8036-4BFD-B672-C65B3B940824}"/>
              </a:ext>
            </a:extLst>
          </p:cNvPr>
          <p:cNvSpPr txBox="1"/>
          <p:nvPr/>
        </p:nvSpPr>
        <p:spPr>
          <a:xfrm>
            <a:off x="8180774" y="1041241"/>
            <a:ext cx="11644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Ingredients</a:t>
            </a:r>
            <a:endParaRPr lang="he-IL" sz="1600" dirty="0"/>
          </a:p>
        </p:txBody>
      </p:sp>
      <p:sp>
        <p:nvSpPr>
          <p:cNvPr id="73" name="Minus Sign 72">
            <a:extLst>
              <a:ext uri="{FF2B5EF4-FFF2-40B4-BE49-F238E27FC236}">
                <a16:creationId xmlns:a16="http://schemas.microsoft.com/office/drawing/2014/main" id="{3C479EC9-75C8-4C4D-BD73-C7005F2F21A1}"/>
              </a:ext>
            </a:extLst>
          </p:cNvPr>
          <p:cNvSpPr/>
          <p:nvPr/>
        </p:nvSpPr>
        <p:spPr>
          <a:xfrm>
            <a:off x="8166190" y="114153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9D48768F-3B88-4EBB-9637-7AF29BAADCAA}"/>
              </a:ext>
            </a:extLst>
          </p:cNvPr>
          <p:cNvSpPr/>
          <p:nvPr/>
        </p:nvSpPr>
        <p:spPr>
          <a:xfrm>
            <a:off x="8846509" y="1474595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F77558B8-9022-4099-BF3F-7B0B5A7556DD}"/>
              </a:ext>
            </a:extLst>
          </p:cNvPr>
          <p:cNvSpPr/>
          <p:nvPr/>
        </p:nvSpPr>
        <p:spPr>
          <a:xfrm>
            <a:off x="8830274" y="1496388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8DC975-06E1-4561-959F-1056DF47CCBF}"/>
              </a:ext>
            </a:extLst>
          </p:cNvPr>
          <p:cNvSpPr txBox="1"/>
          <p:nvPr/>
        </p:nvSpPr>
        <p:spPr>
          <a:xfrm>
            <a:off x="9324649" y="996317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77" name="Minus Sign 76">
            <a:extLst>
              <a:ext uri="{FF2B5EF4-FFF2-40B4-BE49-F238E27FC236}">
                <a16:creationId xmlns:a16="http://schemas.microsoft.com/office/drawing/2014/main" id="{3D181CCB-FFC1-4BDE-BCCC-946D7BCE2DFA}"/>
              </a:ext>
            </a:extLst>
          </p:cNvPr>
          <p:cNvSpPr/>
          <p:nvPr/>
        </p:nvSpPr>
        <p:spPr>
          <a:xfrm>
            <a:off x="9286980" y="1140929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A7A135D7-D33A-4253-A290-21FD7224AB76}"/>
              </a:ext>
            </a:extLst>
          </p:cNvPr>
          <p:cNvSpPr/>
          <p:nvPr/>
        </p:nvSpPr>
        <p:spPr>
          <a:xfrm>
            <a:off x="9963057" y="1491632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3DE6786C-8CB0-4227-BDCF-59811DDDD3B5}"/>
              </a:ext>
            </a:extLst>
          </p:cNvPr>
          <p:cNvSpPr/>
          <p:nvPr/>
        </p:nvSpPr>
        <p:spPr>
          <a:xfrm>
            <a:off x="9958719" y="1474595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D70E6E-EE91-4D3F-B75C-0893A795C7FA}"/>
              </a:ext>
            </a:extLst>
          </p:cNvPr>
          <p:cNvSpPr txBox="1"/>
          <p:nvPr/>
        </p:nvSpPr>
        <p:spPr>
          <a:xfrm>
            <a:off x="10511770" y="1035707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81" name="Minus Sign 80">
            <a:extLst>
              <a:ext uri="{FF2B5EF4-FFF2-40B4-BE49-F238E27FC236}">
                <a16:creationId xmlns:a16="http://schemas.microsoft.com/office/drawing/2014/main" id="{FB154BB6-9EA4-4F5E-9423-49667C61C00F}"/>
              </a:ext>
            </a:extLst>
          </p:cNvPr>
          <p:cNvSpPr/>
          <p:nvPr/>
        </p:nvSpPr>
        <p:spPr>
          <a:xfrm>
            <a:off x="6222786" y="114085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490FE137-1B3F-49F1-A68D-9E7705645301}"/>
              </a:ext>
            </a:extLst>
          </p:cNvPr>
          <p:cNvSpPr/>
          <p:nvPr/>
        </p:nvSpPr>
        <p:spPr>
          <a:xfrm>
            <a:off x="6853025" y="148466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30473CB5-BED2-491E-B009-D95E1074988F}"/>
              </a:ext>
            </a:extLst>
          </p:cNvPr>
          <p:cNvSpPr/>
          <p:nvPr/>
        </p:nvSpPr>
        <p:spPr>
          <a:xfrm>
            <a:off x="6828905" y="149700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333752-E63D-43B3-B491-F7A57A68443C}"/>
              </a:ext>
            </a:extLst>
          </p:cNvPr>
          <p:cNvSpPr txBox="1"/>
          <p:nvPr/>
        </p:nvSpPr>
        <p:spPr>
          <a:xfrm>
            <a:off x="6340480" y="2089232"/>
            <a:ext cx="25991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Suggested recipes</a:t>
            </a:r>
            <a:endParaRPr lang="he-IL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1E02D7-CF75-4304-896A-1F4B1E54FAFA}"/>
              </a:ext>
            </a:extLst>
          </p:cNvPr>
          <p:cNvSpPr/>
          <p:nvPr/>
        </p:nvSpPr>
        <p:spPr>
          <a:xfrm>
            <a:off x="6449262" y="2469636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BEB572-3B33-44F3-94DA-25EB108527DB}"/>
              </a:ext>
            </a:extLst>
          </p:cNvPr>
          <p:cNvSpPr/>
          <p:nvPr/>
        </p:nvSpPr>
        <p:spPr>
          <a:xfrm>
            <a:off x="6449262" y="3490914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B8C6BF-200A-4406-82CF-22A534A0A060}"/>
              </a:ext>
            </a:extLst>
          </p:cNvPr>
          <p:cNvSpPr/>
          <p:nvPr/>
        </p:nvSpPr>
        <p:spPr>
          <a:xfrm>
            <a:off x="6428172" y="4512051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8" name="Picture 87" descr="Sushi picked up with chopsticks">
            <a:extLst>
              <a:ext uri="{FF2B5EF4-FFF2-40B4-BE49-F238E27FC236}">
                <a16:creationId xmlns:a16="http://schemas.microsoft.com/office/drawing/2014/main" id="{D8E13970-2B36-4B22-B8CE-24C67D56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3458331"/>
            <a:ext cx="1348221" cy="898595"/>
          </a:xfrm>
          <a:prstGeom prst="rect">
            <a:avLst/>
          </a:prstGeom>
        </p:spPr>
      </p:pic>
      <p:pic>
        <p:nvPicPr>
          <p:cNvPr id="89" name="Picture 88" descr="Close-up of hand holding salad">
            <a:extLst>
              <a:ext uri="{FF2B5EF4-FFF2-40B4-BE49-F238E27FC236}">
                <a16:creationId xmlns:a16="http://schemas.microsoft.com/office/drawing/2014/main" id="{53AE0591-AD00-4B0B-AD4C-3C8110CCB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62" y="4505465"/>
            <a:ext cx="1342665" cy="895110"/>
          </a:xfrm>
          <a:prstGeom prst="rect">
            <a:avLst/>
          </a:prstGeom>
        </p:spPr>
      </p:pic>
      <p:pic>
        <p:nvPicPr>
          <p:cNvPr id="90" name="Picture 89" descr="Fresh Gourmet Bread">
            <a:extLst>
              <a:ext uri="{FF2B5EF4-FFF2-40B4-BE49-F238E27FC236}">
                <a16:creationId xmlns:a16="http://schemas.microsoft.com/office/drawing/2014/main" id="{1264DA53-B2CE-4D83-8F9B-623D40E9A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2477628"/>
            <a:ext cx="1328283" cy="885306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8F355298-5505-41AD-B7B6-0A1DA4A65D52}"/>
              </a:ext>
            </a:extLst>
          </p:cNvPr>
          <p:cNvSpPr/>
          <p:nvPr/>
        </p:nvSpPr>
        <p:spPr>
          <a:xfrm>
            <a:off x="6564166" y="5503754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2" name="Picture 91" descr="Cupcakes">
            <a:extLst>
              <a:ext uri="{FF2B5EF4-FFF2-40B4-BE49-F238E27FC236}">
                <a16:creationId xmlns:a16="http://schemas.microsoft.com/office/drawing/2014/main" id="{EF7ED5E0-1974-43D5-9D5F-2D65F517A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4" y="5504989"/>
            <a:ext cx="1348221" cy="860897"/>
          </a:xfrm>
          <a:prstGeom prst="rect">
            <a:avLst/>
          </a:prstGeom>
        </p:spPr>
      </p:pic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D287AF94-E809-4B8D-9347-A0351255FE2E}"/>
              </a:ext>
            </a:extLst>
          </p:cNvPr>
          <p:cNvSpPr/>
          <p:nvPr/>
        </p:nvSpPr>
        <p:spPr>
          <a:xfrm>
            <a:off x="8572509" y="2463432"/>
            <a:ext cx="1136644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614E1956-A672-48FF-8031-4924F77EA868}"/>
              </a:ext>
            </a:extLst>
          </p:cNvPr>
          <p:cNvSpPr/>
          <p:nvPr/>
        </p:nvSpPr>
        <p:spPr>
          <a:xfrm>
            <a:off x="8594566" y="3497250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03E0C319-E22F-461B-99D8-18FB43F11CE4}"/>
              </a:ext>
            </a:extLst>
          </p:cNvPr>
          <p:cNvSpPr/>
          <p:nvPr/>
        </p:nvSpPr>
        <p:spPr>
          <a:xfrm>
            <a:off x="8566040" y="4510948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51D4523B-79C9-4EB7-ABCE-476B29EEB991}"/>
              </a:ext>
            </a:extLst>
          </p:cNvPr>
          <p:cNvSpPr/>
          <p:nvPr/>
        </p:nvSpPr>
        <p:spPr>
          <a:xfrm>
            <a:off x="8536499" y="5504989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77DCA8FD-F999-42DD-9547-96072E7A7847}"/>
              </a:ext>
            </a:extLst>
          </p:cNvPr>
          <p:cNvSpPr/>
          <p:nvPr/>
        </p:nvSpPr>
        <p:spPr>
          <a:xfrm>
            <a:off x="9723373" y="2462856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FC91E0A4-D7C8-4895-ABB8-A612396CA180}"/>
              </a:ext>
            </a:extLst>
          </p:cNvPr>
          <p:cNvSpPr/>
          <p:nvPr/>
        </p:nvSpPr>
        <p:spPr>
          <a:xfrm>
            <a:off x="9765098" y="3471066"/>
            <a:ext cx="1342666" cy="9132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514500F7-1720-4E98-A459-CE19908D30E1}"/>
              </a:ext>
            </a:extLst>
          </p:cNvPr>
          <p:cNvSpPr/>
          <p:nvPr/>
        </p:nvSpPr>
        <p:spPr>
          <a:xfrm>
            <a:off x="9765098" y="4498873"/>
            <a:ext cx="1342666" cy="88852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BA7F4DEB-9EF7-473A-9ED4-DB35785A0EF4}"/>
              </a:ext>
            </a:extLst>
          </p:cNvPr>
          <p:cNvSpPr/>
          <p:nvPr/>
        </p:nvSpPr>
        <p:spPr>
          <a:xfrm>
            <a:off x="9760818" y="5469877"/>
            <a:ext cx="1342666" cy="8864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9F353FFA-1CA8-4B76-8B05-5370E118D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78" y="2444912"/>
            <a:ext cx="960782" cy="924608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9141FDFE-2858-48EC-A3A5-E2E21CD24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640" y="3477652"/>
            <a:ext cx="960782" cy="908729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456743FA-C616-4150-9322-7C74B6B86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2" y="4531517"/>
            <a:ext cx="960782" cy="847324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7466869C-914F-4348-87D5-E2C29BEFC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2" y="5494896"/>
            <a:ext cx="960782" cy="84732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29FCD30-AD5D-4D08-98C6-FDEB9B1EC484}"/>
              </a:ext>
            </a:extLst>
          </p:cNvPr>
          <p:cNvSpPr/>
          <p:nvPr/>
        </p:nvSpPr>
        <p:spPr>
          <a:xfrm>
            <a:off x="7766091" y="2462856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382B76-72E1-463D-9835-56D353D001E6}"/>
              </a:ext>
            </a:extLst>
          </p:cNvPr>
          <p:cNvSpPr/>
          <p:nvPr/>
        </p:nvSpPr>
        <p:spPr>
          <a:xfrm>
            <a:off x="7735846" y="3448599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74A036-68B0-473C-A404-64007B2DC361}"/>
              </a:ext>
            </a:extLst>
          </p:cNvPr>
          <p:cNvSpPr/>
          <p:nvPr/>
        </p:nvSpPr>
        <p:spPr>
          <a:xfrm>
            <a:off x="7707320" y="4498856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5CFC19-4FA5-4D62-859A-C3B76A4F9523}"/>
              </a:ext>
            </a:extLst>
          </p:cNvPr>
          <p:cNvSpPr/>
          <p:nvPr/>
        </p:nvSpPr>
        <p:spPr>
          <a:xfrm>
            <a:off x="7657497" y="5471810"/>
            <a:ext cx="931730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37BFE958-017B-4ED2-AD08-EDE457DEDFC2}"/>
              </a:ext>
            </a:extLst>
          </p:cNvPr>
          <p:cNvSpPr/>
          <p:nvPr/>
        </p:nvSpPr>
        <p:spPr>
          <a:xfrm>
            <a:off x="2222137" y="1718330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6DF23B9A-F1F7-498D-B775-C4159419FC82}"/>
              </a:ext>
            </a:extLst>
          </p:cNvPr>
          <p:cNvSpPr/>
          <p:nvPr/>
        </p:nvSpPr>
        <p:spPr>
          <a:xfrm>
            <a:off x="2965841" y="205427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2" name="Flowchart: Merge 111">
            <a:extLst>
              <a:ext uri="{FF2B5EF4-FFF2-40B4-BE49-F238E27FC236}">
                <a16:creationId xmlns:a16="http://schemas.microsoft.com/office/drawing/2014/main" id="{14A1873B-3DB8-44D5-A56D-97892CB3257E}"/>
              </a:ext>
            </a:extLst>
          </p:cNvPr>
          <p:cNvSpPr/>
          <p:nvPr/>
        </p:nvSpPr>
        <p:spPr>
          <a:xfrm>
            <a:off x="2986242" y="206358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6BB40FC9-0CAF-45F1-A39F-3C029957A25C}"/>
              </a:ext>
            </a:extLst>
          </p:cNvPr>
          <p:cNvSpPr/>
          <p:nvPr/>
        </p:nvSpPr>
        <p:spPr>
          <a:xfrm>
            <a:off x="8424433" y="1716265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D24DCFDB-1D8E-4442-8EEB-F5C20C528905}"/>
              </a:ext>
            </a:extLst>
          </p:cNvPr>
          <p:cNvSpPr/>
          <p:nvPr/>
        </p:nvSpPr>
        <p:spPr>
          <a:xfrm>
            <a:off x="9167553" y="206474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E71DEFE-9CAC-4BE8-A546-9B3CFDAA6683}"/>
              </a:ext>
            </a:extLst>
          </p:cNvPr>
          <p:cNvSpPr/>
          <p:nvPr/>
        </p:nvSpPr>
        <p:spPr>
          <a:xfrm>
            <a:off x="9165939" y="206358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EA46C6-2F8F-45B0-BD6A-A4F99D20C509}"/>
              </a:ext>
            </a:extLst>
          </p:cNvPr>
          <p:cNvSpPr txBox="1"/>
          <p:nvPr/>
        </p:nvSpPr>
        <p:spPr>
          <a:xfrm>
            <a:off x="1414046" y="1681040"/>
            <a:ext cx="326775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/>
              <a:t>Build in recipes </a:t>
            </a:r>
            <a:endParaRPr lang="he-IL" sz="105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AA5CE7-98E4-4AB4-8491-1D1A9F5B6AFE}"/>
              </a:ext>
            </a:extLst>
          </p:cNvPr>
          <p:cNvSpPr txBox="1"/>
          <p:nvPr/>
        </p:nvSpPr>
        <p:spPr>
          <a:xfrm>
            <a:off x="7252354" y="1678500"/>
            <a:ext cx="2599151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Suggested recipes</a:t>
            </a:r>
            <a:endParaRPr lang="he-IL" sz="9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8C89A7-AA06-4ADF-8B9C-91BC82C8C721}"/>
              </a:ext>
            </a:extLst>
          </p:cNvPr>
          <p:cNvSpPr/>
          <p:nvPr/>
        </p:nvSpPr>
        <p:spPr>
          <a:xfrm>
            <a:off x="504468" y="198729"/>
            <a:ext cx="1898579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Build-in recipes</a:t>
            </a:r>
            <a:endParaRPr lang="he-IL" b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9DE79A-AF68-438D-B40E-2E4AB5E57EAF}"/>
              </a:ext>
            </a:extLst>
          </p:cNvPr>
          <p:cNvSpPr/>
          <p:nvPr/>
        </p:nvSpPr>
        <p:spPr>
          <a:xfrm>
            <a:off x="6256258" y="85478"/>
            <a:ext cx="1898579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Suggested recipes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711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6BA23-914A-47D8-A559-D8313FA9E368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08629-658E-4DF8-8A82-A66CF1874813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7D708E-D33A-4091-9B12-4B646931E917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1C9CF-F292-44EF-9FB1-9F0C089024FA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096E88-0524-4EFD-BFD0-571C28DEC45E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182B8E-81E5-42F4-8024-81338D0A7974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9F3462-ECB1-419A-9E86-40B115D92A3F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53F01-57FF-41B1-B2EE-9F7BC854A5E5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5496380-FBB8-40B5-87F8-70AFDE6B5A3D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E0B774E-CA97-4623-951D-F63AE8C3299F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4612309D-5A40-4E0C-AB8C-4290A1E5946C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D03D7-FC87-423A-B2B5-90B29B4A7D87}"/>
              </a:ext>
            </a:extLst>
          </p:cNvPr>
          <p:cNvSpPr txBox="1"/>
          <p:nvPr/>
        </p:nvSpPr>
        <p:spPr>
          <a:xfrm>
            <a:off x="2273539" y="1028878"/>
            <a:ext cx="13523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F60C6A27-D371-4217-AB03-5C554B652B43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E15FC1-C61F-4FD0-A6E7-6EC9E10182D3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B7A0632-5290-4DBC-9F04-C793D459A875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EA506-45D7-47B2-ABF1-F3E40FED774E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745CC1C1-7C5C-4598-90B9-F4FE1F2A101E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AFA69D1-8B28-4056-817F-DE3B3FEAC38C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C477F0CD-4D3C-4B6D-8C4D-66651CDE0D2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4881C-E5BE-4D04-A202-D1F79A617726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8A70A-F41D-486D-8BDE-3E696EE20F45}"/>
              </a:ext>
            </a:extLst>
          </p:cNvPr>
          <p:cNvSpPr txBox="1"/>
          <p:nvPr/>
        </p:nvSpPr>
        <p:spPr>
          <a:xfrm>
            <a:off x="504468" y="2090873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recipes</a:t>
            </a:r>
            <a:endParaRPr lang="he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E54009-A560-4B2A-A6B4-678504C178C9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A4911-3B07-45B5-9FCB-12EE5BD8C96E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0F6739-E30A-49C6-B25F-41727645EF2A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8" name="Picture 27" descr="Sushi picked up with chopsticks">
            <a:extLst>
              <a:ext uri="{FF2B5EF4-FFF2-40B4-BE49-F238E27FC236}">
                <a16:creationId xmlns:a16="http://schemas.microsoft.com/office/drawing/2014/main" id="{E05E403F-51CA-42B6-B673-C7D3CB41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3459972"/>
            <a:ext cx="1348221" cy="898595"/>
          </a:xfrm>
          <a:prstGeom prst="rect">
            <a:avLst/>
          </a:prstGeom>
        </p:spPr>
      </p:pic>
      <p:pic>
        <p:nvPicPr>
          <p:cNvPr id="29" name="Picture 28" descr="Close-up of hand holding salad">
            <a:extLst>
              <a:ext uri="{FF2B5EF4-FFF2-40B4-BE49-F238E27FC236}">
                <a16:creationId xmlns:a16="http://schemas.microsoft.com/office/drawing/2014/main" id="{59E80E99-F68D-4402-9C22-68CE2C3D8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0" y="4507106"/>
            <a:ext cx="1342665" cy="895110"/>
          </a:xfrm>
          <a:prstGeom prst="rect">
            <a:avLst/>
          </a:prstGeom>
        </p:spPr>
      </p:pic>
      <p:pic>
        <p:nvPicPr>
          <p:cNvPr id="30" name="Picture 29" descr="Fresh Gourmet Bread">
            <a:extLst>
              <a:ext uri="{FF2B5EF4-FFF2-40B4-BE49-F238E27FC236}">
                <a16:creationId xmlns:a16="http://schemas.microsoft.com/office/drawing/2014/main" id="{2DAD5719-FF8D-48DA-BC72-C35B6B883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2479269"/>
            <a:ext cx="1328283" cy="88530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0F5B087-2126-4F55-9201-D9615167AED3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2" name="Picture 31" descr="Cupcakes">
            <a:extLst>
              <a:ext uri="{FF2B5EF4-FFF2-40B4-BE49-F238E27FC236}">
                <a16:creationId xmlns:a16="http://schemas.microsoft.com/office/drawing/2014/main" id="{07B3A08D-A5A9-49F3-83D8-A6211E0C3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2" y="5506630"/>
            <a:ext cx="1348221" cy="860897"/>
          </a:xfrm>
          <a:prstGeom prst="rect">
            <a:avLst/>
          </a:prstGeom>
        </p:spPr>
      </p:pic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C0EBB80-2BC8-4413-A66E-2AFBC3FC1105}"/>
              </a:ext>
            </a:extLst>
          </p:cNvPr>
          <p:cNvSpPr/>
          <p:nvPr/>
        </p:nvSpPr>
        <p:spPr>
          <a:xfrm>
            <a:off x="1955916" y="2477365"/>
            <a:ext cx="114154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Bread</a:t>
            </a:r>
            <a:endParaRPr lang="he-IL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0F24A56-BBC6-45EC-AC70-5404E78D7EE4}"/>
              </a:ext>
            </a:extLst>
          </p:cNvPr>
          <p:cNvSpPr/>
          <p:nvPr/>
        </p:nvSpPr>
        <p:spPr>
          <a:xfrm>
            <a:off x="1962073" y="3473095"/>
            <a:ext cx="1141546" cy="8854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Salamone sushi</a:t>
            </a:r>
            <a:endParaRPr lang="he-IL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C8E85A8-99F2-482B-B354-8C52BD036DCD}"/>
              </a:ext>
            </a:extLst>
          </p:cNvPr>
          <p:cNvSpPr/>
          <p:nvPr/>
        </p:nvSpPr>
        <p:spPr>
          <a:xfrm>
            <a:off x="1933547" y="4513692"/>
            <a:ext cx="1170072" cy="87053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Green salad</a:t>
            </a:r>
            <a:endParaRPr lang="he-IL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7A6C219-4877-4311-8737-FE8B7D196D79}"/>
              </a:ext>
            </a:extLst>
          </p:cNvPr>
          <p:cNvSpPr/>
          <p:nvPr/>
        </p:nvSpPr>
        <p:spPr>
          <a:xfrm>
            <a:off x="1955915" y="5506630"/>
            <a:ext cx="1216315" cy="8608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Muffins</a:t>
            </a:r>
            <a:endParaRPr lang="he-IL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B7D2914-F46A-4A2B-B1CC-FF237FDA7FE6}"/>
              </a:ext>
            </a:extLst>
          </p:cNvPr>
          <p:cNvSpPr/>
          <p:nvPr/>
        </p:nvSpPr>
        <p:spPr>
          <a:xfrm>
            <a:off x="3075646" y="3024304"/>
            <a:ext cx="1380670" cy="36713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C1EA4A8-C09A-427D-AEAB-F82A82997836}"/>
              </a:ext>
            </a:extLst>
          </p:cNvPr>
          <p:cNvSpPr/>
          <p:nvPr/>
        </p:nvSpPr>
        <p:spPr>
          <a:xfrm>
            <a:off x="3125385" y="4019739"/>
            <a:ext cx="1342666" cy="35293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882B81C-CD0C-44A1-8F0C-7D26767B8708}"/>
              </a:ext>
            </a:extLst>
          </p:cNvPr>
          <p:cNvSpPr/>
          <p:nvPr/>
        </p:nvSpPr>
        <p:spPr>
          <a:xfrm>
            <a:off x="3125385" y="5077791"/>
            <a:ext cx="1342666" cy="311246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CA8CFC5-03FB-4CF2-B8F7-1DA790FDF5AE}"/>
              </a:ext>
            </a:extLst>
          </p:cNvPr>
          <p:cNvSpPr/>
          <p:nvPr/>
        </p:nvSpPr>
        <p:spPr>
          <a:xfrm>
            <a:off x="3179877" y="6063177"/>
            <a:ext cx="1276439" cy="30964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Ingredients</a:t>
            </a:r>
            <a:endParaRPr lang="he-IL" dirty="0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5A63B5A2-279A-471C-9A28-AAB0954CE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867399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E07E2674-C291-4C99-8DF8-B2A3D1AC5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45AC542-DDED-483C-899F-54CC0A7F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47324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3281BA75-3B3B-4332-ACF4-B318A44AE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BCBBAD2-2620-48F9-91C2-102E60499CC8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a recipe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27D8642-4623-48E9-95A6-0D3C7D7CAA97}"/>
              </a:ext>
            </a:extLst>
          </p:cNvPr>
          <p:cNvSpPr/>
          <p:nvPr/>
        </p:nvSpPr>
        <p:spPr>
          <a:xfrm>
            <a:off x="3099627" y="2478188"/>
            <a:ext cx="1380670" cy="5461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52F2A80E-3D07-4785-B229-51C901A27810}"/>
              </a:ext>
            </a:extLst>
          </p:cNvPr>
          <p:cNvSpPr/>
          <p:nvPr/>
        </p:nvSpPr>
        <p:spPr>
          <a:xfrm>
            <a:off x="3105589" y="3492413"/>
            <a:ext cx="1388731" cy="517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0C1B9409-855F-4D51-8684-A89EEDDFE4F3}"/>
              </a:ext>
            </a:extLst>
          </p:cNvPr>
          <p:cNvSpPr/>
          <p:nvPr/>
        </p:nvSpPr>
        <p:spPr>
          <a:xfrm>
            <a:off x="3102352" y="4500514"/>
            <a:ext cx="1388731" cy="5772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390D253-13BE-48C7-BB22-A93829EE3DC6}"/>
              </a:ext>
            </a:extLst>
          </p:cNvPr>
          <p:cNvSpPr/>
          <p:nvPr/>
        </p:nvSpPr>
        <p:spPr>
          <a:xfrm>
            <a:off x="3179614" y="5530351"/>
            <a:ext cx="1276440" cy="5172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recipe</a:t>
            </a:r>
            <a:endParaRPr lang="he-I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04EE16-42FF-4328-AFC5-977C58AF4014}"/>
              </a:ext>
            </a:extLst>
          </p:cNvPr>
          <p:cNvCxnSpPr>
            <a:stCxn id="45" idx="3"/>
          </p:cNvCxnSpPr>
          <p:nvPr/>
        </p:nvCxnSpPr>
        <p:spPr>
          <a:xfrm flipV="1">
            <a:off x="5441564" y="1167740"/>
            <a:ext cx="1268725" cy="99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BC2B16A-F4DB-4EE7-BD84-7B3C2EC4C35B}"/>
              </a:ext>
            </a:extLst>
          </p:cNvPr>
          <p:cNvSpPr/>
          <p:nvPr/>
        </p:nvSpPr>
        <p:spPr>
          <a:xfrm>
            <a:off x="6816704" y="129291"/>
            <a:ext cx="5050301" cy="6430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1975A-AB6D-408D-82D2-B0DD91A817E2}"/>
              </a:ext>
            </a:extLst>
          </p:cNvPr>
          <p:cNvSpPr/>
          <p:nvPr/>
        </p:nvSpPr>
        <p:spPr>
          <a:xfrm>
            <a:off x="6810931" y="104664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4A2151-6F41-491B-9AFB-6E9FAFDAE344}"/>
              </a:ext>
            </a:extLst>
          </p:cNvPr>
          <p:cNvCxnSpPr/>
          <p:nvPr/>
        </p:nvCxnSpPr>
        <p:spPr>
          <a:xfrm flipV="1">
            <a:off x="7678580" y="104664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21ACAD-885C-4B9D-B7A1-138F6D1319E4}"/>
              </a:ext>
            </a:extLst>
          </p:cNvPr>
          <p:cNvCxnSpPr/>
          <p:nvPr/>
        </p:nvCxnSpPr>
        <p:spPr>
          <a:xfrm flipV="1">
            <a:off x="8760440" y="104664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D382E-051D-4149-BE3A-4AC97C0C69EF}"/>
              </a:ext>
            </a:extLst>
          </p:cNvPr>
          <p:cNvCxnSpPr/>
          <p:nvPr/>
        </p:nvCxnSpPr>
        <p:spPr>
          <a:xfrm flipV="1">
            <a:off x="10937964" y="143764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DA585E-E932-4E75-88EB-6CA5ECF0C328}"/>
              </a:ext>
            </a:extLst>
          </p:cNvPr>
          <p:cNvCxnSpPr/>
          <p:nvPr/>
        </p:nvCxnSpPr>
        <p:spPr>
          <a:xfrm flipV="1">
            <a:off x="9696187" y="8664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1B5856-A10A-4615-8DDA-1D67B760CEC7}"/>
              </a:ext>
            </a:extLst>
          </p:cNvPr>
          <p:cNvSpPr txBox="1"/>
          <p:nvPr/>
        </p:nvSpPr>
        <p:spPr>
          <a:xfrm>
            <a:off x="6816704" y="129846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E7F076-B122-4B7C-ADEC-B11DC5AA7233}"/>
              </a:ext>
            </a:extLst>
          </p:cNvPr>
          <p:cNvSpPr txBox="1"/>
          <p:nvPr/>
        </p:nvSpPr>
        <p:spPr>
          <a:xfrm>
            <a:off x="7797560" y="195806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64" name="Minus Sign 63">
            <a:extLst>
              <a:ext uri="{FF2B5EF4-FFF2-40B4-BE49-F238E27FC236}">
                <a16:creationId xmlns:a16="http://schemas.microsoft.com/office/drawing/2014/main" id="{383ADBED-0C9E-42DB-8E45-20243B04A864}"/>
              </a:ext>
            </a:extLst>
          </p:cNvPr>
          <p:cNvSpPr/>
          <p:nvPr/>
        </p:nvSpPr>
        <p:spPr>
          <a:xfrm>
            <a:off x="7593519" y="26710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EDA6419B-675F-4971-9172-1D28F45A5B02}"/>
              </a:ext>
            </a:extLst>
          </p:cNvPr>
          <p:cNvSpPr/>
          <p:nvPr/>
        </p:nvSpPr>
        <p:spPr>
          <a:xfrm>
            <a:off x="8234547" y="60967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2C5C69C-531D-4AC7-B721-182117A0648E}"/>
              </a:ext>
            </a:extLst>
          </p:cNvPr>
          <p:cNvSpPr/>
          <p:nvPr/>
        </p:nvSpPr>
        <p:spPr>
          <a:xfrm>
            <a:off x="8229804" y="62450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F45D71-82B0-4E11-8D46-DE8668EE5D3C}"/>
              </a:ext>
            </a:extLst>
          </p:cNvPr>
          <p:cNvSpPr txBox="1"/>
          <p:nvPr/>
        </p:nvSpPr>
        <p:spPr>
          <a:xfrm>
            <a:off x="8677631" y="140444"/>
            <a:ext cx="13072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Ingredients</a:t>
            </a:r>
            <a:endParaRPr lang="he-IL" sz="1600" dirty="0"/>
          </a:p>
        </p:txBody>
      </p:sp>
      <p:sp>
        <p:nvSpPr>
          <p:cNvPr id="68" name="Minus Sign 67">
            <a:extLst>
              <a:ext uri="{FF2B5EF4-FFF2-40B4-BE49-F238E27FC236}">
                <a16:creationId xmlns:a16="http://schemas.microsoft.com/office/drawing/2014/main" id="{4475657F-F5CB-46B0-A486-F4DB67903632}"/>
              </a:ext>
            </a:extLst>
          </p:cNvPr>
          <p:cNvSpPr/>
          <p:nvPr/>
        </p:nvSpPr>
        <p:spPr>
          <a:xfrm>
            <a:off x="8616626" y="25588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259097BD-4B9B-4F2F-96C4-C63D8A1ACBA9}"/>
              </a:ext>
            </a:extLst>
          </p:cNvPr>
          <p:cNvSpPr/>
          <p:nvPr/>
        </p:nvSpPr>
        <p:spPr>
          <a:xfrm>
            <a:off x="9336359" y="587734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4978D5E-9F57-4E5D-A94C-17B25A56B8CD}"/>
              </a:ext>
            </a:extLst>
          </p:cNvPr>
          <p:cNvSpPr/>
          <p:nvPr/>
        </p:nvSpPr>
        <p:spPr>
          <a:xfrm>
            <a:off x="9336081" y="601491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957F2C-D03F-4F89-9CCD-0B299ABE4CB4}"/>
              </a:ext>
            </a:extLst>
          </p:cNvPr>
          <p:cNvSpPr txBox="1"/>
          <p:nvPr/>
        </p:nvSpPr>
        <p:spPr>
          <a:xfrm>
            <a:off x="9745173" y="152483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72" name="Minus Sign 71">
            <a:extLst>
              <a:ext uri="{FF2B5EF4-FFF2-40B4-BE49-F238E27FC236}">
                <a16:creationId xmlns:a16="http://schemas.microsoft.com/office/drawing/2014/main" id="{289549F4-0C1B-482A-B4EE-1D2A3B9DB612}"/>
              </a:ext>
            </a:extLst>
          </p:cNvPr>
          <p:cNvSpPr/>
          <p:nvPr/>
        </p:nvSpPr>
        <p:spPr>
          <a:xfrm>
            <a:off x="9722578" y="285201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0D707C48-3F02-4F73-804F-8ECD0008EABF}"/>
              </a:ext>
            </a:extLst>
          </p:cNvPr>
          <p:cNvSpPr/>
          <p:nvPr/>
        </p:nvSpPr>
        <p:spPr>
          <a:xfrm>
            <a:off x="10372081" y="62007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D9E80178-475E-446C-9B94-0BE00DB9A42F}"/>
              </a:ext>
            </a:extLst>
          </p:cNvPr>
          <p:cNvSpPr/>
          <p:nvPr/>
        </p:nvSpPr>
        <p:spPr>
          <a:xfrm>
            <a:off x="10380445" y="61788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E581F3-A7C4-44D9-BFEE-EA89D859C478}"/>
              </a:ext>
            </a:extLst>
          </p:cNvPr>
          <p:cNvSpPr txBox="1"/>
          <p:nvPr/>
        </p:nvSpPr>
        <p:spPr>
          <a:xfrm>
            <a:off x="11061617" y="155960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0916BC8-173C-4020-A7D0-569E192F6FC6}"/>
              </a:ext>
            </a:extLst>
          </p:cNvPr>
          <p:cNvSpPr/>
          <p:nvPr/>
        </p:nvSpPr>
        <p:spPr>
          <a:xfrm>
            <a:off x="1911545" y="1732056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46C4528-7B9B-46A5-AC40-04527C4BC499}"/>
              </a:ext>
            </a:extLst>
          </p:cNvPr>
          <p:cNvSpPr/>
          <p:nvPr/>
        </p:nvSpPr>
        <p:spPr>
          <a:xfrm>
            <a:off x="2655219" y="2082152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7" name="Flowchart: Merge 106">
            <a:extLst>
              <a:ext uri="{FF2B5EF4-FFF2-40B4-BE49-F238E27FC236}">
                <a16:creationId xmlns:a16="http://schemas.microsoft.com/office/drawing/2014/main" id="{9F546127-8BF0-4809-8668-49CF14FB1EB7}"/>
              </a:ext>
            </a:extLst>
          </p:cNvPr>
          <p:cNvSpPr/>
          <p:nvPr/>
        </p:nvSpPr>
        <p:spPr>
          <a:xfrm>
            <a:off x="2700743" y="2096777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1" name="Graphic 110" descr="Pasta outline">
            <a:extLst>
              <a:ext uri="{FF2B5EF4-FFF2-40B4-BE49-F238E27FC236}">
                <a16:creationId xmlns:a16="http://schemas.microsoft.com/office/drawing/2014/main" id="{8DB13F6A-0947-49A0-8EEA-8D3C84384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8830139" y="1117227"/>
            <a:ext cx="522301" cy="52230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1F4C1E1-8657-495B-9B52-0B409B7AA13D}"/>
              </a:ext>
            </a:extLst>
          </p:cNvPr>
          <p:cNvSpPr txBox="1"/>
          <p:nvPr/>
        </p:nvSpPr>
        <p:spPr>
          <a:xfrm>
            <a:off x="6841860" y="1784484"/>
            <a:ext cx="225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Name of the recipe :</a:t>
            </a:r>
            <a:endParaRPr lang="he-IL" dirty="0"/>
          </a:p>
        </p:txBody>
      </p:sp>
      <p:sp>
        <p:nvSpPr>
          <p:cNvPr id="120" name="Minus Sign 119">
            <a:extLst>
              <a:ext uri="{FF2B5EF4-FFF2-40B4-BE49-F238E27FC236}">
                <a16:creationId xmlns:a16="http://schemas.microsoft.com/office/drawing/2014/main" id="{46DE026C-6130-45CE-9F93-4B41E592673B}"/>
              </a:ext>
            </a:extLst>
          </p:cNvPr>
          <p:cNvSpPr/>
          <p:nvPr/>
        </p:nvSpPr>
        <p:spPr>
          <a:xfrm>
            <a:off x="6661415" y="1827287"/>
            <a:ext cx="2028377" cy="991741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Kosher</a:t>
            </a:r>
            <a:endParaRPr lang="he-IL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EA7CB0EB-89E2-4627-BC37-92D1CDE91268}"/>
              </a:ext>
            </a:extLst>
          </p:cNvPr>
          <p:cNvSpPr/>
          <p:nvPr/>
        </p:nvSpPr>
        <p:spPr>
          <a:xfrm>
            <a:off x="7991065" y="2182596"/>
            <a:ext cx="434370" cy="2327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0556657F-CB92-4EEC-BCCB-A57FC21DFE93}"/>
              </a:ext>
            </a:extLst>
          </p:cNvPr>
          <p:cNvSpPr/>
          <p:nvPr/>
        </p:nvSpPr>
        <p:spPr>
          <a:xfrm>
            <a:off x="8098384" y="2196514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F7E1A5-99C5-4A13-9A45-BC753D124F0D}"/>
              </a:ext>
            </a:extLst>
          </p:cNvPr>
          <p:cNvCxnSpPr>
            <a:cxnSpLocks/>
          </p:cNvCxnSpPr>
          <p:nvPr/>
        </p:nvCxnSpPr>
        <p:spPr>
          <a:xfrm flipV="1">
            <a:off x="8908908" y="2092980"/>
            <a:ext cx="1732660" cy="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1DB6876-58B4-408D-9A76-97C7EA72E865}"/>
              </a:ext>
            </a:extLst>
          </p:cNvPr>
          <p:cNvSpPr txBox="1"/>
          <p:nvPr/>
        </p:nvSpPr>
        <p:spPr>
          <a:xfrm>
            <a:off x="10858912" y="2045371"/>
            <a:ext cx="78604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Meat</a:t>
            </a:r>
          </a:p>
          <a:p>
            <a:r>
              <a:rPr lang="en-US" dirty="0"/>
              <a:t>Dairy</a:t>
            </a:r>
          </a:p>
          <a:p>
            <a:r>
              <a:rPr lang="en-US" dirty="0"/>
              <a:t>Parve</a:t>
            </a:r>
          </a:p>
          <a:p>
            <a:r>
              <a:rPr lang="en-US" dirty="0"/>
              <a:t>Mixed</a:t>
            </a:r>
            <a:endParaRPr lang="he-IL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51D2B57-1D2F-4C82-AA1C-DDAA91332D8B}"/>
              </a:ext>
            </a:extLst>
          </p:cNvPr>
          <p:cNvCxnSpPr/>
          <p:nvPr/>
        </p:nvCxnSpPr>
        <p:spPr>
          <a:xfrm>
            <a:off x="8478147" y="2373073"/>
            <a:ext cx="2243298" cy="36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Camera outline">
            <a:extLst>
              <a:ext uri="{FF2B5EF4-FFF2-40B4-BE49-F238E27FC236}">
                <a16:creationId xmlns:a16="http://schemas.microsoft.com/office/drawing/2014/main" id="{C8C82B73-EB16-4151-A9A2-96A100443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4611" y="2602734"/>
            <a:ext cx="544434" cy="457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116523D-F809-4F71-A83D-1867AF4A21D6}"/>
              </a:ext>
            </a:extLst>
          </p:cNvPr>
          <p:cNvSpPr txBox="1"/>
          <p:nvPr/>
        </p:nvSpPr>
        <p:spPr>
          <a:xfrm>
            <a:off x="6854967" y="2699579"/>
            <a:ext cx="1928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a picture</a:t>
            </a:r>
            <a:endParaRPr lang="he-IL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7DCE09A5-A4A8-4D93-9CFF-ECCA36EB2CF9}"/>
              </a:ext>
            </a:extLst>
          </p:cNvPr>
          <p:cNvSpPr/>
          <p:nvPr/>
        </p:nvSpPr>
        <p:spPr>
          <a:xfrm>
            <a:off x="6978335" y="4750132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ingredients</a:t>
            </a:r>
            <a:endParaRPr lang="he-IL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A71B7EEB-3307-4990-98FD-464EEE7D1648}"/>
              </a:ext>
            </a:extLst>
          </p:cNvPr>
          <p:cNvSpPr/>
          <p:nvPr/>
        </p:nvSpPr>
        <p:spPr>
          <a:xfrm>
            <a:off x="10748234" y="6077961"/>
            <a:ext cx="1007404" cy="36207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73651E2-7364-48DA-8B77-60CB8680EDAA}"/>
              </a:ext>
            </a:extLst>
          </p:cNvPr>
          <p:cNvSpPr/>
          <p:nvPr/>
        </p:nvSpPr>
        <p:spPr>
          <a:xfrm>
            <a:off x="6885021" y="5936120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71AC9C-0111-4C78-9F9B-B3873C95CC38}"/>
              </a:ext>
            </a:extLst>
          </p:cNvPr>
          <p:cNvSpPr txBox="1"/>
          <p:nvPr/>
        </p:nvSpPr>
        <p:spPr>
          <a:xfrm>
            <a:off x="7067844" y="5862962"/>
            <a:ext cx="3458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recipe</a:t>
            </a:r>
            <a:endParaRPr lang="he-IL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146AD1-1FAD-4590-9BFC-A71D7326CD4B}"/>
              </a:ext>
            </a:extLst>
          </p:cNvPr>
          <p:cNvSpPr/>
          <p:nvPr/>
        </p:nvSpPr>
        <p:spPr>
          <a:xfrm>
            <a:off x="6892727" y="6212759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22394E-CF21-4CA1-84EE-9E77EA1A9B45}"/>
              </a:ext>
            </a:extLst>
          </p:cNvPr>
          <p:cNvSpPr txBox="1"/>
          <p:nvPr/>
        </p:nvSpPr>
        <p:spPr>
          <a:xfrm>
            <a:off x="7060138" y="6138461"/>
            <a:ext cx="3802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information</a:t>
            </a:r>
            <a:endParaRPr lang="he-IL" dirty="0"/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3BD22B75-3201-48A7-9455-9542A5B5D21C}"/>
              </a:ext>
            </a:extLst>
          </p:cNvPr>
          <p:cNvSpPr/>
          <p:nvPr/>
        </p:nvSpPr>
        <p:spPr>
          <a:xfrm>
            <a:off x="8908908" y="4758819"/>
            <a:ext cx="429173" cy="32765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9" name="Flowchart: Merge 138">
            <a:extLst>
              <a:ext uri="{FF2B5EF4-FFF2-40B4-BE49-F238E27FC236}">
                <a16:creationId xmlns:a16="http://schemas.microsoft.com/office/drawing/2014/main" id="{036FC120-5AAD-4829-89ED-16E8976B1850}"/>
              </a:ext>
            </a:extLst>
          </p:cNvPr>
          <p:cNvSpPr/>
          <p:nvPr/>
        </p:nvSpPr>
        <p:spPr>
          <a:xfrm>
            <a:off x="8950086" y="4766463"/>
            <a:ext cx="326382" cy="316295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FD044A-B5DC-4D19-807C-A10669B5C397}"/>
              </a:ext>
            </a:extLst>
          </p:cNvPr>
          <p:cNvSpPr txBox="1"/>
          <p:nvPr/>
        </p:nvSpPr>
        <p:spPr>
          <a:xfrm>
            <a:off x="8776828" y="4124789"/>
            <a:ext cx="39826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Beef</a:t>
            </a:r>
          </a:p>
          <a:p>
            <a:r>
              <a:rPr lang="en-US" dirty="0"/>
              <a:t>	Tofu</a:t>
            </a:r>
          </a:p>
          <a:p>
            <a:r>
              <a:rPr lang="en-US" dirty="0"/>
              <a:t>	Milk</a:t>
            </a:r>
          </a:p>
          <a:p>
            <a:r>
              <a:rPr lang="en-US" dirty="0"/>
              <a:t>	……..</a:t>
            </a:r>
          </a:p>
          <a:p>
            <a:r>
              <a:rPr lang="en-US" dirty="0"/>
              <a:t>	……..</a:t>
            </a:r>
          </a:p>
          <a:p>
            <a:r>
              <a:rPr lang="en-US" dirty="0"/>
              <a:t>-Add an ingredient to the system</a:t>
            </a:r>
            <a:endParaRPr lang="he-IL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EC5D81-158C-4C1F-ABAC-18C69D5F662D}"/>
              </a:ext>
            </a:extLst>
          </p:cNvPr>
          <p:cNvCxnSpPr>
            <a:cxnSpLocks/>
          </p:cNvCxnSpPr>
          <p:nvPr/>
        </p:nvCxnSpPr>
        <p:spPr>
          <a:xfrm>
            <a:off x="9056895" y="5159866"/>
            <a:ext cx="648915" cy="7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8C5BA0EC-D822-40AE-BBE8-DACF169BEFBF}"/>
              </a:ext>
            </a:extLst>
          </p:cNvPr>
          <p:cNvSpPr/>
          <p:nvPr/>
        </p:nvSpPr>
        <p:spPr>
          <a:xfrm>
            <a:off x="6920819" y="5219568"/>
            <a:ext cx="1761235" cy="572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Label to show the cost of the recipe</a:t>
            </a:r>
            <a:endParaRPr lang="he-IL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07B23A-0104-4E67-8726-38E6CE729125}"/>
              </a:ext>
            </a:extLst>
          </p:cNvPr>
          <p:cNvSpPr txBox="1"/>
          <p:nvPr/>
        </p:nvSpPr>
        <p:spPr>
          <a:xfrm>
            <a:off x="6850525" y="1274730"/>
            <a:ext cx="3605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Create your recipe:</a:t>
            </a:r>
            <a:endParaRPr lang="he-IL" b="1" dirty="0"/>
          </a:p>
        </p:txBody>
      </p:sp>
      <p:sp>
        <p:nvSpPr>
          <p:cNvPr id="147" name="Flowchart: Process 146">
            <a:extLst>
              <a:ext uri="{FF2B5EF4-FFF2-40B4-BE49-F238E27FC236}">
                <a16:creationId xmlns:a16="http://schemas.microsoft.com/office/drawing/2014/main" id="{E5195CB3-4582-4549-A460-CBAF1051EE66}"/>
              </a:ext>
            </a:extLst>
          </p:cNvPr>
          <p:cNvSpPr/>
          <p:nvPr/>
        </p:nvSpPr>
        <p:spPr>
          <a:xfrm>
            <a:off x="6952263" y="3131704"/>
            <a:ext cx="1237848" cy="60614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Insert instruction</a:t>
            </a:r>
            <a:endParaRPr lang="he-IL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F5BA00-3EF7-47E3-9A95-501611DDA043}"/>
              </a:ext>
            </a:extLst>
          </p:cNvPr>
          <p:cNvSpPr txBox="1"/>
          <p:nvPr/>
        </p:nvSpPr>
        <p:spPr>
          <a:xfrm>
            <a:off x="6841860" y="3778530"/>
            <a:ext cx="40720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Number of portions that we will receive :</a:t>
            </a:r>
            <a:endParaRPr lang="he-IL" dirty="0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93CE128E-FD2C-4F48-B36B-3976F54FF392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72AAE41-C2CC-4C13-A384-535AA70BD2A8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86BF4BB3-B53F-4B92-8CB7-5D26BBCB62C5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7D218D6E-A947-4926-9F22-0723C20D2831}"/>
              </a:ext>
            </a:extLst>
          </p:cNvPr>
          <p:cNvSpPr/>
          <p:nvPr/>
        </p:nvSpPr>
        <p:spPr>
          <a:xfrm>
            <a:off x="6664479" y="20903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69911BF0-6D1E-4579-9C6C-0A6A3BBDBED9}"/>
              </a:ext>
            </a:extLst>
          </p:cNvPr>
          <p:cNvSpPr/>
          <p:nvPr/>
        </p:nvSpPr>
        <p:spPr>
          <a:xfrm>
            <a:off x="7301334" y="541880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63CA5B9C-F723-4A6F-9EB1-11762E24666D}"/>
              </a:ext>
            </a:extLst>
          </p:cNvPr>
          <p:cNvSpPr/>
          <p:nvPr/>
        </p:nvSpPr>
        <p:spPr>
          <a:xfrm>
            <a:off x="7306967" y="556913"/>
            <a:ext cx="371613" cy="219820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395C8FE8-BD2E-4C7B-ABFE-F47826279B5E}"/>
              </a:ext>
            </a:extLst>
          </p:cNvPr>
          <p:cNvSpPr/>
          <p:nvPr/>
        </p:nvSpPr>
        <p:spPr>
          <a:xfrm>
            <a:off x="10730820" y="3505046"/>
            <a:ext cx="954744" cy="931386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1….</a:t>
            </a:r>
            <a:endParaRPr lang="he-IL" dirty="0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4D83839-0BF3-4BAB-B2CC-AB1772D7E3B5}"/>
              </a:ext>
            </a:extLst>
          </p:cNvPr>
          <p:cNvSpPr/>
          <p:nvPr/>
        </p:nvSpPr>
        <p:spPr>
          <a:xfrm>
            <a:off x="11248386" y="386666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5" name="Flowchart: Merge 104">
            <a:extLst>
              <a:ext uri="{FF2B5EF4-FFF2-40B4-BE49-F238E27FC236}">
                <a16:creationId xmlns:a16="http://schemas.microsoft.com/office/drawing/2014/main" id="{E74B6F6E-F34A-41E2-B0B9-67F09AC4AFAE}"/>
              </a:ext>
            </a:extLst>
          </p:cNvPr>
          <p:cNvSpPr/>
          <p:nvPr/>
        </p:nvSpPr>
        <p:spPr>
          <a:xfrm>
            <a:off x="11337239" y="3866661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85794B-1B56-478D-8185-C2D3424CE9C8}"/>
              </a:ext>
            </a:extLst>
          </p:cNvPr>
          <p:cNvCxnSpPr>
            <a:cxnSpLocks/>
          </p:cNvCxnSpPr>
          <p:nvPr/>
        </p:nvCxnSpPr>
        <p:spPr>
          <a:xfrm>
            <a:off x="6952263" y="3366624"/>
            <a:ext cx="2009345" cy="5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68D0EEEB-D66A-4E84-801C-FFCFD1C9EC5D}"/>
              </a:ext>
            </a:extLst>
          </p:cNvPr>
          <p:cNvSpPr/>
          <p:nvPr/>
        </p:nvSpPr>
        <p:spPr>
          <a:xfrm>
            <a:off x="9131745" y="2936851"/>
            <a:ext cx="1746445" cy="87172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Will open text dialog to insert instructions</a:t>
            </a:r>
            <a:endParaRPr lang="he-IL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4720B-6E97-4DBD-BFA8-2819F895A8A0}"/>
              </a:ext>
            </a:extLst>
          </p:cNvPr>
          <p:cNvSpPr txBox="1"/>
          <p:nvPr/>
        </p:nvSpPr>
        <p:spPr>
          <a:xfrm>
            <a:off x="7617380" y="808037"/>
            <a:ext cx="1316367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/>
              <a:t>Create your recipe:</a:t>
            </a:r>
            <a:endParaRPr lang="he-IL" sz="10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536494-8228-4494-A36F-E940879EE978}"/>
              </a:ext>
            </a:extLst>
          </p:cNvPr>
          <p:cNvSpPr txBox="1"/>
          <p:nvPr/>
        </p:nvSpPr>
        <p:spPr>
          <a:xfrm>
            <a:off x="1428292" y="1677168"/>
            <a:ext cx="104891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User recipes</a:t>
            </a:r>
            <a:endParaRPr lang="he-IL" sz="1200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0944B5C8-46C4-49A7-B2BB-EA6D7BDB27BD}"/>
              </a:ext>
            </a:extLst>
          </p:cNvPr>
          <p:cNvSpPr/>
          <p:nvPr/>
        </p:nvSpPr>
        <p:spPr>
          <a:xfrm>
            <a:off x="6991956" y="4124789"/>
            <a:ext cx="1869966" cy="55280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Insert Nutritious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74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5C7FD0-0AD6-4CD9-9A52-3048EB54AA2B}"/>
              </a:ext>
            </a:extLst>
          </p:cNvPr>
          <p:cNvSpPr/>
          <p:nvPr/>
        </p:nvSpPr>
        <p:spPr>
          <a:xfrm>
            <a:off x="508405" y="980713"/>
            <a:ext cx="5050301" cy="5726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F4C70-86F1-4A35-B8CF-07C447F2B216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640ECF-DD2F-46F7-B09D-D298585157F1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3E66BE-77EE-42DD-819B-27A6B4081961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45880F-9FF3-465A-9731-E105C15AA212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8142E-BC63-4F38-89C3-9AD35DC898F9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8990EB-6B97-4217-91F5-83CAEF497A04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F57D3-9E31-482F-BE30-961D5BB1ED54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Recipes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05597546-029B-41AD-94CD-17F57F9A227E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ED2B32F-64C8-415F-AEBB-FBE47165EA10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54C6927C-17BE-469B-AFD0-7996B3DFE2AB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5B379-31C4-4B59-B66E-5D7C65CD3974}"/>
              </a:ext>
            </a:extLst>
          </p:cNvPr>
          <p:cNvSpPr txBox="1"/>
          <p:nvPr/>
        </p:nvSpPr>
        <p:spPr>
          <a:xfrm>
            <a:off x="2287963" y="985970"/>
            <a:ext cx="12765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07077CF4-8906-4069-A5A4-1ABAAC9E2354}"/>
              </a:ext>
            </a:extLst>
          </p:cNvPr>
          <p:cNvSpPr/>
          <p:nvPr/>
        </p:nvSpPr>
        <p:spPr>
          <a:xfrm>
            <a:off x="2330178" y="114317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20BE39C-70D2-4CD6-8436-D42387B1BEEF}"/>
              </a:ext>
            </a:extLst>
          </p:cNvPr>
          <p:cNvSpPr/>
          <p:nvPr/>
        </p:nvSpPr>
        <p:spPr>
          <a:xfrm>
            <a:off x="3010497" y="1476236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EC74B6BE-6D24-4CA4-B51A-475F1827D14D}"/>
              </a:ext>
            </a:extLst>
          </p:cNvPr>
          <p:cNvSpPr/>
          <p:nvPr/>
        </p:nvSpPr>
        <p:spPr>
          <a:xfrm>
            <a:off x="2994262" y="1498029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5E961-425B-4695-A9F0-2E6EBCC3B3D7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EB9A5DEA-35A7-41F3-88E7-A9EC2F3D76DF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34B26FC-5A3E-4798-9426-9FE698E66CF7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7300A5FE-1B3F-4F15-96E0-F94618622478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80CA4-4930-474F-B658-580DE6DAEF80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66730A-52A9-46F0-AAF9-F83677EC4A63}"/>
              </a:ext>
            </a:extLst>
          </p:cNvPr>
          <p:cNvSpPr/>
          <p:nvPr/>
        </p:nvSpPr>
        <p:spPr>
          <a:xfrm>
            <a:off x="1017013" y="148630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63129024-BF7D-4BDF-9780-122ED8A9AD51}"/>
              </a:ext>
            </a:extLst>
          </p:cNvPr>
          <p:cNvSpPr/>
          <p:nvPr/>
        </p:nvSpPr>
        <p:spPr>
          <a:xfrm>
            <a:off x="992893" y="14986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49AB29-011E-47C0-B6B9-7BB592961E47}"/>
              </a:ext>
            </a:extLst>
          </p:cNvPr>
          <p:cNvSpPr txBox="1"/>
          <p:nvPr/>
        </p:nvSpPr>
        <p:spPr>
          <a:xfrm>
            <a:off x="440630" y="1894555"/>
            <a:ext cx="22450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 for : “Salamone sushi”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6A8BF-939B-40F2-A56D-67EA9588C351}"/>
              </a:ext>
            </a:extLst>
          </p:cNvPr>
          <p:cNvSpPr txBox="1"/>
          <p:nvPr/>
        </p:nvSpPr>
        <p:spPr>
          <a:xfrm>
            <a:off x="517228" y="3163063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 :</a:t>
            </a:r>
            <a:endParaRPr lang="he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96F769-7E4D-4FC9-B215-4F9F08A32820}"/>
              </a:ext>
            </a:extLst>
          </p:cNvPr>
          <p:cNvSpPr txBox="1"/>
          <p:nvPr/>
        </p:nvSpPr>
        <p:spPr>
          <a:xfrm>
            <a:off x="852210" y="3574949"/>
            <a:ext cx="17469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Rice – 750 gram</a:t>
            </a:r>
            <a:endParaRPr lang="he-IL" dirty="0"/>
          </a:p>
        </p:txBody>
      </p:sp>
      <p:pic>
        <p:nvPicPr>
          <p:cNvPr id="56" name="Graphic 55" descr="Camera with solid fill">
            <a:extLst>
              <a:ext uri="{FF2B5EF4-FFF2-40B4-BE49-F238E27FC236}">
                <a16:creationId xmlns:a16="http://schemas.microsoft.com/office/drawing/2014/main" id="{F62AFFAA-DEA4-44DE-BAED-5B3F02C2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263" y="3999998"/>
            <a:ext cx="307145" cy="307145"/>
          </a:xfrm>
          <a:prstGeom prst="rect">
            <a:avLst/>
          </a:prstGeom>
        </p:spPr>
      </p:pic>
      <p:pic>
        <p:nvPicPr>
          <p:cNvPr id="57" name="Graphic 56" descr="Camera with solid fill">
            <a:extLst>
              <a:ext uri="{FF2B5EF4-FFF2-40B4-BE49-F238E27FC236}">
                <a16:creationId xmlns:a16="http://schemas.microsoft.com/office/drawing/2014/main" id="{79E8EE44-926E-4EF8-B970-F727231F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263" y="4347207"/>
            <a:ext cx="307145" cy="307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D4BFCA-CEFC-4D7F-B65C-8CA3EC1FA404}"/>
              </a:ext>
            </a:extLst>
          </p:cNvPr>
          <p:cNvSpPr txBox="1"/>
          <p:nvPr/>
        </p:nvSpPr>
        <p:spPr>
          <a:xfrm>
            <a:off x="865144" y="3967211"/>
            <a:ext cx="19426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Carrot – 150 gram</a:t>
            </a:r>
            <a:endParaRPr lang="he-IL" dirty="0"/>
          </a:p>
        </p:txBody>
      </p:sp>
      <p:pic>
        <p:nvPicPr>
          <p:cNvPr id="59" name="Graphic 58" descr="Camera with solid fill">
            <a:extLst>
              <a:ext uri="{FF2B5EF4-FFF2-40B4-BE49-F238E27FC236}">
                <a16:creationId xmlns:a16="http://schemas.microsoft.com/office/drawing/2014/main" id="{C8C1ED57-CA5F-4D20-98A4-DD680B51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263" y="3604376"/>
            <a:ext cx="307145" cy="30714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E23BF07-94A7-4A3F-ADBB-1120A94FE2F8}"/>
              </a:ext>
            </a:extLst>
          </p:cNvPr>
          <p:cNvSpPr txBox="1"/>
          <p:nvPr/>
        </p:nvSpPr>
        <p:spPr>
          <a:xfrm>
            <a:off x="865145" y="4305821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Salamone – 500 gram</a:t>
            </a:r>
            <a:endParaRPr lang="he-IL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078069-295B-45B6-89F2-D5E4C0428BB3}"/>
              </a:ext>
            </a:extLst>
          </p:cNvPr>
          <p:cNvSpPr/>
          <p:nvPr/>
        </p:nvSpPr>
        <p:spPr>
          <a:xfrm>
            <a:off x="1670784" y="4796654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F0ABA4-22E1-400F-ACE9-A796B30E05F6}"/>
              </a:ext>
            </a:extLst>
          </p:cNvPr>
          <p:cNvSpPr/>
          <p:nvPr/>
        </p:nvSpPr>
        <p:spPr>
          <a:xfrm>
            <a:off x="1673490" y="5404288"/>
            <a:ext cx="99664" cy="783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12C9F3-FA8C-46E9-8E5C-C73A4BD8859D}"/>
              </a:ext>
            </a:extLst>
          </p:cNvPr>
          <p:cNvSpPr/>
          <p:nvPr/>
        </p:nvSpPr>
        <p:spPr>
          <a:xfrm>
            <a:off x="1676524" y="4988236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DB305F-EE39-4F1E-BDB5-1C746F84B1F6}"/>
              </a:ext>
            </a:extLst>
          </p:cNvPr>
          <p:cNvSpPr/>
          <p:nvPr/>
        </p:nvSpPr>
        <p:spPr>
          <a:xfrm>
            <a:off x="1676524" y="5186856"/>
            <a:ext cx="96630" cy="98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AC41D3-5B0F-46A4-95C4-4EF13B9DB9D9}"/>
              </a:ext>
            </a:extLst>
          </p:cNvPr>
          <p:cNvSpPr txBox="1"/>
          <p:nvPr/>
        </p:nvSpPr>
        <p:spPr>
          <a:xfrm>
            <a:off x="487881" y="5624746"/>
            <a:ext cx="2307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Instruction :</a:t>
            </a:r>
            <a:endParaRPr lang="he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71C4C9-8E46-447E-B4A9-366FCCBF4B1B}"/>
              </a:ext>
            </a:extLst>
          </p:cNvPr>
          <p:cNvSpPr txBox="1"/>
          <p:nvPr/>
        </p:nvSpPr>
        <p:spPr>
          <a:xfrm>
            <a:off x="571957" y="5983600"/>
            <a:ext cx="5050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*** Here will be presented how to make the dish step by step” ***</a:t>
            </a:r>
            <a:endParaRPr lang="he-IL" dirty="0"/>
          </a:p>
        </p:txBody>
      </p:sp>
      <p:pic>
        <p:nvPicPr>
          <p:cNvPr id="68" name="Graphic 67" descr="Coins outline">
            <a:extLst>
              <a:ext uri="{FF2B5EF4-FFF2-40B4-BE49-F238E27FC236}">
                <a16:creationId xmlns:a16="http://schemas.microsoft.com/office/drawing/2014/main" id="{38BA96BC-76CA-4367-8ABB-17A381183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492" y="3611035"/>
            <a:ext cx="307145" cy="307145"/>
          </a:xfrm>
          <a:prstGeom prst="rect">
            <a:avLst/>
          </a:prstGeom>
        </p:spPr>
      </p:pic>
      <p:pic>
        <p:nvPicPr>
          <p:cNvPr id="71" name="Graphic 70" descr="Coins outline">
            <a:extLst>
              <a:ext uri="{FF2B5EF4-FFF2-40B4-BE49-F238E27FC236}">
                <a16:creationId xmlns:a16="http://schemas.microsoft.com/office/drawing/2014/main" id="{6C6399FC-1A8D-417C-BDC7-3B3009D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5112" y="3999337"/>
            <a:ext cx="307145" cy="307145"/>
          </a:xfrm>
          <a:prstGeom prst="rect">
            <a:avLst/>
          </a:prstGeom>
        </p:spPr>
      </p:pic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EA3E8F6C-EC66-40DB-B933-98F3E6FF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588" y="4337211"/>
            <a:ext cx="307145" cy="3071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DFE6EDA-1D48-4E69-A501-8665E7DAA98B}"/>
              </a:ext>
            </a:extLst>
          </p:cNvPr>
          <p:cNvSpPr txBox="1"/>
          <p:nvPr/>
        </p:nvSpPr>
        <p:spPr>
          <a:xfrm>
            <a:off x="2975520" y="3551958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100F39-4605-41F2-BA0D-F5E58452E7A8}"/>
              </a:ext>
            </a:extLst>
          </p:cNvPr>
          <p:cNvSpPr txBox="1"/>
          <p:nvPr/>
        </p:nvSpPr>
        <p:spPr>
          <a:xfrm>
            <a:off x="3239297" y="3889866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B4FBAB-B519-47AE-9B53-8021CF8AE8C5}"/>
              </a:ext>
            </a:extLst>
          </p:cNvPr>
          <p:cNvSpPr txBox="1"/>
          <p:nvPr/>
        </p:nvSpPr>
        <p:spPr>
          <a:xfrm>
            <a:off x="3378048" y="4260030"/>
            <a:ext cx="1116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</a:t>
            </a:r>
            <a:endParaRPr lang="he-IL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233621B8-A223-45DB-BEAA-649EBF5733E7}"/>
              </a:ext>
            </a:extLst>
          </p:cNvPr>
          <p:cNvSpPr/>
          <p:nvPr/>
        </p:nvSpPr>
        <p:spPr>
          <a:xfrm>
            <a:off x="533148" y="2907314"/>
            <a:ext cx="762582" cy="2531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Parve</a:t>
            </a:r>
            <a:endParaRPr lang="he-IL" dirty="0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4863563C-1A22-4B90-91C5-63FCC04E1FE9}"/>
              </a:ext>
            </a:extLst>
          </p:cNvPr>
          <p:cNvSpPr/>
          <p:nvPr/>
        </p:nvSpPr>
        <p:spPr>
          <a:xfrm>
            <a:off x="4031598" y="3016867"/>
            <a:ext cx="1514761" cy="3720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Total cost</a:t>
            </a:r>
            <a:endParaRPr lang="he-IL" dirty="0"/>
          </a:p>
        </p:txBody>
      </p:sp>
      <p:pic>
        <p:nvPicPr>
          <p:cNvPr id="70" name="Graphic 69" descr="Money with solid fill">
            <a:extLst>
              <a:ext uri="{FF2B5EF4-FFF2-40B4-BE49-F238E27FC236}">
                <a16:creationId xmlns:a16="http://schemas.microsoft.com/office/drawing/2014/main" id="{AF2A03E6-5D6C-45D8-9661-937CE0F3B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8244" y="2963229"/>
            <a:ext cx="394523" cy="394523"/>
          </a:xfrm>
          <a:prstGeom prst="rect">
            <a:avLst/>
          </a:prstGeom>
        </p:spPr>
      </p:pic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B0B004F7-E661-41DF-AEE6-AE6148B3859E}"/>
              </a:ext>
            </a:extLst>
          </p:cNvPr>
          <p:cNvSpPr/>
          <p:nvPr/>
        </p:nvSpPr>
        <p:spPr>
          <a:xfrm>
            <a:off x="1388875" y="2899877"/>
            <a:ext cx="1739583" cy="267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Nutritious value</a:t>
            </a:r>
            <a:endParaRPr lang="he-IL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407BC2-DE28-4431-8D26-25AC83644F24}"/>
              </a:ext>
            </a:extLst>
          </p:cNvPr>
          <p:cNvCxnSpPr>
            <a:cxnSpLocks/>
          </p:cNvCxnSpPr>
          <p:nvPr/>
        </p:nvCxnSpPr>
        <p:spPr>
          <a:xfrm>
            <a:off x="3277453" y="3049744"/>
            <a:ext cx="2686928" cy="171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E44CFACF-D8C2-4F0C-B00C-73B83D0576A0}"/>
              </a:ext>
            </a:extLst>
          </p:cNvPr>
          <p:cNvSpPr/>
          <p:nvPr/>
        </p:nvSpPr>
        <p:spPr>
          <a:xfrm>
            <a:off x="6266314" y="1597351"/>
            <a:ext cx="2686928" cy="998806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The number of portions we will receive from making that recipe</a:t>
            </a:r>
            <a:endParaRPr lang="he-IL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798E241-33AD-4F4A-8811-5BAEDF8DAC32}"/>
              </a:ext>
            </a:extLst>
          </p:cNvPr>
          <p:cNvSpPr/>
          <p:nvPr/>
        </p:nvSpPr>
        <p:spPr>
          <a:xfrm>
            <a:off x="531710" y="2534309"/>
            <a:ext cx="2443810" cy="277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Number of portions : 5</a:t>
            </a:r>
            <a:endParaRPr lang="he-IL" dirty="0"/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F51A3DA5-600D-4245-BF4D-68271FFB05E2}"/>
              </a:ext>
            </a:extLst>
          </p:cNvPr>
          <p:cNvSpPr/>
          <p:nvPr/>
        </p:nvSpPr>
        <p:spPr>
          <a:xfrm>
            <a:off x="6301635" y="4154897"/>
            <a:ext cx="2686928" cy="225083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This will be a button that by clicking it – it will open a dialog showing the nutritious value for the entire recipe like amount of protein, carbs, fat</a:t>
            </a:r>
            <a:endParaRPr lang="he-IL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BF524C-A526-4AD2-A0B5-E5957D244C1E}"/>
              </a:ext>
            </a:extLst>
          </p:cNvPr>
          <p:cNvCxnSpPr>
            <a:cxnSpLocks/>
          </p:cNvCxnSpPr>
          <p:nvPr/>
        </p:nvCxnSpPr>
        <p:spPr>
          <a:xfrm flipV="1">
            <a:off x="3097107" y="2212714"/>
            <a:ext cx="2998893" cy="4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ushi picked up with chopsticks">
            <a:extLst>
              <a:ext uri="{FF2B5EF4-FFF2-40B4-BE49-F238E27FC236}">
                <a16:creationId xmlns:a16="http://schemas.microsoft.com/office/drawing/2014/main" id="{F29D3D66-C34F-4B27-B28B-F045FE9C5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15" y="1937724"/>
            <a:ext cx="1561265" cy="102142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CDE1D34-4C29-42D7-9EB6-81AE6CCD7267}"/>
              </a:ext>
            </a:extLst>
          </p:cNvPr>
          <p:cNvSpPr/>
          <p:nvPr/>
        </p:nvSpPr>
        <p:spPr>
          <a:xfrm>
            <a:off x="323557" y="154745"/>
            <a:ext cx="7737219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We are directed to this page after we click “Ingredients” from the recipes page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2853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BC2B16A-F4DB-4EE7-BD84-7B3C2EC4C35B}"/>
              </a:ext>
            </a:extLst>
          </p:cNvPr>
          <p:cNvSpPr/>
          <p:nvPr/>
        </p:nvSpPr>
        <p:spPr>
          <a:xfrm>
            <a:off x="2807412" y="213527"/>
            <a:ext cx="5050301" cy="6430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A1975A-AB6D-408D-82D2-B0DD91A817E2}"/>
              </a:ext>
            </a:extLst>
          </p:cNvPr>
          <p:cNvSpPr/>
          <p:nvPr/>
        </p:nvSpPr>
        <p:spPr>
          <a:xfrm>
            <a:off x="2801639" y="188900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4A2151-6F41-491B-9AFB-6E9FAFDAE344}"/>
              </a:ext>
            </a:extLst>
          </p:cNvPr>
          <p:cNvCxnSpPr/>
          <p:nvPr/>
        </p:nvCxnSpPr>
        <p:spPr>
          <a:xfrm flipV="1">
            <a:off x="3669288" y="1889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21ACAD-885C-4B9D-B7A1-138F6D1319E4}"/>
              </a:ext>
            </a:extLst>
          </p:cNvPr>
          <p:cNvCxnSpPr/>
          <p:nvPr/>
        </p:nvCxnSpPr>
        <p:spPr>
          <a:xfrm flipV="1">
            <a:off x="4751148" y="1889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D382E-051D-4149-BE3A-4AC97C0C69EF}"/>
              </a:ext>
            </a:extLst>
          </p:cNvPr>
          <p:cNvCxnSpPr/>
          <p:nvPr/>
        </p:nvCxnSpPr>
        <p:spPr>
          <a:xfrm flipV="1">
            <a:off x="6928672" y="2280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DA585E-E932-4E75-88EB-6CA5ECF0C328}"/>
              </a:ext>
            </a:extLst>
          </p:cNvPr>
          <p:cNvCxnSpPr/>
          <p:nvPr/>
        </p:nvCxnSpPr>
        <p:spPr>
          <a:xfrm flipV="1">
            <a:off x="5686895" y="170876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1B5856-A10A-4615-8DDA-1D67B760CEC7}"/>
              </a:ext>
            </a:extLst>
          </p:cNvPr>
          <p:cNvSpPr txBox="1"/>
          <p:nvPr/>
        </p:nvSpPr>
        <p:spPr>
          <a:xfrm>
            <a:off x="2807412" y="214082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E7F076-B122-4B7C-ADEC-B11DC5AA7233}"/>
              </a:ext>
            </a:extLst>
          </p:cNvPr>
          <p:cNvSpPr txBox="1"/>
          <p:nvPr/>
        </p:nvSpPr>
        <p:spPr>
          <a:xfrm>
            <a:off x="3788268" y="28004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64" name="Minus Sign 63">
            <a:extLst>
              <a:ext uri="{FF2B5EF4-FFF2-40B4-BE49-F238E27FC236}">
                <a16:creationId xmlns:a16="http://schemas.microsoft.com/office/drawing/2014/main" id="{383ADBED-0C9E-42DB-8E45-20243B04A864}"/>
              </a:ext>
            </a:extLst>
          </p:cNvPr>
          <p:cNvSpPr/>
          <p:nvPr/>
        </p:nvSpPr>
        <p:spPr>
          <a:xfrm>
            <a:off x="3584227" y="351342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EDA6419B-675F-4971-9172-1D28F45A5B02}"/>
              </a:ext>
            </a:extLst>
          </p:cNvPr>
          <p:cNvSpPr/>
          <p:nvPr/>
        </p:nvSpPr>
        <p:spPr>
          <a:xfrm>
            <a:off x="4225255" y="69391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2C5C69C-531D-4AC7-B721-182117A0648E}"/>
              </a:ext>
            </a:extLst>
          </p:cNvPr>
          <p:cNvSpPr/>
          <p:nvPr/>
        </p:nvSpPr>
        <p:spPr>
          <a:xfrm>
            <a:off x="4220512" y="70873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F45D71-82B0-4E11-8D46-DE8668EE5D3C}"/>
              </a:ext>
            </a:extLst>
          </p:cNvPr>
          <p:cNvSpPr txBox="1"/>
          <p:nvPr/>
        </p:nvSpPr>
        <p:spPr>
          <a:xfrm>
            <a:off x="4667385" y="296202"/>
            <a:ext cx="127429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Ingredients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68" name="Minus Sign 67">
            <a:extLst>
              <a:ext uri="{FF2B5EF4-FFF2-40B4-BE49-F238E27FC236}">
                <a16:creationId xmlns:a16="http://schemas.microsoft.com/office/drawing/2014/main" id="{4475657F-F5CB-46B0-A486-F4DB67903632}"/>
              </a:ext>
            </a:extLst>
          </p:cNvPr>
          <p:cNvSpPr/>
          <p:nvPr/>
        </p:nvSpPr>
        <p:spPr>
          <a:xfrm>
            <a:off x="4607334" y="340118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259097BD-4B9B-4F2F-96C4-C63D8A1ACBA9}"/>
              </a:ext>
            </a:extLst>
          </p:cNvPr>
          <p:cNvSpPr/>
          <p:nvPr/>
        </p:nvSpPr>
        <p:spPr>
          <a:xfrm>
            <a:off x="5327067" y="671970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04978D5E-9F57-4E5D-A94C-17B25A56B8CD}"/>
              </a:ext>
            </a:extLst>
          </p:cNvPr>
          <p:cNvSpPr/>
          <p:nvPr/>
        </p:nvSpPr>
        <p:spPr>
          <a:xfrm>
            <a:off x="5326789" y="685727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957F2C-D03F-4F89-9CCD-0B299ABE4CB4}"/>
              </a:ext>
            </a:extLst>
          </p:cNvPr>
          <p:cNvSpPr txBox="1"/>
          <p:nvPr/>
        </p:nvSpPr>
        <p:spPr>
          <a:xfrm>
            <a:off x="5735881" y="236719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72" name="Minus Sign 71">
            <a:extLst>
              <a:ext uri="{FF2B5EF4-FFF2-40B4-BE49-F238E27FC236}">
                <a16:creationId xmlns:a16="http://schemas.microsoft.com/office/drawing/2014/main" id="{289549F4-0C1B-482A-B4EE-1D2A3B9DB612}"/>
              </a:ext>
            </a:extLst>
          </p:cNvPr>
          <p:cNvSpPr/>
          <p:nvPr/>
        </p:nvSpPr>
        <p:spPr>
          <a:xfrm>
            <a:off x="5713286" y="369437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0D707C48-3F02-4F73-804F-8ECD0008EABF}"/>
              </a:ext>
            </a:extLst>
          </p:cNvPr>
          <p:cNvSpPr/>
          <p:nvPr/>
        </p:nvSpPr>
        <p:spPr>
          <a:xfrm>
            <a:off x="6362789" y="704314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D9E80178-475E-446C-9B94-0BE00DB9A42F}"/>
              </a:ext>
            </a:extLst>
          </p:cNvPr>
          <p:cNvSpPr/>
          <p:nvPr/>
        </p:nvSpPr>
        <p:spPr>
          <a:xfrm>
            <a:off x="6371153" y="702123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E581F3-A7C4-44D9-BFEE-EA89D859C478}"/>
              </a:ext>
            </a:extLst>
          </p:cNvPr>
          <p:cNvSpPr txBox="1"/>
          <p:nvPr/>
        </p:nvSpPr>
        <p:spPr>
          <a:xfrm>
            <a:off x="7052325" y="240196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pic>
        <p:nvPicPr>
          <p:cNvPr id="111" name="Graphic 110" descr="Pasta outline">
            <a:extLst>
              <a:ext uri="{FF2B5EF4-FFF2-40B4-BE49-F238E27FC236}">
                <a16:creationId xmlns:a16="http://schemas.microsoft.com/office/drawing/2014/main" id="{8DB13F6A-0947-49A0-8EEA-8D3C8438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4820847" y="1201463"/>
            <a:ext cx="522301" cy="52230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1F4C1E1-8657-495B-9B52-0B409B7AA13D}"/>
              </a:ext>
            </a:extLst>
          </p:cNvPr>
          <p:cNvSpPr txBox="1"/>
          <p:nvPr/>
        </p:nvSpPr>
        <p:spPr>
          <a:xfrm>
            <a:off x="2832568" y="1868720"/>
            <a:ext cx="2434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Name of the ingredient :</a:t>
            </a:r>
            <a:endParaRPr lang="he-IL" dirty="0"/>
          </a:p>
        </p:txBody>
      </p:sp>
      <p:sp>
        <p:nvSpPr>
          <p:cNvPr id="120" name="Minus Sign 119">
            <a:extLst>
              <a:ext uri="{FF2B5EF4-FFF2-40B4-BE49-F238E27FC236}">
                <a16:creationId xmlns:a16="http://schemas.microsoft.com/office/drawing/2014/main" id="{46DE026C-6130-45CE-9F93-4B41E592673B}"/>
              </a:ext>
            </a:extLst>
          </p:cNvPr>
          <p:cNvSpPr/>
          <p:nvPr/>
        </p:nvSpPr>
        <p:spPr>
          <a:xfrm>
            <a:off x="2662987" y="1910269"/>
            <a:ext cx="2028377" cy="991741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/>
              <a:t>Type of meal</a:t>
            </a:r>
            <a:endParaRPr lang="he-IL" sz="1400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EA7CB0EB-89E2-4627-BC37-92D1CDE91268}"/>
              </a:ext>
            </a:extLst>
          </p:cNvPr>
          <p:cNvSpPr/>
          <p:nvPr/>
        </p:nvSpPr>
        <p:spPr>
          <a:xfrm>
            <a:off x="3981773" y="2266832"/>
            <a:ext cx="434370" cy="2327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0556657F-CB92-4EEC-BCCB-A57FC21DFE93}"/>
              </a:ext>
            </a:extLst>
          </p:cNvPr>
          <p:cNvSpPr/>
          <p:nvPr/>
        </p:nvSpPr>
        <p:spPr>
          <a:xfrm>
            <a:off x="4089092" y="2280750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F7E1A5-99C5-4A13-9A45-BC753D124F0D}"/>
              </a:ext>
            </a:extLst>
          </p:cNvPr>
          <p:cNvCxnSpPr>
            <a:cxnSpLocks/>
          </p:cNvCxnSpPr>
          <p:nvPr/>
        </p:nvCxnSpPr>
        <p:spPr>
          <a:xfrm flipV="1">
            <a:off x="5178977" y="2107552"/>
            <a:ext cx="1732660" cy="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1DB6876-58B4-408D-9A76-97C7EA72E865}"/>
              </a:ext>
            </a:extLst>
          </p:cNvPr>
          <p:cNvSpPr txBox="1"/>
          <p:nvPr/>
        </p:nvSpPr>
        <p:spPr>
          <a:xfrm>
            <a:off x="6723833" y="2397109"/>
            <a:ext cx="153857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Meat</a:t>
            </a:r>
          </a:p>
          <a:p>
            <a:r>
              <a:rPr lang="en-US" dirty="0"/>
              <a:t>Dairy</a:t>
            </a:r>
          </a:p>
          <a:p>
            <a:r>
              <a:rPr lang="en-US" dirty="0"/>
              <a:t>Parve</a:t>
            </a:r>
          </a:p>
          <a:p>
            <a:r>
              <a:rPr lang="en-US" dirty="0"/>
              <a:t>Gluten free</a:t>
            </a:r>
          </a:p>
          <a:p>
            <a:endParaRPr lang="he-IL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51D2B57-1D2F-4C82-AA1C-DDAA91332D8B}"/>
              </a:ext>
            </a:extLst>
          </p:cNvPr>
          <p:cNvCxnSpPr/>
          <p:nvPr/>
        </p:nvCxnSpPr>
        <p:spPr>
          <a:xfrm>
            <a:off x="4468855" y="2457309"/>
            <a:ext cx="2243298" cy="36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Camera outline">
            <a:extLst>
              <a:ext uri="{FF2B5EF4-FFF2-40B4-BE49-F238E27FC236}">
                <a16:creationId xmlns:a16="http://schemas.microsoft.com/office/drawing/2014/main" id="{C8C82B73-EB16-4151-A9A2-96A100443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319" y="2686970"/>
            <a:ext cx="544434" cy="457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116523D-F809-4F71-A83D-1867AF4A21D6}"/>
              </a:ext>
            </a:extLst>
          </p:cNvPr>
          <p:cNvSpPr txBox="1"/>
          <p:nvPr/>
        </p:nvSpPr>
        <p:spPr>
          <a:xfrm>
            <a:off x="2845675" y="2783815"/>
            <a:ext cx="1928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a picture</a:t>
            </a:r>
            <a:endParaRPr lang="he-IL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A71B7EEB-3307-4990-98FD-464EEE7D1648}"/>
              </a:ext>
            </a:extLst>
          </p:cNvPr>
          <p:cNvSpPr/>
          <p:nvPr/>
        </p:nvSpPr>
        <p:spPr>
          <a:xfrm>
            <a:off x="6738942" y="6162197"/>
            <a:ext cx="1007404" cy="36207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73651E2-7364-48DA-8B77-60CB8680EDAA}"/>
              </a:ext>
            </a:extLst>
          </p:cNvPr>
          <p:cNvSpPr/>
          <p:nvPr/>
        </p:nvSpPr>
        <p:spPr>
          <a:xfrm>
            <a:off x="2875729" y="6020356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71AC9C-0111-4C78-9F9B-B3873C95CC38}"/>
              </a:ext>
            </a:extLst>
          </p:cNvPr>
          <p:cNvSpPr txBox="1"/>
          <p:nvPr/>
        </p:nvSpPr>
        <p:spPr>
          <a:xfrm>
            <a:off x="3058552" y="5947198"/>
            <a:ext cx="3458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ingredient</a:t>
            </a:r>
            <a:endParaRPr lang="he-IL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146AD1-1FAD-4590-9BFC-A71D7326CD4B}"/>
              </a:ext>
            </a:extLst>
          </p:cNvPr>
          <p:cNvSpPr/>
          <p:nvPr/>
        </p:nvSpPr>
        <p:spPr>
          <a:xfrm>
            <a:off x="2883435" y="6296995"/>
            <a:ext cx="175117" cy="238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22394E-CF21-4CA1-84EE-9E77EA1A9B45}"/>
              </a:ext>
            </a:extLst>
          </p:cNvPr>
          <p:cNvSpPr txBox="1"/>
          <p:nvPr/>
        </p:nvSpPr>
        <p:spPr>
          <a:xfrm>
            <a:off x="3050846" y="6222697"/>
            <a:ext cx="3802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 would like to share my information</a:t>
            </a:r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07B23A-0104-4E67-8726-38E6CE729125}"/>
              </a:ext>
            </a:extLst>
          </p:cNvPr>
          <p:cNvSpPr txBox="1"/>
          <p:nvPr/>
        </p:nvSpPr>
        <p:spPr>
          <a:xfrm>
            <a:off x="2841233" y="1358966"/>
            <a:ext cx="3605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Add an ingredient :</a:t>
            </a:r>
            <a:endParaRPr lang="he-IL" b="1" dirty="0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7D218D6E-A947-4926-9F22-0723C20D2831}"/>
              </a:ext>
            </a:extLst>
          </p:cNvPr>
          <p:cNvSpPr/>
          <p:nvPr/>
        </p:nvSpPr>
        <p:spPr>
          <a:xfrm>
            <a:off x="2655187" y="29327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69911BF0-6D1E-4579-9C6C-0A6A3BBDBED9}"/>
              </a:ext>
            </a:extLst>
          </p:cNvPr>
          <p:cNvSpPr/>
          <p:nvPr/>
        </p:nvSpPr>
        <p:spPr>
          <a:xfrm>
            <a:off x="3292042" y="626116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63CA5B9C-F723-4A6F-9EB1-11762E24666D}"/>
              </a:ext>
            </a:extLst>
          </p:cNvPr>
          <p:cNvSpPr/>
          <p:nvPr/>
        </p:nvSpPr>
        <p:spPr>
          <a:xfrm>
            <a:off x="3297675" y="641149"/>
            <a:ext cx="371613" cy="219820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4720B-6E97-4DBD-BFA8-2819F895A8A0}"/>
              </a:ext>
            </a:extLst>
          </p:cNvPr>
          <p:cNvSpPr txBox="1"/>
          <p:nvPr/>
        </p:nvSpPr>
        <p:spPr>
          <a:xfrm>
            <a:off x="4718310" y="906679"/>
            <a:ext cx="110253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/>
              <a:t>Add ingredient</a:t>
            </a:r>
            <a:endParaRPr lang="he-IL" sz="1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86B81B-593F-44B4-BCB6-0B549F659AC7}"/>
              </a:ext>
            </a:extLst>
          </p:cNvPr>
          <p:cNvSpPr txBox="1"/>
          <p:nvPr/>
        </p:nvSpPr>
        <p:spPr>
          <a:xfrm>
            <a:off x="2908540" y="3355529"/>
            <a:ext cx="29123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cost of the ingredient per 100 gram:</a:t>
            </a:r>
            <a:endParaRPr lang="he-IL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1E44945-D1D7-47D3-9F4E-922AC0CF1656}"/>
              </a:ext>
            </a:extLst>
          </p:cNvPr>
          <p:cNvCxnSpPr>
            <a:cxnSpLocks/>
          </p:cNvCxnSpPr>
          <p:nvPr/>
        </p:nvCxnSpPr>
        <p:spPr>
          <a:xfrm flipV="1">
            <a:off x="4416143" y="3911148"/>
            <a:ext cx="1732660" cy="1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F2F64A9E-D030-42B5-8EA1-603653818CC0}"/>
              </a:ext>
            </a:extLst>
          </p:cNvPr>
          <p:cNvSpPr/>
          <p:nvPr/>
        </p:nvSpPr>
        <p:spPr>
          <a:xfrm>
            <a:off x="2979779" y="4404419"/>
            <a:ext cx="2059974" cy="369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Nutritious value</a:t>
            </a:r>
            <a:endParaRPr lang="he-IL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E52E75-254A-41A6-8A80-D8DF40D716A2}"/>
              </a:ext>
            </a:extLst>
          </p:cNvPr>
          <p:cNvCxnSpPr>
            <a:cxnSpLocks/>
          </p:cNvCxnSpPr>
          <p:nvPr/>
        </p:nvCxnSpPr>
        <p:spPr>
          <a:xfrm flipV="1">
            <a:off x="4820847" y="3350179"/>
            <a:ext cx="3676039" cy="115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2E7A799A-F7BD-4710-8BF9-0FB05FB7FA98}"/>
              </a:ext>
            </a:extLst>
          </p:cNvPr>
          <p:cNvSpPr/>
          <p:nvPr/>
        </p:nvSpPr>
        <p:spPr>
          <a:xfrm>
            <a:off x="8778240" y="2083727"/>
            <a:ext cx="2729132" cy="165828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This is a button that will open a text dialog that the user will insert the nutritious value of the ingredient</a:t>
            </a:r>
            <a:endParaRPr lang="he-IL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E772E0-E487-41BC-9EB4-0A90863DE6DD}"/>
              </a:ext>
            </a:extLst>
          </p:cNvPr>
          <p:cNvSpPr/>
          <p:nvPr/>
        </p:nvSpPr>
        <p:spPr>
          <a:xfrm>
            <a:off x="274194" y="170876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Add ingredient:</a:t>
            </a:r>
            <a:endParaRPr lang="he-IL" b="1" dirty="0"/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2F958E71-423F-43E1-ADAA-7C9BA56D8F12}"/>
              </a:ext>
            </a:extLst>
          </p:cNvPr>
          <p:cNvSpPr/>
          <p:nvPr/>
        </p:nvSpPr>
        <p:spPr>
          <a:xfrm>
            <a:off x="2712555" y="4529888"/>
            <a:ext cx="2028377" cy="991741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/>
              <a:t>Season</a:t>
            </a:r>
            <a:endParaRPr lang="he-IL" sz="1400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36BCC056-F9EC-49D2-89EC-8D2CC8F0C125}"/>
              </a:ext>
            </a:extLst>
          </p:cNvPr>
          <p:cNvSpPr/>
          <p:nvPr/>
        </p:nvSpPr>
        <p:spPr>
          <a:xfrm>
            <a:off x="4063449" y="4897356"/>
            <a:ext cx="434370" cy="23271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6" name="Flowchart: Merge 125">
            <a:extLst>
              <a:ext uri="{FF2B5EF4-FFF2-40B4-BE49-F238E27FC236}">
                <a16:creationId xmlns:a16="http://schemas.microsoft.com/office/drawing/2014/main" id="{86F4C750-55C0-402B-9555-6297B04EE020}"/>
              </a:ext>
            </a:extLst>
          </p:cNvPr>
          <p:cNvSpPr/>
          <p:nvPr/>
        </p:nvSpPr>
        <p:spPr>
          <a:xfrm>
            <a:off x="4184018" y="4896890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0FA1A0A-D5FD-482B-85F3-E9A5DE071D85}"/>
              </a:ext>
            </a:extLst>
          </p:cNvPr>
          <p:cNvCxnSpPr>
            <a:cxnSpLocks/>
          </p:cNvCxnSpPr>
          <p:nvPr/>
        </p:nvCxnSpPr>
        <p:spPr>
          <a:xfrm flipV="1">
            <a:off x="4539493" y="4961761"/>
            <a:ext cx="4238747" cy="8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Top Corners One Rounded and One Snipped 134">
            <a:extLst>
              <a:ext uri="{FF2B5EF4-FFF2-40B4-BE49-F238E27FC236}">
                <a16:creationId xmlns:a16="http://schemas.microsoft.com/office/drawing/2014/main" id="{78FDD3C6-D740-4FD1-A14A-7AA9956A5DB4}"/>
              </a:ext>
            </a:extLst>
          </p:cNvPr>
          <p:cNvSpPr/>
          <p:nvPr/>
        </p:nvSpPr>
        <p:spPr>
          <a:xfrm>
            <a:off x="8819913" y="4773751"/>
            <a:ext cx="3170525" cy="1173446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 list the season that we can get that ingredient</a:t>
            </a:r>
          </a:p>
          <a:p>
            <a:pPr algn="ctr"/>
            <a:r>
              <a:rPr lang="en-US" dirty="0"/>
              <a:t>Winter, autumn, summer, spring, any (in all).</a:t>
            </a:r>
            <a:endParaRPr lang="he-IL" dirty="0"/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A100B479-CEB2-4D4F-954D-9D4856710DBD}"/>
              </a:ext>
            </a:extLst>
          </p:cNvPr>
          <p:cNvSpPr/>
          <p:nvPr/>
        </p:nvSpPr>
        <p:spPr>
          <a:xfrm>
            <a:off x="3019885" y="5310414"/>
            <a:ext cx="2059974" cy="3693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to store</a:t>
            </a:r>
            <a:endParaRPr lang="he-IL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4EFF75F-3D58-45F6-A7E1-0FB292275285}"/>
              </a:ext>
            </a:extLst>
          </p:cNvPr>
          <p:cNvCxnSpPr>
            <a:cxnSpLocks/>
          </p:cNvCxnSpPr>
          <p:nvPr/>
        </p:nvCxnSpPr>
        <p:spPr>
          <a:xfrm flipH="1" flipV="1">
            <a:off x="2207196" y="4507897"/>
            <a:ext cx="995243" cy="100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: Top Corners One Rounded and One Snipped 144">
            <a:extLst>
              <a:ext uri="{FF2B5EF4-FFF2-40B4-BE49-F238E27FC236}">
                <a16:creationId xmlns:a16="http://schemas.microsoft.com/office/drawing/2014/main" id="{CDAA921B-F553-42A1-91DA-FF7F2CEA3F9B}"/>
              </a:ext>
            </a:extLst>
          </p:cNvPr>
          <p:cNvSpPr/>
          <p:nvPr/>
        </p:nvSpPr>
        <p:spPr>
          <a:xfrm>
            <a:off x="128210" y="3385052"/>
            <a:ext cx="2588434" cy="1662833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 text dialog will be open in order to write how to store the ingredient in big quantities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294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Ingredients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494149" y="2132161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ingredients: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an ingredient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6709" y="2478188"/>
            <a:ext cx="1173587" cy="8863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ingredient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ingredient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ingredient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ingredient</a:t>
            </a:r>
            <a:endParaRPr lang="he-IL" dirty="0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id="{24FFAC1E-9C59-4A1D-A003-E9E5789655A8}"/>
              </a:ext>
            </a:extLst>
          </p:cNvPr>
          <p:cNvSpPr/>
          <p:nvPr/>
        </p:nvSpPr>
        <p:spPr>
          <a:xfrm>
            <a:off x="2107790" y="1745657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DA62A95-7482-464F-B130-99251344C74F}"/>
              </a:ext>
            </a:extLst>
          </p:cNvPr>
          <p:cNvSpPr/>
          <p:nvPr/>
        </p:nvSpPr>
        <p:spPr>
          <a:xfrm>
            <a:off x="2823808" y="20830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Flowchart: Merge 49">
            <a:extLst>
              <a:ext uri="{FF2B5EF4-FFF2-40B4-BE49-F238E27FC236}">
                <a16:creationId xmlns:a16="http://schemas.microsoft.com/office/drawing/2014/main" id="{76795AC7-659F-4769-A11F-2A3755B3FC1A}"/>
              </a:ext>
            </a:extLst>
          </p:cNvPr>
          <p:cNvSpPr/>
          <p:nvPr/>
        </p:nvSpPr>
        <p:spPr>
          <a:xfrm>
            <a:off x="2885582" y="2110791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2424197" y="1551355"/>
            <a:ext cx="11705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List of user ingredients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8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List of client ingredient:</a:t>
            </a:r>
            <a:endParaRPr lang="he-IL" b="1" dirty="0"/>
          </a:p>
        </p:txBody>
      </p:sp>
      <p:pic>
        <p:nvPicPr>
          <p:cNvPr id="57" name="Graphic 56" descr="Banana with solid fill">
            <a:extLst>
              <a:ext uri="{FF2B5EF4-FFF2-40B4-BE49-F238E27FC236}">
                <a16:creationId xmlns:a16="http://schemas.microsoft.com/office/drawing/2014/main" id="{AA2AD4EF-419D-4DF8-ACFC-535A4331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09" y="5554701"/>
            <a:ext cx="735254" cy="735254"/>
          </a:xfrm>
          <a:prstGeom prst="rect">
            <a:avLst/>
          </a:prstGeom>
        </p:spPr>
      </p:pic>
      <p:pic>
        <p:nvPicPr>
          <p:cNvPr id="61" name="Graphic 60" descr="Strawberry outline">
            <a:extLst>
              <a:ext uri="{FF2B5EF4-FFF2-40B4-BE49-F238E27FC236}">
                <a16:creationId xmlns:a16="http://schemas.microsoft.com/office/drawing/2014/main" id="{B28EE2A3-0681-4BA4-81B4-682CE1DDB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468" y="4449687"/>
            <a:ext cx="935140" cy="935140"/>
          </a:xfrm>
          <a:prstGeom prst="rect">
            <a:avLst/>
          </a:prstGeom>
        </p:spPr>
      </p:pic>
      <p:pic>
        <p:nvPicPr>
          <p:cNvPr id="63" name="Graphic 62" descr="Avocado with solid fill">
            <a:extLst>
              <a:ext uri="{FF2B5EF4-FFF2-40B4-BE49-F238E27FC236}">
                <a16:creationId xmlns:a16="http://schemas.microsoft.com/office/drawing/2014/main" id="{FF33FE38-BA83-47C6-8D47-3FCD6BCFF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97" y="3603424"/>
            <a:ext cx="779298" cy="779298"/>
          </a:xfrm>
          <a:prstGeom prst="rect">
            <a:avLst/>
          </a:prstGeom>
        </p:spPr>
      </p:pic>
      <p:pic>
        <p:nvPicPr>
          <p:cNvPr id="65" name="Graphic 64" descr="Eggplant outline">
            <a:extLst>
              <a:ext uri="{FF2B5EF4-FFF2-40B4-BE49-F238E27FC236}">
                <a16:creationId xmlns:a16="http://schemas.microsoft.com/office/drawing/2014/main" id="{2B8A2F4B-61AB-4753-8C1B-6D377DCD9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379" y="2534593"/>
            <a:ext cx="822018" cy="822018"/>
          </a:xfrm>
          <a:prstGeom prst="rect">
            <a:avLst/>
          </a:prstGeom>
        </p:spPr>
      </p:pic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6C42708-8109-4B41-B749-5571B068B8D7}"/>
              </a:ext>
            </a:extLst>
          </p:cNvPr>
          <p:cNvSpPr/>
          <p:nvPr/>
        </p:nvSpPr>
        <p:spPr>
          <a:xfrm>
            <a:off x="1382505" y="2478188"/>
            <a:ext cx="84687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Eggplant</a:t>
            </a:r>
            <a:endParaRPr lang="he-IL" dirty="0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5BAD3A2F-66B3-4A6E-94E4-EEE6CC0DAF83}"/>
              </a:ext>
            </a:extLst>
          </p:cNvPr>
          <p:cNvSpPr/>
          <p:nvPr/>
        </p:nvSpPr>
        <p:spPr>
          <a:xfrm>
            <a:off x="1382505" y="3485969"/>
            <a:ext cx="896021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Avocado</a:t>
            </a:r>
            <a:endParaRPr lang="he-IL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88FEA1A0-DA05-413E-A72F-67CAD3EED7BF}"/>
              </a:ext>
            </a:extLst>
          </p:cNvPr>
          <p:cNvSpPr/>
          <p:nvPr/>
        </p:nvSpPr>
        <p:spPr>
          <a:xfrm>
            <a:off x="1318728" y="4501832"/>
            <a:ext cx="935140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Strawberry</a:t>
            </a:r>
            <a:endParaRPr lang="he-IL" sz="1600" dirty="0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361AACB-C22A-46E9-85B1-1BDEC65EB527}"/>
              </a:ext>
            </a:extLst>
          </p:cNvPr>
          <p:cNvSpPr/>
          <p:nvPr/>
        </p:nvSpPr>
        <p:spPr>
          <a:xfrm>
            <a:off x="1377823" y="5486371"/>
            <a:ext cx="935140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Banana</a:t>
            </a:r>
            <a:endParaRPr lang="he-IL" sz="1600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2231029" y="2477866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2270799" y="3502274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2253868" y="4515578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2247750" y="5473927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38560C-3D43-4875-841F-5FBD948AC7C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441564" y="2159481"/>
            <a:ext cx="177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id="{05B75AA7-9B20-4ED4-90DB-A5521FFCA3EC}"/>
              </a:ext>
            </a:extLst>
          </p:cNvPr>
          <p:cNvSpPr/>
          <p:nvPr/>
        </p:nvSpPr>
        <p:spPr>
          <a:xfrm>
            <a:off x="7385544" y="1225056"/>
            <a:ext cx="2729721" cy="1336431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We will direct the user to add ingredient page</a:t>
            </a:r>
            <a:endParaRPr lang="he-IL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D9806F-119D-4673-B559-198E15FA01C8}"/>
              </a:ext>
            </a:extLst>
          </p:cNvPr>
          <p:cNvCxnSpPr>
            <a:cxnSpLocks/>
          </p:cNvCxnSpPr>
          <p:nvPr/>
        </p:nvCxnSpPr>
        <p:spPr>
          <a:xfrm>
            <a:off x="3201314" y="2128849"/>
            <a:ext cx="3431981" cy="113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Top Corners One Rounded and One Snipped 78">
            <a:extLst>
              <a:ext uri="{FF2B5EF4-FFF2-40B4-BE49-F238E27FC236}">
                <a16:creationId xmlns:a16="http://schemas.microsoft.com/office/drawing/2014/main" id="{707DCC24-E685-4286-92C2-1875717A8747}"/>
              </a:ext>
            </a:extLst>
          </p:cNvPr>
          <p:cNvSpPr/>
          <p:nvPr/>
        </p:nvSpPr>
        <p:spPr>
          <a:xfrm>
            <a:off x="6837023" y="2749114"/>
            <a:ext cx="1533113" cy="957723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Filter- meat, diary, parve, gluten free</a:t>
            </a:r>
            <a:endParaRPr lang="he-IL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78DF773-452E-4475-959B-2D03DD55D8F2}"/>
              </a:ext>
            </a:extLst>
          </p:cNvPr>
          <p:cNvCxnSpPr>
            <a:cxnSpLocks/>
          </p:cNvCxnSpPr>
          <p:nvPr/>
        </p:nvCxnSpPr>
        <p:spPr>
          <a:xfrm>
            <a:off x="4122707" y="3244593"/>
            <a:ext cx="3615391" cy="202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: Top Corners One Rounded and One Snipped 81">
            <a:extLst>
              <a:ext uri="{FF2B5EF4-FFF2-40B4-BE49-F238E27FC236}">
                <a16:creationId xmlns:a16="http://schemas.microsoft.com/office/drawing/2014/main" id="{8B30B7F5-0808-4BAD-B072-6E79B54C55B6}"/>
              </a:ext>
            </a:extLst>
          </p:cNvPr>
          <p:cNvSpPr/>
          <p:nvPr/>
        </p:nvSpPr>
        <p:spPr>
          <a:xfrm>
            <a:off x="7867329" y="4745739"/>
            <a:ext cx="2836439" cy="1142640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We cannot delete ingredients that are build-in in the 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171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Ingredients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473911" y="213442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Build-in ingredients: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8" name="Minus Sign 47">
            <a:extLst>
              <a:ext uri="{FF2B5EF4-FFF2-40B4-BE49-F238E27FC236}">
                <a16:creationId xmlns:a16="http://schemas.microsoft.com/office/drawing/2014/main" id="{24FFAC1E-9C59-4A1D-A003-E9E5789655A8}"/>
              </a:ext>
            </a:extLst>
          </p:cNvPr>
          <p:cNvSpPr/>
          <p:nvPr/>
        </p:nvSpPr>
        <p:spPr>
          <a:xfrm>
            <a:off x="3344642" y="1745054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Filter</a:t>
            </a:r>
            <a:endParaRPr lang="he-IL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DA62A95-7482-464F-B130-99251344C74F}"/>
              </a:ext>
            </a:extLst>
          </p:cNvPr>
          <p:cNvSpPr/>
          <p:nvPr/>
        </p:nvSpPr>
        <p:spPr>
          <a:xfrm>
            <a:off x="4122707" y="2084312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Flowchart: Merge 49">
            <a:extLst>
              <a:ext uri="{FF2B5EF4-FFF2-40B4-BE49-F238E27FC236}">
                <a16:creationId xmlns:a16="http://schemas.microsoft.com/office/drawing/2014/main" id="{76795AC7-659F-4769-A11F-2A3755B3FC1A}"/>
              </a:ext>
            </a:extLst>
          </p:cNvPr>
          <p:cNvSpPr/>
          <p:nvPr/>
        </p:nvSpPr>
        <p:spPr>
          <a:xfrm>
            <a:off x="4191827" y="2096188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2353961" y="1538171"/>
            <a:ext cx="13174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Build-in ingredients: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8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Build-in ingredients</a:t>
            </a:r>
            <a:endParaRPr lang="he-IL" b="1" dirty="0"/>
          </a:p>
        </p:txBody>
      </p:sp>
      <p:pic>
        <p:nvPicPr>
          <p:cNvPr id="57" name="Graphic 56" descr="Banana with solid fill">
            <a:extLst>
              <a:ext uri="{FF2B5EF4-FFF2-40B4-BE49-F238E27FC236}">
                <a16:creationId xmlns:a16="http://schemas.microsoft.com/office/drawing/2014/main" id="{AA2AD4EF-419D-4DF8-ACFC-535A4331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09" y="5554701"/>
            <a:ext cx="735254" cy="735254"/>
          </a:xfrm>
          <a:prstGeom prst="rect">
            <a:avLst/>
          </a:prstGeom>
        </p:spPr>
      </p:pic>
      <p:pic>
        <p:nvPicPr>
          <p:cNvPr id="61" name="Graphic 60" descr="Strawberry outline">
            <a:extLst>
              <a:ext uri="{FF2B5EF4-FFF2-40B4-BE49-F238E27FC236}">
                <a16:creationId xmlns:a16="http://schemas.microsoft.com/office/drawing/2014/main" id="{B28EE2A3-0681-4BA4-81B4-682CE1DDB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468" y="4449687"/>
            <a:ext cx="935140" cy="935140"/>
          </a:xfrm>
          <a:prstGeom prst="rect">
            <a:avLst/>
          </a:prstGeom>
        </p:spPr>
      </p:pic>
      <p:pic>
        <p:nvPicPr>
          <p:cNvPr id="63" name="Graphic 62" descr="Avocado with solid fill">
            <a:extLst>
              <a:ext uri="{FF2B5EF4-FFF2-40B4-BE49-F238E27FC236}">
                <a16:creationId xmlns:a16="http://schemas.microsoft.com/office/drawing/2014/main" id="{FF33FE38-BA83-47C6-8D47-3FCD6BCFF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97" y="3603424"/>
            <a:ext cx="779298" cy="779298"/>
          </a:xfrm>
          <a:prstGeom prst="rect">
            <a:avLst/>
          </a:prstGeom>
        </p:spPr>
      </p:pic>
      <p:pic>
        <p:nvPicPr>
          <p:cNvPr id="65" name="Graphic 64" descr="Eggplant outline">
            <a:extLst>
              <a:ext uri="{FF2B5EF4-FFF2-40B4-BE49-F238E27FC236}">
                <a16:creationId xmlns:a16="http://schemas.microsoft.com/office/drawing/2014/main" id="{2B8A2F4B-61AB-4753-8C1B-6D377DCD9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379" y="2534593"/>
            <a:ext cx="822018" cy="822018"/>
          </a:xfrm>
          <a:prstGeom prst="rect">
            <a:avLst/>
          </a:prstGeom>
        </p:spPr>
      </p:pic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6C42708-8109-4B41-B749-5571B068B8D7}"/>
              </a:ext>
            </a:extLst>
          </p:cNvPr>
          <p:cNvSpPr/>
          <p:nvPr/>
        </p:nvSpPr>
        <p:spPr>
          <a:xfrm>
            <a:off x="1382505" y="2478188"/>
            <a:ext cx="84687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Eggplant</a:t>
            </a:r>
            <a:endParaRPr lang="he-IL" dirty="0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5BAD3A2F-66B3-4A6E-94E4-EEE6CC0DAF83}"/>
              </a:ext>
            </a:extLst>
          </p:cNvPr>
          <p:cNvSpPr/>
          <p:nvPr/>
        </p:nvSpPr>
        <p:spPr>
          <a:xfrm>
            <a:off x="1382505" y="3485969"/>
            <a:ext cx="865245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Avocado</a:t>
            </a:r>
            <a:endParaRPr lang="he-IL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88FEA1A0-DA05-413E-A72F-67CAD3EED7BF}"/>
              </a:ext>
            </a:extLst>
          </p:cNvPr>
          <p:cNvSpPr/>
          <p:nvPr/>
        </p:nvSpPr>
        <p:spPr>
          <a:xfrm>
            <a:off x="1318728" y="4501832"/>
            <a:ext cx="910653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Strawberry</a:t>
            </a:r>
            <a:endParaRPr lang="he-IL" sz="1600" dirty="0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361AACB-C22A-46E9-85B1-1BDEC65EB527}"/>
              </a:ext>
            </a:extLst>
          </p:cNvPr>
          <p:cNvSpPr/>
          <p:nvPr/>
        </p:nvSpPr>
        <p:spPr>
          <a:xfrm>
            <a:off x="1377823" y="5486371"/>
            <a:ext cx="84448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Banana</a:t>
            </a:r>
            <a:endParaRPr lang="he-IL" sz="1600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2231028" y="2477866"/>
            <a:ext cx="2263291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2270798" y="3502274"/>
            <a:ext cx="2207185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2253868" y="4515578"/>
            <a:ext cx="2202186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2247750" y="5473927"/>
            <a:ext cx="2202186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54A3E8-834F-4653-8A98-52A7F6E3D784}"/>
              </a:ext>
            </a:extLst>
          </p:cNvPr>
          <p:cNvSpPr/>
          <p:nvPr/>
        </p:nvSpPr>
        <p:spPr>
          <a:xfrm>
            <a:off x="6227987" y="824336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398E50-BC67-407B-A322-07584F9840EE}"/>
              </a:ext>
            </a:extLst>
          </p:cNvPr>
          <p:cNvSpPr/>
          <p:nvPr/>
        </p:nvSpPr>
        <p:spPr>
          <a:xfrm>
            <a:off x="6229956" y="831817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366656-D3B8-4A83-BEB9-138271021844}"/>
              </a:ext>
            </a:extLst>
          </p:cNvPr>
          <p:cNvCxnSpPr/>
          <p:nvPr/>
        </p:nvCxnSpPr>
        <p:spPr>
          <a:xfrm flipV="1">
            <a:off x="7212725" y="824336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B70FED-FB24-4650-80C9-E4D7E6156ABF}"/>
              </a:ext>
            </a:extLst>
          </p:cNvPr>
          <p:cNvCxnSpPr/>
          <p:nvPr/>
        </p:nvCxnSpPr>
        <p:spPr>
          <a:xfrm flipV="1">
            <a:off x="8042719" y="824336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06D4D7-CB4B-45AC-8C7B-1AB6FA02FC50}"/>
              </a:ext>
            </a:extLst>
          </p:cNvPr>
          <p:cNvCxnSpPr/>
          <p:nvPr/>
        </p:nvCxnSpPr>
        <p:spPr>
          <a:xfrm flipV="1">
            <a:off x="10234935" y="824336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E64089-A755-4995-A6BA-0532CE9E7289}"/>
              </a:ext>
            </a:extLst>
          </p:cNvPr>
          <p:cNvCxnSpPr/>
          <p:nvPr/>
        </p:nvCxnSpPr>
        <p:spPr>
          <a:xfrm flipV="1">
            <a:off x="9137654" y="824336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D02AB98-26A4-43D4-9C98-7784B63E9986}"/>
              </a:ext>
            </a:extLst>
          </p:cNvPr>
          <p:cNvSpPr txBox="1"/>
          <p:nvPr/>
        </p:nvSpPr>
        <p:spPr>
          <a:xfrm>
            <a:off x="6294813" y="954407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950ADE-7FF0-40D2-A730-C203A08F401E}"/>
              </a:ext>
            </a:extLst>
          </p:cNvPr>
          <p:cNvSpPr txBox="1"/>
          <p:nvPr/>
        </p:nvSpPr>
        <p:spPr>
          <a:xfrm>
            <a:off x="7222114" y="961888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6" name="Minus Sign 85">
            <a:extLst>
              <a:ext uri="{FF2B5EF4-FFF2-40B4-BE49-F238E27FC236}">
                <a16:creationId xmlns:a16="http://schemas.microsoft.com/office/drawing/2014/main" id="{0C20AE6E-7A37-41F7-94AE-F835622B8EB8}"/>
              </a:ext>
            </a:extLst>
          </p:cNvPr>
          <p:cNvSpPr/>
          <p:nvPr/>
        </p:nvSpPr>
        <p:spPr>
          <a:xfrm>
            <a:off x="7057395" y="107767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A15C6DEB-9195-4A0E-B19B-BEE9605748BB}"/>
              </a:ext>
            </a:extLst>
          </p:cNvPr>
          <p:cNvSpPr/>
          <p:nvPr/>
        </p:nvSpPr>
        <p:spPr>
          <a:xfrm>
            <a:off x="7697403" y="1420247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Flowchart: Merge 87">
            <a:extLst>
              <a:ext uri="{FF2B5EF4-FFF2-40B4-BE49-F238E27FC236}">
                <a16:creationId xmlns:a16="http://schemas.microsoft.com/office/drawing/2014/main" id="{A1164CEE-FF30-407F-AB87-AC1B8777EFF2}"/>
              </a:ext>
            </a:extLst>
          </p:cNvPr>
          <p:cNvSpPr/>
          <p:nvPr/>
        </p:nvSpPr>
        <p:spPr>
          <a:xfrm>
            <a:off x="7681067" y="1420247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8236B2-3054-4271-A18C-3425B89567CD}"/>
              </a:ext>
            </a:extLst>
          </p:cNvPr>
          <p:cNvSpPr txBox="1"/>
          <p:nvPr/>
        </p:nvSpPr>
        <p:spPr>
          <a:xfrm>
            <a:off x="7980911" y="966197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Ingredients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0" name="Minus Sign 89">
            <a:extLst>
              <a:ext uri="{FF2B5EF4-FFF2-40B4-BE49-F238E27FC236}">
                <a16:creationId xmlns:a16="http://schemas.microsoft.com/office/drawing/2014/main" id="{2A24727D-F27D-4763-A7A2-A2D8F2B47390}"/>
              </a:ext>
            </a:extLst>
          </p:cNvPr>
          <p:cNvSpPr/>
          <p:nvPr/>
        </p:nvSpPr>
        <p:spPr>
          <a:xfrm>
            <a:off x="8009928" y="96619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E3B112D-5365-4C84-8CAC-D9DB6B2438C9}"/>
              </a:ext>
            </a:extLst>
          </p:cNvPr>
          <p:cNvSpPr/>
          <p:nvPr/>
        </p:nvSpPr>
        <p:spPr>
          <a:xfrm>
            <a:off x="8745866" y="1287514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2" name="Flowchart: Merge 91">
            <a:extLst>
              <a:ext uri="{FF2B5EF4-FFF2-40B4-BE49-F238E27FC236}">
                <a16:creationId xmlns:a16="http://schemas.microsoft.com/office/drawing/2014/main" id="{E7DE1860-49C7-4C9D-B326-2EF6B938204D}"/>
              </a:ext>
            </a:extLst>
          </p:cNvPr>
          <p:cNvSpPr/>
          <p:nvPr/>
        </p:nvSpPr>
        <p:spPr>
          <a:xfrm>
            <a:off x="8714459" y="1308401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479A18-43B4-43DD-A17E-6C136F7FC4F6}"/>
              </a:ext>
            </a:extLst>
          </p:cNvPr>
          <p:cNvSpPr txBox="1"/>
          <p:nvPr/>
        </p:nvSpPr>
        <p:spPr>
          <a:xfrm>
            <a:off x="9210187" y="907894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Schedule</a:t>
            </a:r>
            <a:endParaRPr lang="he-IL" dirty="0"/>
          </a:p>
        </p:txBody>
      </p:sp>
      <p:sp>
        <p:nvSpPr>
          <p:cNvPr id="94" name="Minus Sign 93">
            <a:extLst>
              <a:ext uri="{FF2B5EF4-FFF2-40B4-BE49-F238E27FC236}">
                <a16:creationId xmlns:a16="http://schemas.microsoft.com/office/drawing/2014/main" id="{8B27491B-E6BC-4A4A-9245-2E094A46018A}"/>
              </a:ext>
            </a:extLst>
          </p:cNvPr>
          <p:cNvSpPr/>
          <p:nvPr/>
        </p:nvSpPr>
        <p:spPr>
          <a:xfrm>
            <a:off x="9172518" y="1052506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54CF58FA-D122-49A4-B846-E2CF6F66DAF8}"/>
              </a:ext>
            </a:extLst>
          </p:cNvPr>
          <p:cNvSpPr/>
          <p:nvPr/>
        </p:nvSpPr>
        <p:spPr>
          <a:xfrm>
            <a:off x="9848595" y="1403209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6" name="Flowchart: Merge 95">
            <a:extLst>
              <a:ext uri="{FF2B5EF4-FFF2-40B4-BE49-F238E27FC236}">
                <a16:creationId xmlns:a16="http://schemas.microsoft.com/office/drawing/2014/main" id="{6AF2DF27-073C-4949-9F59-57A85B76E983}"/>
              </a:ext>
            </a:extLst>
          </p:cNvPr>
          <p:cNvSpPr/>
          <p:nvPr/>
        </p:nvSpPr>
        <p:spPr>
          <a:xfrm>
            <a:off x="9844257" y="1386172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821E1F-AAB2-4B54-A31A-9A6FB67B7E2E}"/>
              </a:ext>
            </a:extLst>
          </p:cNvPr>
          <p:cNvSpPr txBox="1"/>
          <p:nvPr/>
        </p:nvSpPr>
        <p:spPr>
          <a:xfrm>
            <a:off x="10397308" y="947284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E51B9E-DD31-4188-944D-59AE292AC52C}"/>
              </a:ext>
            </a:extLst>
          </p:cNvPr>
          <p:cNvSpPr txBox="1"/>
          <p:nvPr/>
        </p:nvSpPr>
        <p:spPr>
          <a:xfrm>
            <a:off x="6195461" y="2044364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Shared ingredients:</a:t>
            </a:r>
            <a:endParaRPr lang="he-IL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CB8901-2527-4878-9986-0F8F5070CA60}"/>
              </a:ext>
            </a:extLst>
          </p:cNvPr>
          <p:cNvSpPr/>
          <p:nvPr/>
        </p:nvSpPr>
        <p:spPr>
          <a:xfrm>
            <a:off x="6334800" y="2381213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B4CBFF-A9BC-400A-B9DC-5AD9FD08C981}"/>
              </a:ext>
            </a:extLst>
          </p:cNvPr>
          <p:cNvSpPr/>
          <p:nvPr/>
        </p:nvSpPr>
        <p:spPr>
          <a:xfrm>
            <a:off x="6334800" y="3402491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6E3CD3-35A1-4DA4-93F0-2941AB53D618}"/>
              </a:ext>
            </a:extLst>
          </p:cNvPr>
          <p:cNvSpPr/>
          <p:nvPr/>
        </p:nvSpPr>
        <p:spPr>
          <a:xfrm>
            <a:off x="6313710" y="4423628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F1399B-829A-459B-A894-8B36DAB75E42}"/>
              </a:ext>
            </a:extLst>
          </p:cNvPr>
          <p:cNvSpPr/>
          <p:nvPr/>
        </p:nvSpPr>
        <p:spPr>
          <a:xfrm>
            <a:off x="6334799" y="5399406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F52FFE30-00B8-468F-AEC3-619A5BD8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01" y="2387301"/>
            <a:ext cx="960782" cy="900387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5F985B21-B834-487C-AC5F-72B93C59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01" y="3445334"/>
            <a:ext cx="960782" cy="847324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5F9ADEC5-FB59-4836-BDFE-444C3D2F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847" y="4444376"/>
            <a:ext cx="960782" cy="879136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DB065CD2-F968-40F2-B90B-F53716CB1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49" y="5429874"/>
            <a:ext cx="960782" cy="847324"/>
          </a:xfrm>
          <a:prstGeom prst="rect">
            <a:avLst/>
          </a:prstGeom>
        </p:spPr>
      </p:pic>
      <p:sp>
        <p:nvSpPr>
          <p:cNvPr id="107" name="Minus Sign 106">
            <a:extLst>
              <a:ext uri="{FF2B5EF4-FFF2-40B4-BE49-F238E27FC236}">
                <a16:creationId xmlns:a16="http://schemas.microsoft.com/office/drawing/2014/main" id="{8614317B-3EF6-44C3-A40B-4B27DE5D62D7}"/>
              </a:ext>
            </a:extLst>
          </p:cNvPr>
          <p:cNvSpPr/>
          <p:nvPr/>
        </p:nvSpPr>
        <p:spPr>
          <a:xfrm>
            <a:off x="9066192" y="1654990"/>
            <a:ext cx="1242601" cy="893298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/>
              <a:t>Filter</a:t>
            </a:r>
            <a:endParaRPr lang="he-IL" dirty="0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CCC04E46-6AB4-4932-B3F7-ACEF03F734C1}"/>
              </a:ext>
            </a:extLst>
          </p:cNvPr>
          <p:cNvSpPr/>
          <p:nvPr/>
        </p:nvSpPr>
        <p:spPr>
          <a:xfrm>
            <a:off x="9844257" y="1994248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9" name="Flowchart: Merge 108">
            <a:extLst>
              <a:ext uri="{FF2B5EF4-FFF2-40B4-BE49-F238E27FC236}">
                <a16:creationId xmlns:a16="http://schemas.microsoft.com/office/drawing/2014/main" id="{2619B886-6E11-4083-B3B7-F96AA559ABE8}"/>
              </a:ext>
            </a:extLst>
          </p:cNvPr>
          <p:cNvSpPr/>
          <p:nvPr/>
        </p:nvSpPr>
        <p:spPr>
          <a:xfrm>
            <a:off x="9913377" y="2006124"/>
            <a:ext cx="264227" cy="196861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A87D47AB-3791-4474-BCBB-6DD032B5A977}"/>
              </a:ext>
            </a:extLst>
          </p:cNvPr>
          <p:cNvSpPr/>
          <p:nvPr/>
        </p:nvSpPr>
        <p:spPr>
          <a:xfrm>
            <a:off x="6109226" y="10922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6549E793-F237-4A65-AA73-EF2276A3E8BD}"/>
              </a:ext>
            </a:extLst>
          </p:cNvPr>
          <p:cNvSpPr/>
          <p:nvPr/>
        </p:nvSpPr>
        <p:spPr>
          <a:xfrm>
            <a:off x="6748778" y="1416041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2" name="Flowchart: Merge 111">
            <a:extLst>
              <a:ext uri="{FF2B5EF4-FFF2-40B4-BE49-F238E27FC236}">
                <a16:creationId xmlns:a16="http://schemas.microsoft.com/office/drawing/2014/main" id="{1EF225AF-517F-4154-BD7A-F439D36124F1}"/>
              </a:ext>
            </a:extLst>
          </p:cNvPr>
          <p:cNvSpPr/>
          <p:nvPr/>
        </p:nvSpPr>
        <p:spPr>
          <a:xfrm>
            <a:off x="6781787" y="14338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2D235A-828C-4FBB-A6AB-E88355007F35}"/>
              </a:ext>
            </a:extLst>
          </p:cNvPr>
          <p:cNvSpPr txBox="1"/>
          <p:nvPr/>
        </p:nvSpPr>
        <p:spPr>
          <a:xfrm>
            <a:off x="8075511" y="1448107"/>
            <a:ext cx="13174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shared ingredients:</a:t>
            </a:r>
            <a:endParaRPr lang="he-IL" sz="12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F02769-C119-4635-B331-0623510C460B}"/>
              </a:ext>
            </a:extLst>
          </p:cNvPr>
          <p:cNvSpPr/>
          <p:nvPr/>
        </p:nvSpPr>
        <p:spPr>
          <a:xfrm>
            <a:off x="6272815" y="51634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Shared ingredients</a:t>
            </a:r>
            <a:endParaRPr lang="he-IL" b="1" dirty="0"/>
          </a:p>
        </p:txBody>
      </p:sp>
      <p:pic>
        <p:nvPicPr>
          <p:cNvPr id="115" name="Graphic 114" descr="Banana with solid fill">
            <a:extLst>
              <a:ext uri="{FF2B5EF4-FFF2-40B4-BE49-F238E27FC236}">
                <a16:creationId xmlns:a16="http://schemas.microsoft.com/office/drawing/2014/main" id="{F4C72360-5EAE-4939-82D4-04542016C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659" y="5464637"/>
            <a:ext cx="735254" cy="735254"/>
          </a:xfrm>
          <a:prstGeom prst="rect">
            <a:avLst/>
          </a:prstGeom>
        </p:spPr>
      </p:pic>
      <p:pic>
        <p:nvPicPr>
          <p:cNvPr id="116" name="Graphic 115" descr="Strawberry outline">
            <a:extLst>
              <a:ext uri="{FF2B5EF4-FFF2-40B4-BE49-F238E27FC236}">
                <a16:creationId xmlns:a16="http://schemas.microsoft.com/office/drawing/2014/main" id="{2DC2BF97-B23C-47FE-BCD8-76B6AE295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018" y="4359623"/>
            <a:ext cx="935140" cy="935140"/>
          </a:xfrm>
          <a:prstGeom prst="rect">
            <a:avLst/>
          </a:prstGeom>
        </p:spPr>
      </p:pic>
      <p:pic>
        <p:nvPicPr>
          <p:cNvPr id="117" name="Graphic 116" descr="Avocado with solid fill">
            <a:extLst>
              <a:ext uri="{FF2B5EF4-FFF2-40B4-BE49-F238E27FC236}">
                <a16:creationId xmlns:a16="http://schemas.microsoft.com/office/drawing/2014/main" id="{C9704B9D-03F8-4E35-977C-29F850934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0147" y="3513360"/>
            <a:ext cx="779298" cy="779298"/>
          </a:xfrm>
          <a:prstGeom prst="rect">
            <a:avLst/>
          </a:prstGeom>
        </p:spPr>
      </p:pic>
      <p:pic>
        <p:nvPicPr>
          <p:cNvPr id="118" name="Graphic 117" descr="Eggplant outline">
            <a:extLst>
              <a:ext uri="{FF2B5EF4-FFF2-40B4-BE49-F238E27FC236}">
                <a16:creationId xmlns:a16="http://schemas.microsoft.com/office/drawing/2014/main" id="{42A4EA7A-36E0-42C2-9EDC-B4326D567D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9929" y="2444529"/>
            <a:ext cx="822018" cy="822018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50F9E2D1-89C1-46CF-B7F5-BD3B443E0311}"/>
              </a:ext>
            </a:extLst>
          </p:cNvPr>
          <p:cNvSpPr/>
          <p:nvPr/>
        </p:nvSpPr>
        <p:spPr>
          <a:xfrm>
            <a:off x="7104055" y="2388124"/>
            <a:ext cx="84687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Eggplant</a:t>
            </a:r>
            <a:endParaRPr lang="he-IL" dirty="0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4983BC5A-3D87-4A82-8CDE-03A3F4270F9F}"/>
              </a:ext>
            </a:extLst>
          </p:cNvPr>
          <p:cNvSpPr/>
          <p:nvPr/>
        </p:nvSpPr>
        <p:spPr>
          <a:xfrm>
            <a:off x="7104055" y="3395905"/>
            <a:ext cx="865245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Avocado</a:t>
            </a:r>
            <a:endParaRPr lang="he-IL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F121DAB2-8993-4FE4-8381-5DAF7736C4B2}"/>
              </a:ext>
            </a:extLst>
          </p:cNvPr>
          <p:cNvSpPr/>
          <p:nvPr/>
        </p:nvSpPr>
        <p:spPr>
          <a:xfrm>
            <a:off x="7040278" y="4411768"/>
            <a:ext cx="910653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Strawberry</a:t>
            </a:r>
            <a:endParaRPr lang="he-IL" sz="1600" dirty="0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6D73A312-22F4-46A9-A6D6-B4F25B90663F}"/>
              </a:ext>
            </a:extLst>
          </p:cNvPr>
          <p:cNvSpPr/>
          <p:nvPr/>
        </p:nvSpPr>
        <p:spPr>
          <a:xfrm>
            <a:off x="7099373" y="5396307"/>
            <a:ext cx="84448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Banana</a:t>
            </a:r>
            <a:endParaRPr lang="he-IL" sz="1600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799BC33C-C8EE-4CC7-8D39-B67527275852}"/>
              </a:ext>
            </a:extLst>
          </p:cNvPr>
          <p:cNvSpPr/>
          <p:nvPr/>
        </p:nvSpPr>
        <p:spPr>
          <a:xfrm>
            <a:off x="9074340" y="2387802"/>
            <a:ext cx="1141529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C1F06271-26BB-4142-B6DD-9D60FE4584A9}"/>
              </a:ext>
            </a:extLst>
          </p:cNvPr>
          <p:cNvSpPr/>
          <p:nvPr/>
        </p:nvSpPr>
        <p:spPr>
          <a:xfrm>
            <a:off x="9137654" y="3412210"/>
            <a:ext cx="1061879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1D2D2887-AAFB-4129-B6D0-E70910632510}"/>
              </a:ext>
            </a:extLst>
          </p:cNvPr>
          <p:cNvSpPr/>
          <p:nvPr/>
        </p:nvSpPr>
        <p:spPr>
          <a:xfrm>
            <a:off x="9074340" y="4425514"/>
            <a:ext cx="1103264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4D3FDD07-7248-493E-8EB3-2417418B1912}"/>
              </a:ext>
            </a:extLst>
          </p:cNvPr>
          <p:cNvSpPr/>
          <p:nvPr/>
        </p:nvSpPr>
        <p:spPr>
          <a:xfrm>
            <a:off x="9074340" y="5383863"/>
            <a:ext cx="1097146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19AFC5-B862-4F5D-836C-81463231CA6E}"/>
              </a:ext>
            </a:extLst>
          </p:cNvPr>
          <p:cNvSpPr/>
          <p:nvPr/>
        </p:nvSpPr>
        <p:spPr>
          <a:xfrm>
            <a:off x="7959079" y="2393921"/>
            <a:ext cx="1105144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58510D-50D4-4F51-8B1A-30456F00FD90}"/>
              </a:ext>
            </a:extLst>
          </p:cNvPr>
          <p:cNvSpPr/>
          <p:nvPr/>
        </p:nvSpPr>
        <p:spPr>
          <a:xfrm>
            <a:off x="7959079" y="3379052"/>
            <a:ext cx="1176606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6630F61-DD5F-4EC5-AB37-2F88B2B27773}"/>
              </a:ext>
            </a:extLst>
          </p:cNvPr>
          <p:cNvSpPr/>
          <p:nvPr/>
        </p:nvSpPr>
        <p:spPr>
          <a:xfrm>
            <a:off x="7969300" y="4405865"/>
            <a:ext cx="1105144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FFEC44-484B-4B58-AC98-D9945BABBF5E}"/>
              </a:ext>
            </a:extLst>
          </p:cNvPr>
          <p:cNvSpPr/>
          <p:nvPr/>
        </p:nvSpPr>
        <p:spPr>
          <a:xfrm>
            <a:off x="7969300" y="5389108"/>
            <a:ext cx="1105144" cy="908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Creator </a:t>
            </a:r>
          </a:p>
          <a:p>
            <a:pPr algn="ctr"/>
            <a:r>
              <a:rPr lang="en-US" dirty="0"/>
              <a:t>info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896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CAE6E-142F-4281-A12F-D8CD8B4E131F}"/>
              </a:ext>
            </a:extLst>
          </p:cNvPr>
          <p:cNvSpPr/>
          <p:nvPr/>
        </p:nvSpPr>
        <p:spPr>
          <a:xfrm>
            <a:off x="506437" y="914400"/>
            <a:ext cx="5050301" cy="558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1B4CE-83AD-4074-BCD4-0B937840FD0D}"/>
              </a:ext>
            </a:extLst>
          </p:cNvPr>
          <p:cNvSpPr/>
          <p:nvPr/>
        </p:nvSpPr>
        <p:spPr>
          <a:xfrm>
            <a:off x="508406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6DB76-294E-48DF-BD15-64B69A330B73}"/>
              </a:ext>
            </a:extLst>
          </p:cNvPr>
          <p:cNvCxnSpPr/>
          <p:nvPr/>
        </p:nvCxnSpPr>
        <p:spPr>
          <a:xfrm flipV="1">
            <a:off x="149117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7EBC1-3FD0-4AF9-89A1-C943678DFAE0}"/>
              </a:ext>
            </a:extLst>
          </p:cNvPr>
          <p:cNvCxnSpPr/>
          <p:nvPr/>
        </p:nvCxnSpPr>
        <p:spPr>
          <a:xfrm flipV="1">
            <a:off x="2321169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4C7E6-34DC-4772-B60E-EE785EB925E9}"/>
              </a:ext>
            </a:extLst>
          </p:cNvPr>
          <p:cNvCxnSpPr/>
          <p:nvPr/>
        </p:nvCxnSpPr>
        <p:spPr>
          <a:xfrm flipV="1">
            <a:off x="4513385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7740F-BC6C-4254-8200-1416FA238B8E}"/>
              </a:ext>
            </a:extLst>
          </p:cNvPr>
          <p:cNvCxnSpPr/>
          <p:nvPr/>
        </p:nvCxnSpPr>
        <p:spPr>
          <a:xfrm flipV="1">
            <a:off x="3416104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B4337E-178D-4244-B53F-726E3D7D898D}"/>
              </a:ext>
            </a:extLst>
          </p:cNvPr>
          <p:cNvSpPr txBox="1"/>
          <p:nvPr/>
        </p:nvSpPr>
        <p:spPr>
          <a:xfrm>
            <a:off x="573263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FB227-453F-46CB-87D1-55EC33121497}"/>
              </a:ext>
            </a:extLst>
          </p:cNvPr>
          <p:cNvSpPr txBox="1"/>
          <p:nvPr/>
        </p:nvSpPr>
        <p:spPr>
          <a:xfrm>
            <a:off x="1500564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813BEA34-8140-448A-88DC-86DAC6DD0C17}"/>
              </a:ext>
            </a:extLst>
          </p:cNvPr>
          <p:cNvSpPr/>
          <p:nvPr/>
        </p:nvSpPr>
        <p:spPr>
          <a:xfrm>
            <a:off x="1335845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F26B57A-C11E-43D6-98A4-82C2D28FF531}"/>
              </a:ext>
            </a:extLst>
          </p:cNvPr>
          <p:cNvSpPr/>
          <p:nvPr/>
        </p:nvSpPr>
        <p:spPr>
          <a:xfrm>
            <a:off x="1975853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3173F57B-C1B1-4B97-A31D-6BA9AA7E4BC3}"/>
              </a:ext>
            </a:extLst>
          </p:cNvPr>
          <p:cNvSpPr/>
          <p:nvPr/>
        </p:nvSpPr>
        <p:spPr>
          <a:xfrm>
            <a:off x="1959517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7E488-3272-494F-9BF7-7DEEC018953B}"/>
              </a:ext>
            </a:extLst>
          </p:cNvPr>
          <p:cNvSpPr txBox="1"/>
          <p:nvPr/>
        </p:nvSpPr>
        <p:spPr>
          <a:xfrm>
            <a:off x="2259361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903B0813-0497-48F1-9165-5799A9B5C324}"/>
              </a:ext>
            </a:extLst>
          </p:cNvPr>
          <p:cNvSpPr/>
          <p:nvPr/>
        </p:nvSpPr>
        <p:spPr>
          <a:xfrm>
            <a:off x="2288378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1B3C88-AA63-4B48-9F66-A99E6296D03E}"/>
              </a:ext>
            </a:extLst>
          </p:cNvPr>
          <p:cNvSpPr/>
          <p:nvPr/>
        </p:nvSpPr>
        <p:spPr>
          <a:xfrm>
            <a:off x="3024316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774F0AB0-7A2A-4174-BAA5-F805EFACEFBC}"/>
              </a:ext>
            </a:extLst>
          </p:cNvPr>
          <p:cNvSpPr/>
          <p:nvPr/>
        </p:nvSpPr>
        <p:spPr>
          <a:xfrm>
            <a:off x="2992909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23C07-0501-4FD9-9965-A30FEF605C3A}"/>
              </a:ext>
            </a:extLst>
          </p:cNvPr>
          <p:cNvSpPr txBox="1"/>
          <p:nvPr/>
        </p:nvSpPr>
        <p:spPr>
          <a:xfrm>
            <a:off x="3488637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4BEF471-89A2-4960-90FA-66EB563AAA68}"/>
              </a:ext>
            </a:extLst>
          </p:cNvPr>
          <p:cNvSpPr/>
          <p:nvPr/>
        </p:nvSpPr>
        <p:spPr>
          <a:xfrm>
            <a:off x="3450968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0DCDD66-8C9F-4144-BD4E-6ACB22F79E74}"/>
              </a:ext>
            </a:extLst>
          </p:cNvPr>
          <p:cNvSpPr/>
          <p:nvPr/>
        </p:nvSpPr>
        <p:spPr>
          <a:xfrm>
            <a:off x="4127045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1608C872-DFE4-4592-A6B5-4914CCA1AD3C}"/>
              </a:ext>
            </a:extLst>
          </p:cNvPr>
          <p:cNvSpPr/>
          <p:nvPr/>
        </p:nvSpPr>
        <p:spPr>
          <a:xfrm>
            <a:off x="4122707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382DC-AF87-4D36-A8A1-DB6AE0942F91}"/>
              </a:ext>
            </a:extLst>
          </p:cNvPr>
          <p:cNvSpPr txBox="1"/>
          <p:nvPr/>
        </p:nvSpPr>
        <p:spPr>
          <a:xfrm>
            <a:off x="4675758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8D89E-46B0-449C-B346-AC0E03A4872D}"/>
              </a:ext>
            </a:extLst>
          </p:cNvPr>
          <p:cNvSpPr txBox="1"/>
          <p:nvPr/>
        </p:nvSpPr>
        <p:spPr>
          <a:xfrm>
            <a:off x="573263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9BA6-B251-4F93-93A7-22D7DFAB59A8}"/>
              </a:ext>
            </a:extLst>
          </p:cNvPr>
          <p:cNvSpPr/>
          <p:nvPr/>
        </p:nvSpPr>
        <p:spPr>
          <a:xfrm>
            <a:off x="613250" y="2471277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C3FB8-07E9-4B7C-BF1E-07483EF36993}"/>
              </a:ext>
            </a:extLst>
          </p:cNvPr>
          <p:cNvSpPr/>
          <p:nvPr/>
        </p:nvSpPr>
        <p:spPr>
          <a:xfrm>
            <a:off x="613250" y="3492555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35956-AFC1-4E1D-A0C7-44033D17FA89}"/>
              </a:ext>
            </a:extLst>
          </p:cNvPr>
          <p:cNvSpPr/>
          <p:nvPr/>
        </p:nvSpPr>
        <p:spPr>
          <a:xfrm>
            <a:off x="592160" y="4513692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8549EA-EE9B-4638-AC5F-D849BAEE8E4C}"/>
              </a:ext>
            </a:extLst>
          </p:cNvPr>
          <p:cNvSpPr/>
          <p:nvPr/>
        </p:nvSpPr>
        <p:spPr>
          <a:xfrm>
            <a:off x="613249" y="5489470"/>
            <a:ext cx="4836673" cy="893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F52CFBA-2596-4527-B912-DDBE5C0E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2477365"/>
            <a:ext cx="960782" cy="90038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ACC0E63-ABDC-4D4B-BD8D-715CE5F4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1" y="3535398"/>
            <a:ext cx="960782" cy="8473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DBD27EB4-838C-4F1B-A198-0430D1A4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7" y="4534440"/>
            <a:ext cx="960782" cy="879136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CA554DC-1FCE-4EB0-A41D-2C329F176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9" y="5519938"/>
            <a:ext cx="960782" cy="847324"/>
          </a:xfrm>
          <a:prstGeom prst="rect">
            <a:avLst/>
          </a:prstGeom>
        </p:spPr>
      </p:pic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2AC04CE-A281-412C-9052-DAC386D81325}"/>
              </a:ext>
            </a:extLst>
          </p:cNvPr>
          <p:cNvSpPr/>
          <p:nvPr/>
        </p:nvSpPr>
        <p:spPr>
          <a:xfrm>
            <a:off x="3416104" y="1995651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Create an event</a:t>
            </a:r>
            <a:endParaRPr lang="he-IL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92B9DE0-1C19-4BA2-9C18-995E6D8530AE}"/>
              </a:ext>
            </a:extLst>
          </p:cNvPr>
          <p:cNvSpPr/>
          <p:nvPr/>
        </p:nvSpPr>
        <p:spPr>
          <a:xfrm>
            <a:off x="3303473" y="2478188"/>
            <a:ext cx="1176824" cy="92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Event</a:t>
            </a:r>
            <a:endParaRPr lang="he-IL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EBAD3141-D642-49D9-945D-502088190FC2}"/>
              </a:ext>
            </a:extLst>
          </p:cNvPr>
          <p:cNvSpPr/>
          <p:nvPr/>
        </p:nvSpPr>
        <p:spPr>
          <a:xfrm>
            <a:off x="3306709" y="3492413"/>
            <a:ext cx="1187611" cy="9135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Event</a:t>
            </a:r>
            <a:endParaRPr lang="he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102FD1A-065C-4D49-8C33-45E9C7008DA3}"/>
              </a:ext>
            </a:extLst>
          </p:cNvPr>
          <p:cNvSpPr/>
          <p:nvPr/>
        </p:nvSpPr>
        <p:spPr>
          <a:xfrm>
            <a:off x="3303472" y="4500514"/>
            <a:ext cx="1187611" cy="913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Event</a:t>
            </a:r>
            <a:endParaRPr lang="he-IL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C5C2674B-0374-4F6F-9690-711ACF81EB51}"/>
              </a:ext>
            </a:extLst>
          </p:cNvPr>
          <p:cNvSpPr/>
          <p:nvPr/>
        </p:nvSpPr>
        <p:spPr>
          <a:xfrm>
            <a:off x="3303472" y="5496056"/>
            <a:ext cx="1152582" cy="8816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Delete Event</a:t>
            </a:r>
            <a:endParaRPr lang="he-IL" dirty="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F2C55D15-C17A-4159-A63C-E3B8A294EA33}"/>
              </a:ext>
            </a:extLst>
          </p:cNvPr>
          <p:cNvSpPr/>
          <p:nvPr/>
        </p:nvSpPr>
        <p:spPr>
          <a:xfrm>
            <a:off x="387676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67B507F-6B43-416F-8D99-B32C39C3A6D2}"/>
              </a:ext>
            </a:extLst>
          </p:cNvPr>
          <p:cNvSpPr/>
          <p:nvPr/>
        </p:nvSpPr>
        <p:spPr>
          <a:xfrm>
            <a:off x="1027228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76A3A4F7-25F6-4689-BBB2-A311EF046147}"/>
              </a:ext>
            </a:extLst>
          </p:cNvPr>
          <p:cNvSpPr/>
          <p:nvPr/>
        </p:nvSpPr>
        <p:spPr>
          <a:xfrm>
            <a:off x="1060237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8ED7D9-5431-4149-89DA-EAEDB0729966}"/>
              </a:ext>
            </a:extLst>
          </p:cNvPr>
          <p:cNvSpPr txBox="1"/>
          <p:nvPr/>
        </p:nvSpPr>
        <p:spPr>
          <a:xfrm>
            <a:off x="3618417" y="1677158"/>
            <a:ext cx="117053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Event</a:t>
            </a:r>
            <a:endParaRPr lang="he-IL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DFED5-E466-47A7-958C-9B88EBEC2996}"/>
              </a:ext>
            </a:extLst>
          </p:cNvPr>
          <p:cNvSpPr/>
          <p:nvPr/>
        </p:nvSpPr>
        <p:spPr>
          <a:xfrm>
            <a:off x="551265" y="141698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Event</a:t>
            </a:r>
            <a:endParaRPr lang="he-IL" b="1" dirty="0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6C42708-8109-4B41-B749-5571B068B8D7}"/>
              </a:ext>
            </a:extLst>
          </p:cNvPr>
          <p:cNvSpPr/>
          <p:nvPr/>
        </p:nvSpPr>
        <p:spPr>
          <a:xfrm>
            <a:off x="1382505" y="2478188"/>
            <a:ext cx="846876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Pizza night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5BAD3A2F-66B3-4A6E-94E4-EEE6CC0DAF83}"/>
              </a:ext>
            </a:extLst>
          </p:cNvPr>
          <p:cNvSpPr/>
          <p:nvPr/>
        </p:nvSpPr>
        <p:spPr>
          <a:xfrm>
            <a:off x="1382505" y="3485969"/>
            <a:ext cx="871363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Purim party</a:t>
            </a:r>
            <a:endParaRPr lang="he-IL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88FEA1A0-DA05-413E-A72F-67CAD3EED7BF}"/>
              </a:ext>
            </a:extLst>
          </p:cNvPr>
          <p:cNvSpPr/>
          <p:nvPr/>
        </p:nvSpPr>
        <p:spPr>
          <a:xfrm>
            <a:off x="1318728" y="4534440"/>
            <a:ext cx="919089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Sivan’s birthday</a:t>
            </a:r>
            <a:endParaRPr lang="he-IL" sz="1600" dirty="0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361AACB-C22A-46E9-85B1-1BDEC65EB527}"/>
              </a:ext>
            </a:extLst>
          </p:cNvPr>
          <p:cNvSpPr/>
          <p:nvPr/>
        </p:nvSpPr>
        <p:spPr>
          <a:xfrm>
            <a:off x="1335659" y="5474249"/>
            <a:ext cx="935140" cy="9132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err="1"/>
              <a:t>Elad’s</a:t>
            </a:r>
            <a:r>
              <a:rPr lang="en-US" sz="1200" dirty="0"/>
              <a:t> birthday</a:t>
            </a:r>
            <a:endParaRPr lang="he-IL" sz="1600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2CA1D7FE-A576-4AD5-A44F-2309384DB6F7}"/>
              </a:ext>
            </a:extLst>
          </p:cNvPr>
          <p:cNvSpPr/>
          <p:nvPr/>
        </p:nvSpPr>
        <p:spPr>
          <a:xfrm>
            <a:off x="2231029" y="2477866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E2F6AE8F-04FE-49D0-830A-75EC213535A3}"/>
              </a:ext>
            </a:extLst>
          </p:cNvPr>
          <p:cNvSpPr/>
          <p:nvPr/>
        </p:nvSpPr>
        <p:spPr>
          <a:xfrm>
            <a:off x="2270799" y="3502274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1E8809E-E37A-419F-88C1-80105954B367}"/>
              </a:ext>
            </a:extLst>
          </p:cNvPr>
          <p:cNvSpPr/>
          <p:nvPr/>
        </p:nvSpPr>
        <p:spPr>
          <a:xfrm>
            <a:off x="2253868" y="4515578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074A1C1-1F6F-4435-BCF3-30697BCD0FBC}"/>
              </a:ext>
            </a:extLst>
          </p:cNvPr>
          <p:cNvSpPr/>
          <p:nvPr/>
        </p:nvSpPr>
        <p:spPr>
          <a:xfrm>
            <a:off x="2247750" y="5473927"/>
            <a:ext cx="1079592" cy="913572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Information</a:t>
            </a:r>
            <a:endParaRPr lang="he-IL" sz="1400" dirty="0"/>
          </a:p>
        </p:txBody>
      </p:sp>
      <p:pic>
        <p:nvPicPr>
          <p:cNvPr id="28" name="Graphic 27" descr="Party hat with solid fill">
            <a:extLst>
              <a:ext uri="{FF2B5EF4-FFF2-40B4-BE49-F238E27FC236}">
                <a16:creationId xmlns:a16="http://schemas.microsoft.com/office/drawing/2014/main" id="{45053DA3-8F31-4213-A6C7-386B1341C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02" y="5576416"/>
            <a:ext cx="700670" cy="700670"/>
          </a:xfrm>
          <a:prstGeom prst="rect">
            <a:avLst/>
          </a:prstGeom>
        </p:spPr>
      </p:pic>
      <p:pic>
        <p:nvPicPr>
          <p:cNvPr id="31" name="Graphic 30" descr="Balloons outline">
            <a:extLst>
              <a:ext uri="{FF2B5EF4-FFF2-40B4-BE49-F238E27FC236}">
                <a16:creationId xmlns:a16="http://schemas.microsoft.com/office/drawing/2014/main" id="{5896E629-C8D7-46C7-A863-B7AB92E3C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002" y="4603920"/>
            <a:ext cx="694870" cy="694870"/>
          </a:xfrm>
          <a:prstGeom prst="rect">
            <a:avLst/>
          </a:prstGeom>
        </p:spPr>
      </p:pic>
      <p:pic>
        <p:nvPicPr>
          <p:cNvPr id="33" name="Graphic 32" descr="Dance outline">
            <a:extLst>
              <a:ext uri="{FF2B5EF4-FFF2-40B4-BE49-F238E27FC236}">
                <a16:creationId xmlns:a16="http://schemas.microsoft.com/office/drawing/2014/main" id="{B0030A5E-95F1-4C4E-A448-9530C06DE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492" y="3599028"/>
            <a:ext cx="753262" cy="753262"/>
          </a:xfrm>
          <a:prstGeom prst="rect">
            <a:avLst/>
          </a:prstGeom>
        </p:spPr>
      </p:pic>
      <p:pic>
        <p:nvPicPr>
          <p:cNvPr id="35" name="Graphic 34" descr="Whole pizza outline">
            <a:extLst>
              <a:ext uri="{FF2B5EF4-FFF2-40B4-BE49-F238E27FC236}">
                <a16:creationId xmlns:a16="http://schemas.microsoft.com/office/drawing/2014/main" id="{98287F1C-FD2C-4F23-9419-855A6A951A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144" y="2607005"/>
            <a:ext cx="682487" cy="68248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903A0D2-1612-4D82-B0E8-BAEE9476F718}"/>
              </a:ext>
            </a:extLst>
          </p:cNvPr>
          <p:cNvSpPr/>
          <p:nvPr/>
        </p:nvSpPr>
        <p:spPr>
          <a:xfrm>
            <a:off x="6621124" y="914400"/>
            <a:ext cx="5050301" cy="5805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A8F970-8F78-4D2D-8AE2-0F6F0CB9988B}"/>
              </a:ext>
            </a:extLst>
          </p:cNvPr>
          <p:cNvSpPr/>
          <p:nvPr/>
        </p:nvSpPr>
        <p:spPr>
          <a:xfrm>
            <a:off x="6623093" y="921881"/>
            <a:ext cx="5050301" cy="998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FFC555-1D9B-43BB-9E2B-82E1DB2DF230}"/>
              </a:ext>
            </a:extLst>
          </p:cNvPr>
          <p:cNvCxnSpPr/>
          <p:nvPr/>
        </p:nvCxnSpPr>
        <p:spPr>
          <a:xfrm flipV="1">
            <a:off x="760586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904D24-2E9D-44FA-A186-35DCA3F08B4A}"/>
              </a:ext>
            </a:extLst>
          </p:cNvPr>
          <p:cNvCxnSpPr/>
          <p:nvPr/>
        </p:nvCxnSpPr>
        <p:spPr>
          <a:xfrm flipV="1">
            <a:off x="8435856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722790B-C65D-48AD-B091-E9E8D25C49B8}"/>
              </a:ext>
            </a:extLst>
          </p:cNvPr>
          <p:cNvCxnSpPr/>
          <p:nvPr/>
        </p:nvCxnSpPr>
        <p:spPr>
          <a:xfrm flipV="1">
            <a:off x="10628072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3A9D8F-EAE6-424C-A5F3-D8C9383C99D1}"/>
              </a:ext>
            </a:extLst>
          </p:cNvPr>
          <p:cNvCxnSpPr/>
          <p:nvPr/>
        </p:nvCxnSpPr>
        <p:spPr>
          <a:xfrm flipV="1">
            <a:off x="9530791" y="914400"/>
            <a:ext cx="0" cy="99880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19CCB5-F37A-45AC-838B-BBE9AB38FAAD}"/>
              </a:ext>
            </a:extLst>
          </p:cNvPr>
          <p:cNvSpPr txBox="1"/>
          <p:nvPr/>
        </p:nvSpPr>
        <p:spPr>
          <a:xfrm>
            <a:off x="6687950" y="1044471"/>
            <a:ext cx="9847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Profile</a:t>
            </a:r>
            <a:endParaRPr lang="he-IL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81FB65-A7B0-45F7-BBBA-1D13996D4F92}"/>
              </a:ext>
            </a:extLst>
          </p:cNvPr>
          <p:cNvSpPr txBox="1"/>
          <p:nvPr/>
        </p:nvSpPr>
        <p:spPr>
          <a:xfrm>
            <a:off x="7615251" y="1051952"/>
            <a:ext cx="984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Recipes</a:t>
            </a:r>
            <a:endParaRPr lang="he-IL" dirty="0"/>
          </a:p>
        </p:txBody>
      </p:sp>
      <p:sp>
        <p:nvSpPr>
          <p:cNvPr id="88" name="Minus Sign 87">
            <a:extLst>
              <a:ext uri="{FF2B5EF4-FFF2-40B4-BE49-F238E27FC236}">
                <a16:creationId xmlns:a16="http://schemas.microsoft.com/office/drawing/2014/main" id="{564605E2-D6FF-409A-BA91-EBCED2967DBB}"/>
              </a:ext>
            </a:extLst>
          </p:cNvPr>
          <p:cNvSpPr/>
          <p:nvPr/>
        </p:nvSpPr>
        <p:spPr>
          <a:xfrm>
            <a:off x="7450532" y="116774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075ADFDD-9A73-4B22-ABE4-BCA445C28C12}"/>
              </a:ext>
            </a:extLst>
          </p:cNvPr>
          <p:cNvSpPr/>
          <p:nvPr/>
        </p:nvSpPr>
        <p:spPr>
          <a:xfrm>
            <a:off x="8090540" y="1510311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8546A42D-8A4B-406D-B4A3-3E6D1AD9C6A6}"/>
              </a:ext>
            </a:extLst>
          </p:cNvPr>
          <p:cNvSpPr/>
          <p:nvPr/>
        </p:nvSpPr>
        <p:spPr>
          <a:xfrm>
            <a:off x="8074204" y="1510311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39DF11-B65D-4560-AB40-7C44C98D9242}"/>
              </a:ext>
            </a:extLst>
          </p:cNvPr>
          <p:cNvSpPr txBox="1"/>
          <p:nvPr/>
        </p:nvSpPr>
        <p:spPr>
          <a:xfrm>
            <a:off x="8374048" y="1056261"/>
            <a:ext cx="1335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92" name="Minus Sign 91">
            <a:extLst>
              <a:ext uri="{FF2B5EF4-FFF2-40B4-BE49-F238E27FC236}">
                <a16:creationId xmlns:a16="http://schemas.microsoft.com/office/drawing/2014/main" id="{D86412C4-62CE-4E49-96E5-0A8CC1EA56D8}"/>
              </a:ext>
            </a:extLst>
          </p:cNvPr>
          <p:cNvSpPr/>
          <p:nvPr/>
        </p:nvSpPr>
        <p:spPr>
          <a:xfrm>
            <a:off x="8403065" y="105626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31559E6-E829-410A-AFFC-E50E2DA669A8}"/>
              </a:ext>
            </a:extLst>
          </p:cNvPr>
          <p:cNvSpPr/>
          <p:nvPr/>
        </p:nvSpPr>
        <p:spPr>
          <a:xfrm>
            <a:off x="9139003" y="1377578"/>
            <a:ext cx="286305" cy="22519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9F5EB33-65A2-4EA9-9EE5-C1A74D9A7919}"/>
              </a:ext>
            </a:extLst>
          </p:cNvPr>
          <p:cNvSpPr/>
          <p:nvPr/>
        </p:nvSpPr>
        <p:spPr>
          <a:xfrm>
            <a:off x="9107596" y="1398465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0F354-0928-41DB-8C8F-CB5FE1DB6AF6}"/>
              </a:ext>
            </a:extLst>
          </p:cNvPr>
          <p:cNvSpPr txBox="1"/>
          <p:nvPr/>
        </p:nvSpPr>
        <p:spPr>
          <a:xfrm>
            <a:off x="9603324" y="997958"/>
            <a:ext cx="1149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Schedule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A4882E94-A744-433F-9E3A-C54356CAC530}"/>
              </a:ext>
            </a:extLst>
          </p:cNvPr>
          <p:cNvSpPr/>
          <p:nvPr/>
        </p:nvSpPr>
        <p:spPr>
          <a:xfrm>
            <a:off x="9565655" y="1142570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C4B9C93A-35D8-44FA-8C9B-5D111AD0325D}"/>
              </a:ext>
            </a:extLst>
          </p:cNvPr>
          <p:cNvSpPr/>
          <p:nvPr/>
        </p:nvSpPr>
        <p:spPr>
          <a:xfrm>
            <a:off x="10241732" y="1493273"/>
            <a:ext cx="355277" cy="20815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3F178BD2-FBD0-409F-93BB-4FA5AD1D245C}"/>
              </a:ext>
            </a:extLst>
          </p:cNvPr>
          <p:cNvSpPr/>
          <p:nvPr/>
        </p:nvSpPr>
        <p:spPr>
          <a:xfrm>
            <a:off x="10237394" y="1476236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530635-52BC-49DD-B2BC-BD300DFACC28}"/>
              </a:ext>
            </a:extLst>
          </p:cNvPr>
          <p:cNvSpPr txBox="1"/>
          <p:nvPr/>
        </p:nvSpPr>
        <p:spPr>
          <a:xfrm>
            <a:off x="10790445" y="1037348"/>
            <a:ext cx="70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Cart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39C02B-C37A-4B4D-B5E2-98DA5C63B264}"/>
              </a:ext>
            </a:extLst>
          </p:cNvPr>
          <p:cNvSpPr txBox="1"/>
          <p:nvPr/>
        </p:nvSpPr>
        <p:spPr>
          <a:xfrm>
            <a:off x="6687950" y="2019998"/>
            <a:ext cx="3267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your event : </a:t>
            </a:r>
            <a:endParaRPr lang="he-IL" dirty="0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3A98001B-A721-40DA-9BDC-238541D52517}"/>
              </a:ext>
            </a:extLst>
          </p:cNvPr>
          <p:cNvSpPr/>
          <p:nvPr/>
        </p:nvSpPr>
        <p:spPr>
          <a:xfrm>
            <a:off x="6502363" y="1182334"/>
            <a:ext cx="1149451" cy="893298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F039193-765B-4403-B7F7-E16C3D0E0A37}"/>
              </a:ext>
            </a:extLst>
          </p:cNvPr>
          <p:cNvSpPr/>
          <p:nvPr/>
        </p:nvSpPr>
        <p:spPr>
          <a:xfrm>
            <a:off x="7141915" y="1506105"/>
            <a:ext cx="355277" cy="2259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6" name="Flowchart: Merge 115">
            <a:extLst>
              <a:ext uri="{FF2B5EF4-FFF2-40B4-BE49-F238E27FC236}">
                <a16:creationId xmlns:a16="http://schemas.microsoft.com/office/drawing/2014/main" id="{40776FAF-907E-4A91-99B5-0A195E810FA7}"/>
              </a:ext>
            </a:extLst>
          </p:cNvPr>
          <p:cNvSpPr/>
          <p:nvPr/>
        </p:nvSpPr>
        <p:spPr>
          <a:xfrm>
            <a:off x="7174924" y="1523900"/>
            <a:ext cx="371613" cy="208156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2A5283-3A03-4388-B82B-F605AF3FF04A}"/>
              </a:ext>
            </a:extLst>
          </p:cNvPr>
          <p:cNvSpPr txBox="1"/>
          <p:nvPr/>
        </p:nvSpPr>
        <p:spPr>
          <a:xfrm>
            <a:off x="9733104" y="1677158"/>
            <a:ext cx="117053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Event</a:t>
            </a:r>
            <a:endParaRPr lang="he-IL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D73C8-B2BE-4046-901D-38864AD23B97}"/>
              </a:ext>
            </a:extLst>
          </p:cNvPr>
          <p:cNvCxnSpPr>
            <a:stCxn id="43" idx="3"/>
          </p:cNvCxnSpPr>
          <p:nvPr/>
        </p:nvCxnSpPr>
        <p:spPr>
          <a:xfrm>
            <a:off x="5441564" y="2159481"/>
            <a:ext cx="942613" cy="3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B62A59-E736-4E0B-B39A-75731A956A5F}"/>
              </a:ext>
            </a:extLst>
          </p:cNvPr>
          <p:cNvSpPr txBox="1"/>
          <p:nvPr/>
        </p:nvSpPr>
        <p:spPr>
          <a:xfrm>
            <a:off x="6865034" y="2715065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Event name:</a:t>
            </a:r>
            <a:endParaRPr lang="he-I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DF74D5-8158-4EBC-8B81-F2D2712FF4B7}"/>
              </a:ext>
            </a:extLst>
          </p:cNvPr>
          <p:cNvCxnSpPr/>
          <p:nvPr/>
        </p:nvCxnSpPr>
        <p:spPr>
          <a:xfrm>
            <a:off x="8306699" y="2985923"/>
            <a:ext cx="22293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51EFA06-E8B0-48F8-81EC-8BFC668A836B}"/>
              </a:ext>
            </a:extLst>
          </p:cNvPr>
          <p:cNvSpPr/>
          <p:nvPr/>
        </p:nvSpPr>
        <p:spPr>
          <a:xfrm>
            <a:off x="6840249" y="3157385"/>
            <a:ext cx="1481580" cy="8182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Calendar</a:t>
            </a:r>
            <a:endParaRPr lang="he-IL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429077-4FFD-4EBF-A7EE-64A5354D7726}"/>
              </a:ext>
            </a:extLst>
          </p:cNvPr>
          <p:cNvSpPr/>
          <p:nvPr/>
        </p:nvSpPr>
        <p:spPr>
          <a:xfrm>
            <a:off x="6621124" y="137958"/>
            <a:ext cx="2103954" cy="602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Create an event</a:t>
            </a:r>
            <a:endParaRPr lang="he-IL" b="1" dirty="0"/>
          </a:p>
        </p:txBody>
      </p:sp>
      <p:pic>
        <p:nvPicPr>
          <p:cNvPr id="131" name="Graphic 130" descr="Camera outline">
            <a:extLst>
              <a:ext uri="{FF2B5EF4-FFF2-40B4-BE49-F238E27FC236}">
                <a16:creationId xmlns:a16="http://schemas.microsoft.com/office/drawing/2014/main" id="{47574567-7F5E-4412-8354-5957F14033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2198" y="4066203"/>
            <a:ext cx="544434" cy="45763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CDBA81F-2B2D-4FB8-9818-C7BEFC0A8B14}"/>
              </a:ext>
            </a:extLst>
          </p:cNvPr>
          <p:cNvSpPr txBox="1"/>
          <p:nvPr/>
        </p:nvSpPr>
        <p:spPr>
          <a:xfrm>
            <a:off x="6885743" y="4134221"/>
            <a:ext cx="1758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a picture:</a:t>
            </a:r>
            <a:endParaRPr lang="he-IL" dirty="0"/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C3FDDD09-2D51-435B-8A9C-E35463635B8B}"/>
              </a:ext>
            </a:extLst>
          </p:cNvPr>
          <p:cNvSpPr/>
          <p:nvPr/>
        </p:nvSpPr>
        <p:spPr>
          <a:xfrm>
            <a:off x="6915960" y="4697824"/>
            <a:ext cx="2025460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List the recipes</a:t>
            </a:r>
            <a:endParaRPr lang="he-IL" dirty="0"/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F1D72FF1-F361-4A46-AA37-9CC231DFD6C5}"/>
              </a:ext>
            </a:extLst>
          </p:cNvPr>
          <p:cNvSpPr/>
          <p:nvPr/>
        </p:nvSpPr>
        <p:spPr>
          <a:xfrm>
            <a:off x="8880979" y="4697532"/>
            <a:ext cx="355277" cy="327651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5" name="Flowchart: Merge 134">
            <a:extLst>
              <a:ext uri="{FF2B5EF4-FFF2-40B4-BE49-F238E27FC236}">
                <a16:creationId xmlns:a16="http://schemas.microsoft.com/office/drawing/2014/main" id="{70B51673-FEE9-4996-8E83-923012A9C7FD}"/>
              </a:ext>
            </a:extLst>
          </p:cNvPr>
          <p:cNvSpPr/>
          <p:nvPr/>
        </p:nvSpPr>
        <p:spPr>
          <a:xfrm>
            <a:off x="8901716" y="4697232"/>
            <a:ext cx="313801" cy="232719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0" name="Table 61">
            <a:extLst>
              <a:ext uri="{FF2B5EF4-FFF2-40B4-BE49-F238E27FC236}">
                <a16:creationId xmlns:a16="http://schemas.microsoft.com/office/drawing/2014/main" id="{4C6B0E4D-42D3-4B8A-99ED-C35C3C97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35719"/>
              </p:ext>
            </p:extLst>
          </p:nvPr>
        </p:nvGraphicFramePr>
        <p:xfrm>
          <a:off x="6703575" y="5213438"/>
          <a:ext cx="4641345" cy="1127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8269">
                  <a:extLst>
                    <a:ext uri="{9D8B030D-6E8A-4147-A177-3AD203B41FA5}">
                      <a16:colId xmlns:a16="http://schemas.microsoft.com/office/drawing/2014/main" val="933656494"/>
                    </a:ext>
                  </a:extLst>
                </a:gridCol>
                <a:gridCol w="928269">
                  <a:extLst>
                    <a:ext uri="{9D8B030D-6E8A-4147-A177-3AD203B41FA5}">
                      <a16:colId xmlns:a16="http://schemas.microsoft.com/office/drawing/2014/main" val="1415751058"/>
                    </a:ext>
                  </a:extLst>
                </a:gridCol>
                <a:gridCol w="928269">
                  <a:extLst>
                    <a:ext uri="{9D8B030D-6E8A-4147-A177-3AD203B41FA5}">
                      <a16:colId xmlns:a16="http://schemas.microsoft.com/office/drawing/2014/main" val="1147930305"/>
                    </a:ext>
                  </a:extLst>
                </a:gridCol>
                <a:gridCol w="928269">
                  <a:extLst>
                    <a:ext uri="{9D8B030D-6E8A-4147-A177-3AD203B41FA5}">
                      <a16:colId xmlns:a16="http://schemas.microsoft.com/office/drawing/2014/main" val="2376763809"/>
                    </a:ext>
                  </a:extLst>
                </a:gridCol>
                <a:gridCol w="928269">
                  <a:extLst>
                    <a:ext uri="{9D8B030D-6E8A-4147-A177-3AD203B41FA5}">
                      <a16:colId xmlns:a16="http://schemas.microsoft.com/office/drawing/2014/main" val="2823063862"/>
                    </a:ext>
                  </a:extLst>
                </a:gridCol>
              </a:tblGrid>
              <a:tr h="258852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price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quantity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name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picture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31348"/>
                  </a:ext>
                </a:extLst>
              </a:tr>
              <a:tr h="258852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12.5 $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Salamone sushi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18059"/>
                  </a:ext>
                </a:extLst>
              </a:tr>
              <a:tr h="258852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22$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Muffins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63717"/>
                  </a:ext>
                </a:extLst>
              </a:tr>
            </a:tbl>
          </a:graphicData>
        </a:graphic>
      </p:graphicFrame>
      <p:pic>
        <p:nvPicPr>
          <p:cNvPr id="138" name="Picture 137" descr="Sushi picked up with chopsticks">
            <a:extLst>
              <a:ext uri="{FF2B5EF4-FFF2-40B4-BE49-F238E27FC236}">
                <a16:creationId xmlns:a16="http://schemas.microsoft.com/office/drawing/2014/main" id="{618CBC28-F76D-4FDE-AB53-CCC7F03BFE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41" y="5576416"/>
            <a:ext cx="491610" cy="327660"/>
          </a:xfrm>
          <a:prstGeom prst="rect">
            <a:avLst/>
          </a:prstGeom>
        </p:spPr>
      </p:pic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5EE6DF73-D9AE-4F1B-BA2E-88714B55B6CB}"/>
              </a:ext>
            </a:extLst>
          </p:cNvPr>
          <p:cNvSpPr/>
          <p:nvPr/>
        </p:nvSpPr>
        <p:spPr>
          <a:xfrm>
            <a:off x="10580530" y="5585981"/>
            <a:ext cx="551622" cy="32765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A5F0C-BC78-4D39-AE3D-040CE22F17B4}"/>
              </a:ext>
            </a:extLst>
          </p:cNvPr>
          <p:cNvSpPr/>
          <p:nvPr/>
        </p:nvSpPr>
        <p:spPr>
          <a:xfrm>
            <a:off x="8435856" y="6387499"/>
            <a:ext cx="2014263" cy="306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Total price 34.5$</a:t>
            </a:r>
            <a:endParaRPr lang="he-IL" dirty="0"/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71121D7E-5E3D-4B40-BA9F-E3792DF98D79}"/>
              </a:ext>
            </a:extLst>
          </p:cNvPr>
          <p:cNvSpPr/>
          <p:nvPr/>
        </p:nvSpPr>
        <p:spPr>
          <a:xfrm>
            <a:off x="10687066" y="6367262"/>
            <a:ext cx="854207" cy="32624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05A2BCE3-8D69-4680-8E94-232A05B2B19E}"/>
              </a:ext>
            </a:extLst>
          </p:cNvPr>
          <p:cNvSpPr/>
          <p:nvPr/>
        </p:nvSpPr>
        <p:spPr>
          <a:xfrm>
            <a:off x="10571070" y="6034008"/>
            <a:ext cx="656480" cy="2521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info</a:t>
            </a:r>
            <a:endParaRPr lang="he-IL" dirty="0"/>
          </a:p>
        </p:txBody>
      </p:sp>
      <p:pic>
        <p:nvPicPr>
          <p:cNvPr id="144" name="Picture 143" descr="Cupcakes">
            <a:extLst>
              <a:ext uri="{FF2B5EF4-FFF2-40B4-BE49-F238E27FC236}">
                <a16:creationId xmlns:a16="http://schemas.microsoft.com/office/drawing/2014/main" id="{094FCEA0-AC07-4D29-B837-03CA2B33F5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46" y="6042578"/>
            <a:ext cx="462705" cy="2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1066</Words>
  <Application>Microsoft Office PowerPoint</Application>
  <PresentationFormat>Widescreen</PresentationFormat>
  <Paragraphs>489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azari</dc:creator>
  <cp:lastModifiedBy>sivan azari</cp:lastModifiedBy>
  <cp:revision>61</cp:revision>
  <dcterms:created xsi:type="dcterms:W3CDTF">2020-12-15T13:02:22Z</dcterms:created>
  <dcterms:modified xsi:type="dcterms:W3CDTF">2020-12-15T18:41:09Z</dcterms:modified>
</cp:coreProperties>
</file>