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53F9E-D941-4CD0-B6B6-2DCDA4EB2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73CACF-9B54-4A4D-81B8-510025B00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F9004-E91B-436E-B3F5-23C939F32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4943-1E5A-4844-AFF2-77EB2CBAFB61}" type="datetimeFigureOut">
              <a:rPr lang="he-IL" smtClean="0"/>
              <a:t>כ"ט/כסלו/תשפ"א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5150E-821A-45AF-A0EC-94221330B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F54E5-B475-478C-9F0B-F7B55A5D9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9235-0EE7-4ABC-81E5-4F986AD0FF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179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52BEA-E72D-40ED-BBA5-3250B46A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B33F99-4FD4-414E-839C-E32B4EAB2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2E1F7-D705-4C37-8FBB-7B47B9269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4943-1E5A-4844-AFF2-77EB2CBAFB61}" type="datetimeFigureOut">
              <a:rPr lang="he-IL" smtClean="0"/>
              <a:t>כ"ט/כסלו/תשפ"א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C6615-BB90-4187-B279-142C3078E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4AF93-75F5-4543-B1BE-B4C85C603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9235-0EE7-4ABC-81E5-4F986AD0FF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2231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59D6FE-DEBC-4998-8609-22F9785827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4C30C6-709D-48AA-867E-78B0103B73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31CBB-8E80-4609-A556-0E27B1287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4943-1E5A-4844-AFF2-77EB2CBAFB61}" type="datetimeFigureOut">
              <a:rPr lang="he-IL" smtClean="0"/>
              <a:t>כ"ט/כסלו/תשפ"א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458B2-48CD-479B-9B5B-5572724C5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AD647-3BB6-4C25-A3DA-EF422914C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9235-0EE7-4ABC-81E5-4F986AD0FF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37793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EF60D-3AA7-4A02-AB37-09DCF3527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2F6AC-BECC-436F-8AF7-3F1482B57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D2E5C-80E2-45B7-92A1-60F01CFD3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4943-1E5A-4844-AFF2-77EB2CBAFB61}" type="datetimeFigureOut">
              <a:rPr lang="he-IL" smtClean="0"/>
              <a:t>כ"ט/כסלו/תשפ"א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6430F-8F81-49CD-BE7B-6019B87BD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27C86-F84B-40F0-84F9-2E72207C6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9235-0EE7-4ABC-81E5-4F986AD0FF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6895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1FB67-46BA-41E8-B32E-A8867CC9C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CDDF1-69EB-4EFF-A708-ACBDA4940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7291A-BA56-4D17-84B1-78DAAA409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4943-1E5A-4844-AFF2-77EB2CBAFB61}" type="datetimeFigureOut">
              <a:rPr lang="he-IL" smtClean="0"/>
              <a:t>כ"ט/כסלו/תשפ"א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BBCDD-5723-409B-B114-66117B950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9DB03-91BA-46A4-90A4-645C89CA1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9235-0EE7-4ABC-81E5-4F986AD0FF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6990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A3708-56B5-44DA-9FF9-4400DED88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83C5E-E3E2-4FF6-B2E2-5DEEDF093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D1B06-0D71-4B68-A322-BE279895A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817AC-59D4-4DC5-83FF-D1BBD0AE1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4943-1E5A-4844-AFF2-77EB2CBAFB61}" type="datetimeFigureOut">
              <a:rPr lang="he-IL" smtClean="0"/>
              <a:t>כ"ט/כסלו/תשפ"א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30A4C-F3D2-40EF-9F35-98ED8F62A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59436-7C9E-4BA6-9E3A-1266BBD89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9235-0EE7-4ABC-81E5-4F986AD0FF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486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99DFE-86B1-4932-BBD6-09FA839A5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2122-260A-4DDE-A0AE-E7C3236DB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36EA12-1EF8-40E7-9444-44524CDD1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BC209A-3723-41A7-AF96-6356E1913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BFBAAA-268A-4218-A71C-8A162DB2F9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E990FF-AAF4-4292-BE65-7C851A7E7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4943-1E5A-4844-AFF2-77EB2CBAFB61}" type="datetimeFigureOut">
              <a:rPr lang="he-IL" smtClean="0"/>
              <a:t>כ"ט/כסלו/תשפ"א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4A6976-7A34-4054-A1B1-A96A5EC87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6B846-28C9-42DB-8B46-9606D7044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9235-0EE7-4ABC-81E5-4F986AD0FF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5381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3DB95-BC5D-407D-A7CD-240E21E86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390DBE-E8BC-448E-808D-9822DFD34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4943-1E5A-4844-AFF2-77EB2CBAFB61}" type="datetimeFigureOut">
              <a:rPr lang="he-IL" smtClean="0"/>
              <a:t>כ"ט/כסלו/תשפ"א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C9FC15-03C2-4028-ADAD-A89F53917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29B7E-977C-4CB8-9AA0-AA2087F1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9235-0EE7-4ABC-81E5-4F986AD0FF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4718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39ACFA-2E04-49F8-A085-06009BB20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4943-1E5A-4844-AFF2-77EB2CBAFB61}" type="datetimeFigureOut">
              <a:rPr lang="he-IL" smtClean="0"/>
              <a:t>כ"ט/כסלו/תשפ"א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91651E-DCB7-40E3-8252-584E75C91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3ACFD5-1FD7-4B16-94AE-1EFE76F90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9235-0EE7-4ABC-81E5-4F986AD0FF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4908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D9AF2-5615-482F-9024-21470CF1A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57009-F627-43E7-B1A9-6368CB279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291806-9049-4C11-BC02-18DB9F56D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55E3A-41F4-41D9-8A24-AFA44AF52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4943-1E5A-4844-AFF2-77EB2CBAFB61}" type="datetimeFigureOut">
              <a:rPr lang="he-IL" smtClean="0"/>
              <a:t>כ"ט/כסלו/תשפ"א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2FEF3-9FB1-4D54-9B14-C69B95F65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C9F99-3079-466A-BBD8-AD98E508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9235-0EE7-4ABC-81E5-4F986AD0FF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228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CD8CB-5D01-44A9-87BF-F1CB674BC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8AAEDF-840A-49A4-A3A3-5AB72381EC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6A3F08-F604-420D-80AB-D48543D5C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5E170-D782-4FAA-AB6D-50BC0A44B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4943-1E5A-4844-AFF2-77EB2CBAFB61}" type="datetimeFigureOut">
              <a:rPr lang="he-IL" smtClean="0"/>
              <a:t>כ"ט/כסלו/תשפ"א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2F2C6-FADF-4928-9F83-6CBB25692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03015-ED8B-446B-B70E-B520D225F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9235-0EE7-4ABC-81E5-4F986AD0FF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111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31C0A5-17F0-40F9-8ECB-1B5565F64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DC365-0C75-42EA-841F-170D181FF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24559-96B9-4445-A159-6CCE0BE7EC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14943-1E5A-4844-AFF2-77EB2CBAFB61}" type="datetimeFigureOut">
              <a:rPr lang="he-IL" smtClean="0"/>
              <a:t>כ"ט/כסלו/תשפ"א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2049B-121B-4937-B602-DD20C130C3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3FC68-3202-4D5F-B460-542157B8A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C9235-0EE7-4ABC-81E5-4F986AD0FF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49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10" Type="http://schemas.openxmlformats.org/officeDocument/2006/relationships/image" Target="../media/image9.sv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47B6696-230C-45F2-A82A-A915F5BEC86F}"/>
              </a:ext>
            </a:extLst>
          </p:cNvPr>
          <p:cNvSpPr/>
          <p:nvPr/>
        </p:nvSpPr>
        <p:spPr>
          <a:xfrm>
            <a:off x="96089" y="486176"/>
            <a:ext cx="1111349" cy="62295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client</a:t>
            </a:r>
            <a:endParaRPr lang="he-IL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44BA3A2-8C20-4D3F-BC36-CD736F1F729D}"/>
              </a:ext>
            </a:extLst>
          </p:cNvPr>
          <p:cNvSpPr/>
          <p:nvPr/>
        </p:nvSpPr>
        <p:spPr>
          <a:xfrm>
            <a:off x="9894289" y="5495571"/>
            <a:ext cx="2182813" cy="90033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administrator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E5D5F7-905E-4963-81C5-C014745ABB43}"/>
              </a:ext>
            </a:extLst>
          </p:cNvPr>
          <p:cNvSpPr/>
          <p:nvPr/>
        </p:nvSpPr>
        <p:spPr>
          <a:xfrm>
            <a:off x="3024573" y="2591968"/>
            <a:ext cx="1542757" cy="5495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Create recipe </a:t>
            </a:r>
            <a:endParaRPr lang="he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A6312A-9E41-44C8-B697-A7B6E71F8ADA}"/>
              </a:ext>
            </a:extLst>
          </p:cNvPr>
          <p:cNvSpPr/>
          <p:nvPr/>
        </p:nvSpPr>
        <p:spPr>
          <a:xfrm>
            <a:off x="5207376" y="2596365"/>
            <a:ext cx="1445468" cy="6162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Add ingredient</a:t>
            </a:r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698F8A-DD7A-42A4-9ACC-FB5F8EE55FC8}"/>
              </a:ext>
            </a:extLst>
          </p:cNvPr>
          <p:cNvSpPr/>
          <p:nvPr/>
        </p:nvSpPr>
        <p:spPr>
          <a:xfrm>
            <a:off x="6246029" y="109811"/>
            <a:ext cx="1445468" cy="7033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Search a recipe</a:t>
            </a:r>
            <a:endParaRPr lang="he-IL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A3ACC2-D47A-4724-9BC4-2F696188CDF7}"/>
              </a:ext>
            </a:extLst>
          </p:cNvPr>
          <p:cNvCxnSpPr>
            <a:cxnSpLocks/>
          </p:cNvCxnSpPr>
          <p:nvPr/>
        </p:nvCxnSpPr>
        <p:spPr>
          <a:xfrm>
            <a:off x="5930109" y="2008446"/>
            <a:ext cx="0" cy="480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5E4EAA-8169-4EDA-9582-543912EFB9C9}"/>
              </a:ext>
            </a:extLst>
          </p:cNvPr>
          <p:cNvCxnSpPr>
            <a:cxnSpLocks/>
          </p:cNvCxnSpPr>
          <p:nvPr/>
        </p:nvCxnSpPr>
        <p:spPr>
          <a:xfrm flipH="1">
            <a:off x="7934212" y="548638"/>
            <a:ext cx="32496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4990C7-B5BA-42C9-8CB3-9436F8B7C535}"/>
              </a:ext>
            </a:extLst>
          </p:cNvPr>
          <p:cNvCxnSpPr>
            <a:cxnSpLocks/>
          </p:cNvCxnSpPr>
          <p:nvPr/>
        </p:nvCxnSpPr>
        <p:spPr>
          <a:xfrm flipH="1" flipV="1">
            <a:off x="9894289" y="3239874"/>
            <a:ext cx="13200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0D13DFF-F4B5-4340-B657-BED40D890D6F}"/>
              </a:ext>
            </a:extLst>
          </p:cNvPr>
          <p:cNvCxnSpPr>
            <a:cxnSpLocks/>
          </p:cNvCxnSpPr>
          <p:nvPr/>
        </p:nvCxnSpPr>
        <p:spPr>
          <a:xfrm flipH="1">
            <a:off x="9894290" y="5022924"/>
            <a:ext cx="1320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34E8DE0-BC29-414E-BC05-E163757CD3DF}"/>
              </a:ext>
            </a:extLst>
          </p:cNvPr>
          <p:cNvCxnSpPr>
            <a:cxnSpLocks/>
          </p:cNvCxnSpPr>
          <p:nvPr/>
        </p:nvCxnSpPr>
        <p:spPr>
          <a:xfrm flipH="1">
            <a:off x="9886065" y="4089799"/>
            <a:ext cx="1313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8754DEB-D3F0-42D0-B2C4-632FAFADD268}"/>
              </a:ext>
            </a:extLst>
          </p:cNvPr>
          <p:cNvCxnSpPr>
            <a:cxnSpLocks/>
          </p:cNvCxnSpPr>
          <p:nvPr/>
        </p:nvCxnSpPr>
        <p:spPr>
          <a:xfrm flipH="1">
            <a:off x="1438391" y="1991766"/>
            <a:ext cx="8178" cy="530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51F0A49-04C2-4084-9F36-6FB9A745BD12}"/>
              </a:ext>
            </a:extLst>
          </p:cNvPr>
          <p:cNvSpPr/>
          <p:nvPr/>
        </p:nvSpPr>
        <p:spPr>
          <a:xfrm>
            <a:off x="539263" y="2591969"/>
            <a:ext cx="1828795" cy="5495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Schedule meals </a:t>
            </a:r>
            <a:endParaRPr lang="he-IL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DA20639-E6A8-49B9-A842-4041FEFCBFB5}"/>
              </a:ext>
            </a:extLst>
          </p:cNvPr>
          <p:cNvCxnSpPr>
            <a:cxnSpLocks/>
          </p:cNvCxnSpPr>
          <p:nvPr/>
        </p:nvCxnSpPr>
        <p:spPr>
          <a:xfrm>
            <a:off x="3133531" y="4045490"/>
            <a:ext cx="0" cy="448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3473A36C-BAEC-421B-A65C-D227A56BEB92}"/>
              </a:ext>
            </a:extLst>
          </p:cNvPr>
          <p:cNvSpPr/>
          <p:nvPr/>
        </p:nvSpPr>
        <p:spPr>
          <a:xfrm>
            <a:off x="2662279" y="4531247"/>
            <a:ext cx="900336" cy="106647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Edit client recipes</a:t>
            </a:r>
            <a:endParaRPr lang="he-IL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716E9DD-4B8D-4957-982C-866E2A44754D}"/>
              </a:ext>
            </a:extLst>
          </p:cNvPr>
          <p:cNvCxnSpPr>
            <a:cxnSpLocks/>
          </p:cNvCxnSpPr>
          <p:nvPr/>
        </p:nvCxnSpPr>
        <p:spPr>
          <a:xfrm>
            <a:off x="837011" y="3157563"/>
            <a:ext cx="0" cy="448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D336546-7ECA-4755-9BC2-73F8865373D4}"/>
              </a:ext>
            </a:extLst>
          </p:cNvPr>
          <p:cNvSpPr/>
          <p:nvPr/>
        </p:nvSpPr>
        <p:spPr>
          <a:xfrm>
            <a:off x="466743" y="5791289"/>
            <a:ext cx="1941317" cy="60461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Cost information</a:t>
            </a:r>
            <a:endParaRPr lang="he-IL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BEC8735-9553-4F00-B8F7-D5A4327D166D}"/>
              </a:ext>
            </a:extLst>
          </p:cNvPr>
          <p:cNvCxnSpPr>
            <a:cxnSpLocks/>
          </p:cNvCxnSpPr>
          <p:nvPr/>
        </p:nvCxnSpPr>
        <p:spPr>
          <a:xfrm>
            <a:off x="3795951" y="2008446"/>
            <a:ext cx="0" cy="497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1C9BB70E-6191-4E6D-9FE1-C3C390D06309}"/>
              </a:ext>
            </a:extLst>
          </p:cNvPr>
          <p:cNvSpPr/>
          <p:nvPr/>
        </p:nvSpPr>
        <p:spPr>
          <a:xfrm>
            <a:off x="5207375" y="3621809"/>
            <a:ext cx="1445468" cy="6162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Delete client ingredients</a:t>
            </a:r>
            <a:endParaRPr lang="he-IL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060BD5F-709D-49E5-9AC0-B097522FDF7F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930110" y="3212594"/>
            <a:ext cx="8752" cy="338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C52C0A4A-548E-4F81-BED1-B511D5074F1D}"/>
              </a:ext>
            </a:extLst>
          </p:cNvPr>
          <p:cNvSpPr/>
          <p:nvPr/>
        </p:nvSpPr>
        <p:spPr>
          <a:xfrm>
            <a:off x="7907738" y="2021932"/>
            <a:ext cx="1756149" cy="7275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Create recipe for the build in data </a:t>
            </a:r>
            <a:endParaRPr lang="he-IL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5E18818-8C0C-4AD9-9F08-026989F6D8B2}"/>
              </a:ext>
            </a:extLst>
          </p:cNvPr>
          <p:cNvSpPr/>
          <p:nvPr/>
        </p:nvSpPr>
        <p:spPr>
          <a:xfrm>
            <a:off x="7938841" y="4791191"/>
            <a:ext cx="1756150" cy="46346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Edit ingredient</a:t>
            </a:r>
            <a:endParaRPr lang="he-IL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1C254F8-C6A7-48A3-9133-F1B6B29B6819}"/>
              </a:ext>
            </a:extLst>
          </p:cNvPr>
          <p:cNvSpPr/>
          <p:nvPr/>
        </p:nvSpPr>
        <p:spPr>
          <a:xfrm>
            <a:off x="7907737" y="3029866"/>
            <a:ext cx="1756149" cy="46346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Edit recipes</a:t>
            </a:r>
            <a:endParaRPr lang="he-IL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177CC3B-5480-4268-92FF-EF62AE77CD9F}"/>
              </a:ext>
            </a:extLst>
          </p:cNvPr>
          <p:cNvSpPr/>
          <p:nvPr/>
        </p:nvSpPr>
        <p:spPr>
          <a:xfrm>
            <a:off x="7938841" y="3773702"/>
            <a:ext cx="1756150" cy="84925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Add ingredient for the build in data</a:t>
            </a:r>
            <a:endParaRPr lang="he-IL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81840A1-FC10-470D-AF5A-C0AE799ED79A}"/>
              </a:ext>
            </a:extLst>
          </p:cNvPr>
          <p:cNvCxnSpPr>
            <a:cxnSpLocks/>
          </p:cNvCxnSpPr>
          <p:nvPr/>
        </p:nvCxnSpPr>
        <p:spPr>
          <a:xfrm flipH="1" flipV="1">
            <a:off x="9909539" y="2283498"/>
            <a:ext cx="13047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207185A-1A58-4EE5-9D93-EA6FBB162ACD}"/>
              </a:ext>
            </a:extLst>
          </p:cNvPr>
          <p:cNvCxnSpPr>
            <a:cxnSpLocks/>
          </p:cNvCxnSpPr>
          <p:nvPr/>
        </p:nvCxnSpPr>
        <p:spPr>
          <a:xfrm>
            <a:off x="633000" y="2008446"/>
            <a:ext cx="62179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DDFE84C-D538-474F-AA0C-B7E4D28F73CF}"/>
              </a:ext>
            </a:extLst>
          </p:cNvPr>
          <p:cNvCxnSpPr>
            <a:cxnSpLocks/>
          </p:cNvCxnSpPr>
          <p:nvPr/>
        </p:nvCxnSpPr>
        <p:spPr>
          <a:xfrm flipV="1">
            <a:off x="6850966" y="1109126"/>
            <a:ext cx="0" cy="899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769CCF9-952D-4E5B-9165-90C219908A39}"/>
              </a:ext>
            </a:extLst>
          </p:cNvPr>
          <p:cNvCxnSpPr>
            <a:cxnSpLocks/>
          </p:cNvCxnSpPr>
          <p:nvPr/>
        </p:nvCxnSpPr>
        <p:spPr>
          <a:xfrm>
            <a:off x="4543868" y="4045490"/>
            <a:ext cx="6991" cy="46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639DFAE6-8F65-48A2-B64A-8119E85A22C9}"/>
              </a:ext>
            </a:extLst>
          </p:cNvPr>
          <p:cNvSpPr/>
          <p:nvPr/>
        </p:nvSpPr>
        <p:spPr>
          <a:xfrm>
            <a:off x="3761915" y="4531247"/>
            <a:ext cx="1334091" cy="106648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Share recipe with another client</a:t>
            </a:r>
            <a:endParaRPr lang="he-IL" dirty="0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F875343-AD82-45AE-9F7A-C301561CFE5A}"/>
              </a:ext>
            </a:extLst>
          </p:cNvPr>
          <p:cNvCxnSpPr>
            <a:cxnSpLocks/>
          </p:cNvCxnSpPr>
          <p:nvPr/>
        </p:nvCxnSpPr>
        <p:spPr>
          <a:xfrm>
            <a:off x="3128862" y="4045490"/>
            <a:ext cx="14219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9918DA2-6EEB-4674-83F5-AFFC82F6F602}"/>
              </a:ext>
            </a:extLst>
          </p:cNvPr>
          <p:cNvCxnSpPr>
            <a:stCxn id="6" idx="2"/>
          </p:cNvCxnSpPr>
          <p:nvPr/>
        </p:nvCxnSpPr>
        <p:spPr>
          <a:xfrm flipH="1">
            <a:off x="3795951" y="3141493"/>
            <a:ext cx="1" cy="9039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81EF3D1-B00F-4BBE-A992-9FC673130D03}"/>
              </a:ext>
            </a:extLst>
          </p:cNvPr>
          <p:cNvCxnSpPr/>
          <p:nvPr/>
        </p:nvCxnSpPr>
        <p:spPr>
          <a:xfrm flipV="1">
            <a:off x="651764" y="1153551"/>
            <a:ext cx="0" cy="8548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C6CF9AB1-0442-4F4A-A81F-5C2A9F6D4D9C}"/>
              </a:ext>
            </a:extLst>
          </p:cNvPr>
          <p:cNvCxnSpPr>
            <a:cxnSpLocks/>
          </p:cNvCxnSpPr>
          <p:nvPr/>
        </p:nvCxnSpPr>
        <p:spPr>
          <a:xfrm flipH="1" flipV="1">
            <a:off x="11199066" y="548638"/>
            <a:ext cx="15250" cy="4946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56BB6621-69FA-4A72-B072-87BC7184386A}"/>
              </a:ext>
            </a:extLst>
          </p:cNvPr>
          <p:cNvCxnSpPr>
            <a:cxnSpLocks/>
          </p:cNvCxnSpPr>
          <p:nvPr/>
        </p:nvCxnSpPr>
        <p:spPr>
          <a:xfrm>
            <a:off x="1931946" y="3157562"/>
            <a:ext cx="0" cy="448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3DDF72C-95C7-4DB4-8FFE-9CD205C6230E}"/>
              </a:ext>
            </a:extLst>
          </p:cNvPr>
          <p:cNvSpPr/>
          <p:nvPr/>
        </p:nvSpPr>
        <p:spPr>
          <a:xfrm>
            <a:off x="426741" y="3719496"/>
            <a:ext cx="780696" cy="5495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Event</a:t>
            </a:r>
            <a:endParaRPr lang="he-IL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BA610AF-CAEC-4796-A787-857EEC2CA79F}"/>
              </a:ext>
            </a:extLst>
          </p:cNvPr>
          <p:cNvSpPr/>
          <p:nvPr/>
        </p:nvSpPr>
        <p:spPr>
          <a:xfrm>
            <a:off x="1437402" y="3727652"/>
            <a:ext cx="1013790" cy="12952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Daily, weekly, monthly, yearly</a:t>
            </a:r>
            <a:endParaRPr lang="he-IL" dirty="0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4CCC33C8-7C9D-43F1-A58D-E035681287D6}"/>
              </a:ext>
            </a:extLst>
          </p:cNvPr>
          <p:cNvCxnSpPr>
            <a:cxnSpLocks/>
          </p:cNvCxnSpPr>
          <p:nvPr/>
        </p:nvCxnSpPr>
        <p:spPr>
          <a:xfrm>
            <a:off x="1915537" y="5032104"/>
            <a:ext cx="0" cy="674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C8AB9181-641A-419D-9CAA-1D1F716079B6}"/>
              </a:ext>
            </a:extLst>
          </p:cNvPr>
          <p:cNvCxnSpPr>
            <a:cxnSpLocks/>
          </p:cNvCxnSpPr>
          <p:nvPr/>
        </p:nvCxnSpPr>
        <p:spPr>
          <a:xfrm>
            <a:off x="811166" y="4265622"/>
            <a:ext cx="0" cy="1440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C53184C-74FF-46BD-9B16-4A4B75646370}"/>
              </a:ext>
            </a:extLst>
          </p:cNvPr>
          <p:cNvCxnSpPr>
            <a:cxnSpLocks/>
          </p:cNvCxnSpPr>
          <p:nvPr/>
        </p:nvCxnSpPr>
        <p:spPr>
          <a:xfrm flipV="1">
            <a:off x="4863030" y="1420528"/>
            <a:ext cx="0" cy="597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F09FD10B-EABB-4AEF-91CB-3375437BA447}"/>
              </a:ext>
            </a:extLst>
          </p:cNvPr>
          <p:cNvSpPr/>
          <p:nvPr/>
        </p:nvSpPr>
        <p:spPr>
          <a:xfrm>
            <a:off x="4277274" y="714339"/>
            <a:ext cx="1216718" cy="6162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Create a profile</a:t>
            </a:r>
            <a:endParaRPr lang="he-IL" dirty="0"/>
          </a:p>
        </p:txBody>
      </p:sp>
      <p:sp>
        <p:nvSpPr>
          <p:cNvPr id="154" name="Flowchart: Process 153">
            <a:extLst>
              <a:ext uri="{FF2B5EF4-FFF2-40B4-BE49-F238E27FC236}">
                <a16:creationId xmlns:a16="http://schemas.microsoft.com/office/drawing/2014/main" id="{354B7462-D720-47AF-963C-83D20159FE67}"/>
              </a:ext>
            </a:extLst>
          </p:cNvPr>
          <p:cNvSpPr/>
          <p:nvPr/>
        </p:nvSpPr>
        <p:spPr>
          <a:xfrm>
            <a:off x="96089" y="52059"/>
            <a:ext cx="2061467" cy="253282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/>
              <a:t>Use case diagram: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1942982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40BF34CE-ED03-4AB4-8935-3AD024760CBD}"/>
              </a:ext>
            </a:extLst>
          </p:cNvPr>
          <p:cNvSpPr/>
          <p:nvPr/>
        </p:nvSpPr>
        <p:spPr>
          <a:xfrm>
            <a:off x="96089" y="52059"/>
            <a:ext cx="2225080" cy="257430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/>
              <a:t>User interface guide:</a:t>
            </a:r>
            <a:endParaRPr lang="he-IL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B7A883-A6EE-466B-9997-C321D984FB15}"/>
              </a:ext>
            </a:extLst>
          </p:cNvPr>
          <p:cNvSpPr/>
          <p:nvPr/>
        </p:nvSpPr>
        <p:spPr>
          <a:xfrm>
            <a:off x="506437" y="914400"/>
            <a:ext cx="5050301" cy="55848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687F76-2A4C-444F-A2A1-9165D4839784}"/>
              </a:ext>
            </a:extLst>
          </p:cNvPr>
          <p:cNvSpPr/>
          <p:nvPr/>
        </p:nvSpPr>
        <p:spPr>
          <a:xfrm>
            <a:off x="508406" y="921881"/>
            <a:ext cx="5050301" cy="99880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B5D83BF-2C08-4315-A634-898C6B1C78BD}"/>
              </a:ext>
            </a:extLst>
          </p:cNvPr>
          <p:cNvCxnSpPr/>
          <p:nvPr/>
        </p:nvCxnSpPr>
        <p:spPr>
          <a:xfrm flipV="1">
            <a:off x="1491175" y="914400"/>
            <a:ext cx="0" cy="99880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3A380A-0718-4444-9274-619DC5BF48D7}"/>
              </a:ext>
            </a:extLst>
          </p:cNvPr>
          <p:cNvCxnSpPr/>
          <p:nvPr/>
        </p:nvCxnSpPr>
        <p:spPr>
          <a:xfrm flipV="1">
            <a:off x="2321169" y="914400"/>
            <a:ext cx="0" cy="99880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2324416-87F6-4F7E-898D-3D162C69BF1B}"/>
              </a:ext>
            </a:extLst>
          </p:cNvPr>
          <p:cNvCxnSpPr/>
          <p:nvPr/>
        </p:nvCxnSpPr>
        <p:spPr>
          <a:xfrm flipV="1">
            <a:off x="4513385" y="914400"/>
            <a:ext cx="0" cy="99880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DD59AAD-CAEF-41F3-84D3-14016B7A6ABD}"/>
              </a:ext>
            </a:extLst>
          </p:cNvPr>
          <p:cNvCxnSpPr/>
          <p:nvPr/>
        </p:nvCxnSpPr>
        <p:spPr>
          <a:xfrm flipV="1">
            <a:off x="3416104" y="914400"/>
            <a:ext cx="0" cy="99880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5941D42-A657-447E-A6EC-B59FDB660FA6}"/>
              </a:ext>
            </a:extLst>
          </p:cNvPr>
          <p:cNvSpPr txBox="1"/>
          <p:nvPr/>
        </p:nvSpPr>
        <p:spPr>
          <a:xfrm>
            <a:off x="573263" y="1044471"/>
            <a:ext cx="9847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Profile</a:t>
            </a:r>
            <a:endParaRPr lang="he-I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E7B5A5-FD79-49D9-9303-E27E1BAAD1B4}"/>
              </a:ext>
            </a:extLst>
          </p:cNvPr>
          <p:cNvSpPr txBox="1"/>
          <p:nvPr/>
        </p:nvSpPr>
        <p:spPr>
          <a:xfrm>
            <a:off x="1500564" y="1051952"/>
            <a:ext cx="98473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Recipes</a:t>
            </a:r>
            <a:endParaRPr lang="he-I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F1B89D-274D-4211-A525-EDEB22A2EC7B}"/>
              </a:ext>
            </a:extLst>
          </p:cNvPr>
          <p:cNvSpPr txBox="1"/>
          <p:nvPr/>
        </p:nvSpPr>
        <p:spPr>
          <a:xfrm>
            <a:off x="6765832" y="931549"/>
            <a:ext cx="250067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Suggested recipes</a:t>
            </a:r>
            <a:endParaRPr lang="he-IL" dirty="0"/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id="{88A33CFE-75D0-4E46-95A0-4C1FF5A00920}"/>
              </a:ext>
            </a:extLst>
          </p:cNvPr>
          <p:cNvSpPr/>
          <p:nvPr/>
        </p:nvSpPr>
        <p:spPr>
          <a:xfrm>
            <a:off x="1335845" y="1167740"/>
            <a:ext cx="1149451" cy="89329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6F9929D3-8631-4246-BD4E-F87F0C55084E}"/>
              </a:ext>
            </a:extLst>
          </p:cNvPr>
          <p:cNvSpPr/>
          <p:nvPr/>
        </p:nvSpPr>
        <p:spPr>
          <a:xfrm>
            <a:off x="1975853" y="1510311"/>
            <a:ext cx="355277" cy="208156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4" name="Flowchart: Merge 13">
            <a:extLst>
              <a:ext uri="{FF2B5EF4-FFF2-40B4-BE49-F238E27FC236}">
                <a16:creationId xmlns:a16="http://schemas.microsoft.com/office/drawing/2014/main" id="{EB82B231-0372-467C-9C98-0111E71975BD}"/>
              </a:ext>
            </a:extLst>
          </p:cNvPr>
          <p:cNvSpPr/>
          <p:nvPr/>
        </p:nvSpPr>
        <p:spPr>
          <a:xfrm>
            <a:off x="1959517" y="1510311"/>
            <a:ext cx="371613" cy="208156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49B1E1-3A8A-4F8C-8AC1-932F6E8B5D2A}"/>
              </a:ext>
            </a:extLst>
          </p:cNvPr>
          <p:cNvSpPr txBox="1"/>
          <p:nvPr/>
        </p:nvSpPr>
        <p:spPr>
          <a:xfrm>
            <a:off x="6765832" y="1283732"/>
            <a:ext cx="135313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User recipes</a:t>
            </a:r>
            <a:endParaRPr lang="he-I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2CDE08-0D28-498C-A298-9296FFBC605A}"/>
              </a:ext>
            </a:extLst>
          </p:cNvPr>
          <p:cNvSpPr txBox="1"/>
          <p:nvPr/>
        </p:nvSpPr>
        <p:spPr>
          <a:xfrm>
            <a:off x="6765832" y="616500"/>
            <a:ext cx="25991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Build in recipes</a:t>
            </a:r>
            <a:endParaRPr lang="he-IL" dirty="0"/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id="{65EBF97A-FD5E-4D6D-9D62-0E9A8BD6EAA1}"/>
              </a:ext>
            </a:extLst>
          </p:cNvPr>
          <p:cNvSpPr/>
          <p:nvPr/>
        </p:nvSpPr>
        <p:spPr>
          <a:xfrm>
            <a:off x="6664560" y="-116450"/>
            <a:ext cx="1149451" cy="89329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7FBF1C8C-8A75-4336-AA94-3D4492A4F216}"/>
              </a:ext>
            </a:extLst>
          </p:cNvPr>
          <p:cNvSpPr/>
          <p:nvPr/>
        </p:nvSpPr>
        <p:spPr>
          <a:xfrm>
            <a:off x="7416608" y="222917"/>
            <a:ext cx="397403" cy="208156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1" name="Flowchart: Merge 20">
            <a:extLst>
              <a:ext uri="{FF2B5EF4-FFF2-40B4-BE49-F238E27FC236}">
                <a16:creationId xmlns:a16="http://schemas.microsoft.com/office/drawing/2014/main" id="{5F957C45-72A6-426C-9B9D-7282F9D30515}"/>
              </a:ext>
            </a:extLst>
          </p:cNvPr>
          <p:cNvSpPr/>
          <p:nvPr/>
        </p:nvSpPr>
        <p:spPr>
          <a:xfrm>
            <a:off x="7442398" y="222917"/>
            <a:ext cx="371613" cy="208156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2DE7A1-095E-4B11-8030-6C4AE633C8AF}"/>
              </a:ext>
            </a:extLst>
          </p:cNvPr>
          <p:cNvSpPr txBox="1"/>
          <p:nvPr/>
        </p:nvSpPr>
        <p:spPr>
          <a:xfrm>
            <a:off x="6746918" y="-92132"/>
            <a:ext cx="98473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Recipes</a:t>
            </a:r>
            <a:endParaRPr lang="he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83DD68-1BD7-4DDE-A9EA-F5B9A873C456}"/>
              </a:ext>
            </a:extLst>
          </p:cNvPr>
          <p:cNvSpPr txBox="1"/>
          <p:nvPr/>
        </p:nvSpPr>
        <p:spPr>
          <a:xfrm>
            <a:off x="2259631" y="1030331"/>
            <a:ext cx="138501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Ingredients</a:t>
            </a:r>
            <a:endParaRPr lang="he-IL" dirty="0"/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id="{80FC435F-C1B2-4896-8DD3-DE207B545560}"/>
              </a:ext>
            </a:extLst>
          </p:cNvPr>
          <p:cNvSpPr/>
          <p:nvPr/>
        </p:nvSpPr>
        <p:spPr>
          <a:xfrm>
            <a:off x="2330178" y="1143177"/>
            <a:ext cx="1149451" cy="89329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0C4B3A19-6EA2-4789-B12A-101B5D705961}"/>
              </a:ext>
            </a:extLst>
          </p:cNvPr>
          <p:cNvSpPr/>
          <p:nvPr/>
        </p:nvSpPr>
        <p:spPr>
          <a:xfrm>
            <a:off x="3010497" y="1476236"/>
            <a:ext cx="286305" cy="225193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7" name="Flowchart: Merge 26">
            <a:extLst>
              <a:ext uri="{FF2B5EF4-FFF2-40B4-BE49-F238E27FC236}">
                <a16:creationId xmlns:a16="http://schemas.microsoft.com/office/drawing/2014/main" id="{CD9358CC-425E-44FA-BF9D-F0B31EB212FA}"/>
              </a:ext>
            </a:extLst>
          </p:cNvPr>
          <p:cNvSpPr/>
          <p:nvPr/>
        </p:nvSpPr>
        <p:spPr>
          <a:xfrm>
            <a:off x="2994262" y="1498029"/>
            <a:ext cx="313801" cy="232719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Minus Sign 29">
            <a:extLst>
              <a:ext uri="{FF2B5EF4-FFF2-40B4-BE49-F238E27FC236}">
                <a16:creationId xmlns:a16="http://schemas.microsoft.com/office/drawing/2014/main" id="{5F86A63F-ACF5-43F1-BE22-BC2DDBC051F9}"/>
              </a:ext>
            </a:extLst>
          </p:cNvPr>
          <p:cNvSpPr/>
          <p:nvPr/>
        </p:nvSpPr>
        <p:spPr>
          <a:xfrm>
            <a:off x="9127498" y="-92132"/>
            <a:ext cx="1149451" cy="89329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0D4E7AA5-092C-4CF4-BA1F-87FD90727855}"/>
              </a:ext>
            </a:extLst>
          </p:cNvPr>
          <p:cNvSpPr/>
          <p:nvPr/>
        </p:nvSpPr>
        <p:spPr>
          <a:xfrm>
            <a:off x="9733135" y="250439"/>
            <a:ext cx="397403" cy="208156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8" name="Flowchart: Merge 27">
            <a:extLst>
              <a:ext uri="{FF2B5EF4-FFF2-40B4-BE49-F238E27FC236}">
                <a16:creationId xmlns:a16="http://schemas.microsoft.com/office/drawing/2014/main" id="{AACC90B2-759C-4D19-9CA7-61D2153DF33E}"/>
              </a:ext>
            </a:extLst>
          </p:cNvPr>
          <p:cNvSpPr/>
          <p:nvPr/>
        </p:nvSpPr>
        <p:spPr>
          <a:xfrm>
            <a:off x="9746029" y="253877"/>
            <a:ext cx="371613" cy="208156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E201F4-C1EA-4D75-979C-934BF9AACA84}"/>
              </a:ext>
            </a:extLst>
          </p:cNvPr>
          <p:cNvSpPr txBox="1"/>
          <p:nvPr/>
        </p:nvSpPr>
        <p:spPr>
          <a:xfrm>
            <a:off x="9381699" y="-59420"/>
            <a:ext cx="65269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Edit</a:t>
            </a:r>
            <a:endParaRPr lang="he-IL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1D5219-9BBE-4B6E-BC15-1C884171235A}"/>
              </a:ext>
            </a:extLst>
          </p:cNvPr>
          <p:cNvSpPr txBox="1"/>
          <p:nvPr/>
        </p:nvSpPr>
        <p:spPr>
          <a:xfrm>
            <a:off x="8923684" y="572946"/>
            <a:ext cx="16446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Add ingredient </a:t>
            </a:r>
            <a:endParaRPr lang="he-IL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49A51C-D3FA-445A-B457-48382D212BD5}"/>
              </a:ext>
            </a:extLst>
          </p:cNvPr>
          <p:cNvSpPr txBox="1"/>
          <p:nvPr/>
        </p:nvSpPr>
        <p:spPr>
          <a:xfrm>
            <a:off x="8854677" y="933849"/>
            <a:ext cx="232031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List of user ingredient </a:t>
            </a:r>
            <a:endParaRPr lang="he-IL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D9EFBAC-D132-4FED-8E13-5CA618FFE1C6}"/>
              </a:ext>
            </a:extLst>
          </p:cNvPr>
          <p:cNvSpPr txBox="1"/>
          <p:nvPr/>
        </p:nvSpPr>
        <p:spPr>
          <a:xfrm>
            <a:off x="3488637" y="997958"/>
            <a:ext cx="114945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Schedule</a:t>
            </a:r>
            <a:endParaRPr lang="he-IL" dirty="0"/>
          </a:p>
        </p:txBody>
      </p:sp>
      <p:sp>
        <p:nvSpPr>
          <p:cNvPr id="37" name="Minus Sign 36">
            <a:extLst>
              <a:ext uri="{FF2B5EF4-FFF2-40B4-BE49-F238E27FC236}">
                <a16:creationId xmlns:a16="http://schemas.microsoft.com/office/drawing/2014/main" id="{E1622653-5170-419D-BD62-E7E4280CEFEC}"/>
              </a:ext>
            </a:extLst>
          </p:cNvPr>
          <p:cNvSpPr/>
          <p:nvPr/>
        </p:nvSpPr>
        <p:spPr>
          <a:xfrm>
            <a:off x="3450968" y="1142570"/>
            <a:ext cx="1149451" cy="89329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744358D7-A5A2-4A2C-9E65-E80009344EAC}"/>
              </a:ext>
            </a:extLst>
          </p:cNvPr>
          <p:cNvSpPr/>
          <p:nvPr/>
        </p:nvSpPr>
        <p:spPr>
          <a:xfrm>
            <a:off x="4127045" y="1493273"/>
            <a:ext cx="355277" cy="208156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1" name="Flowchart: Merge 40">
            <a:extLst>
              <a:ext uri="{FF2B5EF4-FFF2-40B4-BE49-F238E27FC236}">
                <a16:creationId xmlns:a16="http://schemas.microsoft.com/office/drawing/2014/main" id="{7183DA87-2E10-41EE-9A75-183A3AC3587F}"/>
              </a:ext>
            </a:extLst>
          </p:cNvPr>
          <p:cNvSpPr/>
          <p:nvPr/>
        </p:nvSpPr>
        <p:spPr>
          <a:xfrm>
            <a:off x="4122707" y="1476236"/>
            <a:ext cx="371613" cy="208156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Minus Sign 42">
            <a:extLst>
              <a:ext uri="{FF2B5EF4-FFF2-40B4-BE49-F238E27FC236}">
                <a16:creationId xmlns:a16="http://schemas.microsoft.com/office/drawing/2014/main" id="{21049149-B453-42E4-A31C-DD974AD118F6}"/>
              </a:ext>
            </a:extLst>
          </p:cNvPr>
          <p:cNvSpPr/>
          <p:nvPr/>
        </p:nvSpPr>
        <p:spPr>
          <a:xfrm>
            <a:off x="6744609" y="2535702"/>
            <a:ext cx="1149451" cy="89329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78FDFA78-7B14-4FC5-9726-BF2F4EA97A1E}"/>
              </a:ext>
            </a:extLst>
          </p:cNvPr>
          <p:cNvSpPr/>
          <p:nvPr/>
        </p:nvSpPr>
        <p:spPr>
          <a:xfrm>
            <a:off x="7403709" y="2878273"/>
            <a:ext cx="355277" cy="208156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5" name="Flowchart: Merge 44">
            <a:extLst>
              <a:ext uri="{FF2B5EF4-FFF2-40B4-BE49-F238E27FC236}">
                <a16:creationId xmlns:a16="http://schemas.microsoft.com/office/drawing/2014/main" id="{7354EB76-5A33-41D6-9C8C-75F90326C775}"/>
              </a:ext>
            </a:extLst>
          </p:cNvPr>
          <p:cNvSpPr/>
          <p:nvPr/>
        </p:nvSpPr>
        <p:spPr>
          <a:xfrm>
            <a:off x="7403709" y="2887885"/>
            <a:ext cx="371613" cy="208156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0AE67DC-4DF3-4BAA-93DB-046023A87A12}"/>
              </a:ext>
            </a:extLst>
          </p:cNvPr>
          <p:cNvSpPr txBox="1"/>
          <p:nvPr/>
        </p:nvSpPr>
        <p:spPr>
          <a:xfrm>
            <a:off x="6765376" y="2360648"/>
            <a:ext cx="114945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Schedule</a:t>
            </a:r>
            <a:endParaRPr lang="he-IL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5A08E8-7116-4951-8936-D0F4E44B29A6}"/>
              </a:ext>
            </a:extLst>
          </p:cNvPr>
          <p:cNvSpPr txBox="1"/>
          <p:nvPr/>
        </p:nvSpPr>
        <p:spPr>
          <a:xfrm>
            <a:off x="6789027" y="3234722"/>
            <a:ext cx="82159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Event</a:t>
            </a:r>
            <a:endParaRPr lang="he-IL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4F77619-D75F-4D66-A53A-19F4D8B9250B}"/>
              </a:ext>
            </a:extLst>
          </p:cNvPr>
          <p:cNvSpPr txBox="1"/>
          <p:nvPr/>
        </p:nvSpPr>
        <p:spPr>
          <a:xfrm>
            <a:off x="6789027" y="3575581"/>
            <a:ext cx="155311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Daily schedule</a:t>
            </a:r>
            <a:endParaRPr lang="he-IL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121DB6A-05D7-49F4-88DE-E216CCF820D3}"/>
              </a:ext>
            </a:extLst>
          </p:cNvPr>
          <p:cNvSpPr txBox="1"/>
          <p:nvPr/>
        </p:nvSpPr>
        <p:spPr>
          <a:xfrm>
            <a:off x="6788717" y="3964801"/>
            <a:ext cx="201765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Weekly schedule</a:t>
            </a:r>
            <a:endParaRPr lang="he-IL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EDE8974-2D74-4BF6-8752-DAD9EA05FB42}"/>
              </a:ext>
            </a:extLst>
          </p:cNvPr>
          <p:cNvSpPr txBox="1"/>
          <p:nvPr/>
        </p:nvSpPr>
        <p:spPr>
          <a:xfrm>
            <a:off x="6807580" y="4368713"/>
            <a:ext cx="201765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Monthly schedule</a:t>
            </a:r>
            <a:endParaRPr lang="he-IL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327E7EE-6DBF-4A20-91FB-E1FABA10C24D}"/>
              </a:ext>
            </a:extLst>
          </p:cNvPr>
          <p:cNvSpPr txBox="1"/>
          <p:nvPr/>
        </p:nvSpPr>
        <p:spPr>
          <a:xfrm>
            <a:off x="6805182" y="4806967"/>
            <a:ext cx="201765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Yearly schedule</a:t>
            </a:r>
            <a:endParaRPr lang="he-IL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52772F9-0494-48B1-AAF8-EDE99BA554AB}"/>
              </a:ext>
            </a:extLst>
          </p:cNvPr>
          <p:cNvSpPr txBox="1"/>
          <p:nvPr/>
        </p:nvSpPr>
        <p:spPr>
          <a:xfrm>
            <a:off x="4675758" y="1037348"/>
            <a:ext cx="70918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Cart</a:t>
            </a:r>
            <a:endParaRPr lang="he-IL" dirty="0"/>
          </a:p>
        </p:txBody>
      </p:sp>
      <p:sp>
        <p:nvSpPr>
          <p:cNvPr id="53" name="Minus Sign 52">
            <a:extLst>
              <a:ext uri="{FF2B5EF4-FFF2-40B4-BE49-F238E27FC236}">
                <a16:creationId xmlns:a16="http://schemas.microsoft.com/office/drawing/2014/main" id="{FD938FC1-1F52-4550-B67E-69C7E24A7004}"/>
              </a:ext>
            </a:extLst>
          </p:cNvPr>
          <p:cNvSpPr/>
          <p:nvPr/>
        </p:nvSpPr>
        <p:spPr>
          <a:xfrm>
            <a:off x="386774" y="1142498"/>
            <a:ext cx="1149451" cy="89329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2EDDF372-A1C5-47D0-B428-57400E9DBBC5}"/>
              </a:ext>
            </a:extLst>
          </p:cNvPr>
          <p:cNvSpPr/>
          <p:nvPr/>
        </p:nvSpPr>
        <p:spPr>
          <a:xfrm>
            <a:off x="1017013" y="1486308"/>
            <a:ext cx="355277" cy="208156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5" name="Flowchart: Merge 54">
            <a:extLst>
              <a:ext uri="{FF2B5EF4-FFF2-40B4-BE49-F238E27FC236}">
                <a16:creationId xmlns:a16="http://schemas.microsoft.com/office/drawing/2014/main" id="{BE8EAA06-D345-44F4-8EB2-AEDE7D842455}"/>
              </a:ext>
            </a:extLst>
          </p:cNvPr>
          <p:cNvSpPr/>
          <p:nvPr/>
        </p:nvSpPr>
        <p:spPr>
          <a:xfrm>
            <a:off x="992893" y="1498647"/>
            <a:ext cx="371613" cy="208156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6" name="Minus Sign 55">
            <a:extLst>
              <a:ext uri="{FF2B5EF4-FFF2-40B4-BE49-F238E27FC236}">
                <a16:creationId xmlns:a16="http://schemas.microsoft.com/office/drawing/2014/main" id="{347BF5AB-9575-4C0A-BD31-9792E050ED7E}"/>
              </a:ext>
            </a:extLst>
          </p:cNvPr>
          <p:cNvSpPr/>
          <p:nvPr/>
        </p:nvSpPr>
        <p:spPr>
          <a:xfrm>
            <a:off x="9038199" y="2526090"/>
            <a:ext cx="1149451" cy="89329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7" name="Flowchart: Process 56">
            <a:extLst>
              <a:ext uri="{FF2B5EF4-FFF2-40B4-BE49-F238E27FC236}">
                <a16:creationId xmlns:a16="http://schemas.microsoft.com/office/drawing/2014/main" id="{6B81C622-9F50-4CD4-BB38-6EB6E1240D58}"/>
              </a:ext>
            </a:extLst>
          </p:cNvPr>
          <p:cNvSpPr/>
          <p:nvPr/>
        </p:nvSpPr>
        <p:spPr>
          <a:xfrm>
            <a:off x="9702223" y="2868661"/>
            <a:ext cx="355277" cy="208156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8" name="Flowchart: Merge 57">
            <a:extLst>
              <a:ext uri="{FF2B5EF4-FFF2-40B4-BE49-F238E27FC236}">
                <a16:creationId xmlns:a16="http://schemas.microsoft.com/office/drawing/2014/main" id="{FB42AA3A-96F3-4229-B856-8E557A3786AE}"/>
              </a:ext>
            </a:extLst>
          </p:cNvPr>
          <p:cNvSpPr/>
          <p:nvPr/>
        </p:nvSpPr>
        <p:spPr>
          <a:xfrm>
            <a:off x="9702223" y="2890612"/>
            <a:ext cx="371613" cy="208156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48C3CA7-C1F8-4C33-B3A7-467409F5B4D3}"/>
              </a:ext>
            </a:extLst>
          </p:cNvPr>
          <p:cNvSpPr txBox="1"/>
          <p:nvPr/>
        </p:nvSpPr>
        <p:spPr>
          <a:xfrm>
            <a:off x="9123466" y="2448175"/>
            <a:ext cx="9847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Profile</a:t>
            </a:r>
            <a:endParaRPr lang="he-IL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BC7D143-AA00-49C2-98E1-B514884D5294}"/>
              </a:ext>
            </a:extLst>
          </p:cNvPr>
          <p:cNvSpPr txBox="1"/>
          <p:nvPr/>
        </p:nvSpPr>
        <p:spPr>
          <a:xfrm>
            <a:off x="9140081" y="3285876"/>
            <a:ext cx="13403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Edit profile</a:t>
            </a:r>
            <a:endParaRPr lang="he-IL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8AE6BA7-8F4E-4F2F-824E-119D07C89492}"/>
              </a:ext>
            </a:extLst>
          </p:cNvPr>
          <p:cNvSpPr txBox="1"/>
          <p:nvPr/>
        </p:nvSpPr>
        <p:spPr>
          <a:xfrm>
            <a:off x="9179524" y="3628447"/>
            <a:ext cx="89431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Logout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13656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0445492-D5A8-4668-BE62-F6750B9B9A48}"/>
              </a:ext>
            </a:extLst>
          </p:cNvPr>
          <p:cNvSpPr/>
          <p:nvPr/>
        </p:nvSpPr>
        <p:spPr>
          <a:xfrm>
            <a:off x="506437" y="914400"/>
            <a:ext cx="5050301" cy="55848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E5F77-B708-4AA9-95F2-E4B8AA128624}"/>
              </a:ext>
            </a:extLst>
          </p:cNvPr>
          <p:cNvSpPr/>
          <p:nvPr/>
        </p:nvSpPr>
        <p:spPr>
          <a:xfrm>
            <a:off x="508406" y="921881"/>
            <a:ext cx="5050301" cy="99880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3F6E64-32F4-4232-BA31-ED65E929A887}"/>
              </a:ext>
            </a:extLst>
          </p:cNvPr>
          <p:cNvCxnSpPr/>
          <p:nvPr/>
        </p:nvCxnSpPr>
        <p:spPr>
          <a:xfrm flipV="1">
            <a:off x="1491175" y="914400"/>
            <a:ext cx="0" cy="99880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64F8C7A-ADB3-4C05-8B8E-BD929951F221}"/>
              </a:ext>
            </a:extLst>
          </p:cNvPr>
          <p:cNvCxnSpPr/>
          <p:nvPr/>
        </p:nvCxnSpPr>
        <p:spPr>
          <a:xfrm flipV="1">
            <a:off x="2321169" y="914400"/>
            <a:ext cx="0" cy="99880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8AC275C-2606-4F32-B333-E8AC978B546C}"/>
              </a:ext>
            </a:extLst>
          </p:cNvPr>
          <p:cNvCxnSpPr/>
          <p:nvPr/>
        </p:nvCxnSpPr>
        <p:spPr>
          <a:xfrm flipV="1">
            <a:off x="4513385" y="914400"/>
            <a:ext cx="0" cy="99880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5DF7DC7-A179-4818-852F-A7AB875B05BF}"/>
              </a:ext>
            </a:extLst>
          </p:cNvPr>
          <p:cNvCxnSpPr/>
          <p:nvPr/>
        </p:nvCxnSpPr>
        <p:spPr>
          <a:xfrm flipV="1">
            <a:off x="3416104" y="914400"/>
            <a:ext cx="0" cy="99880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F071E7B-3979-4678-B563-C7A76601B2FB}"/>
              </a:ext>
            </a:extLst>
          </p:cNvPr>
          <p:cNvSpPr txBox="1"/>
          <p:nvPr/>
        </p:nvSpPr>
        <p:spPr>
          <a:xfrm>
            <a:off x="573263" y="1044471"/>
            <a:ext cx="9847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Profile</a:t>
            </a:r>
            <a:endParaRPr lang="he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4DC46E-1A34-4172-AC28-D8576EBEFA1D}"/>
              </a:ext>
            </a:extLst>
          </p:cNvPr>
          <p:cNvSpPr txBox="1"/>
          <p:nvPr/>
        </p:nvSpPr>
        <p:spPr>
          <a:xfrm>
            <a:off x="1500564" y="1051952"/>
            <a:ext cx="98473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Recipes</a:t>
            </a:r>
            <a:endParaRPr lang="he-IL" dirty="0">
              <a:highlight>
                <a:srgbClr val="FFFF00"/>
              </a:highlight>
            </a:endParaRP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66C3665C-6031-4AE5-B2FF-81681637DA24}"/>
              </a:ext>
            </a:extLst>
          </p:cNvPr>
          <p:cNvSpPr/>
          <p:nvPr/>
        </p:nvSpPr>
        <p:spPr>
          <a:xfrm>
            <a:off x="1335845" y="1167740"/>
            <a:ext cx="1149451" cy="89329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68143A75-BC14-4F99-A52A-44F694EFF42F}"/>
              </a:ext>
            </a:extLst>
          </p:cNvPr>
          <p:cNvSpPr/>
          <p:nvPr/>
        </p:nvSpPr>
        <p:spPr>
          <a:xfrm>
            <a:off x="1975853" y="1510311"/>
            <a:ext cx="355277" cy="208156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3" name="Flowchart: Merge 12">
            <a:extLst>
              <a:ext uri="{FF2B5EF4-FFF2-40B4-BE49-F238E27FC236}">
                <a16:creationId xmlns:a16="http://schemas.microsoft.com/office/drawing/2014/main" id="{4293F0E3-2D21-46B7-A2A3-454A1FA65685}"/>
              </a:ext>
            </a:extLst>
          </p:cNvPr>
          <p:cNvSpPr/>
          <p:nvPr/>
        </p:nvSpPr>
        <p:spPr>
          <a:xfrm>
            <a:off x="1959517" y="1510311"/>
            <a:ext cx="371613" cy="208156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6B09DE-BB35-439F-9614-17E85A4C11C2}"/>
              </a:ext>
            </a:extLst>
          </p:cNvPr>
          <p:cNvSpPr txBox="1"/>
          <p:nvPr/>
        </p:nvSpPr>
        <p:spPr>
          <a:xfrm>
            <a:off x="2555028" y="1042630"/>
            <a:ext cx="65269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Edit</a:t>
            </a:r>
            <a:endParaRPr lang="he-IL" dirty="0"/>
          </a:p>
        </p:txBody>
      </p:sp>
      <p:sp>
        <p:nvSpPr>
          <p:cNvPr id="15" name="Minus Sign 14">
            <a:extLst>
              <a:ext uri="{FF2B5EF4-FFF2-40B4-BE49-F238E27FC236}">
                <a16:creationId xmlns:a16="http://schemas.microsoft.com/office/drawing/2014/main" id="{BC92082B-F5A4-4C81-B71A-A985C1974C74}"/>
              </a:ext>
            </a:extLst>
          </p:cNvPr>
          <p:cNvSpPr/>
          <p:nvPr/>
        </p:nvSpPr>
        <p:spPr>
          <a:xfrm>
            <a:off x="2330178" y="1143177"/>
            <a:ext cx="1149451" cy="89329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92C964FB-880B-403B-9A02-438E71E60048}"/>
              </a:ext>
            </a:extLst>
          </p:cNvPr>
          <p:cNvSpPr/>
          <p:nvPr/>
        </p:nvSpPr>
        <p:spPr>
          <a:xfrm>
            <a:off x="3010497" y="1476236"/>
            <a:ext cx="286305" cy="225193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7" name="Flowchart: Merge 16">
            <a:extLst>
              <a:ext uri="{FF2B5EF4-FFF2-40B4-BE49-F238E27FC236}">
                <a16:creationId xmlns:a16="http://schemas.microsoft.com/office/drawing/2014/main" id="{E3739046-B24C-4969-B392-345F537C53B7}"/>
              </a:ext>
            </a:extLst>
          </p:cNvPr>
          <p:cNvSpPr/>
          <p:nvPr/>
        </p:nvSpPr>
        <p:spPr>
          <a:xfrm>
            <a:off x="2994262" y="1498029"/>
            <a:ext cx="313801" cy="232719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19CBF2-B8DD-4D8A-A232-750449812905}"/>
              </a:ext>
            </a:extLst>
          </p:cNvPr>
          <p:cNvSpPr txBox="1"/>
          <p:nvPr/>
        </p:nvSpPr>
        <p:spPr>
          <a:xfrm>
            <a:off x="3488637" y="997958"/>
            <a:ext cx="114945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Schedule</a:t>
            </a:r>
            <a:endParaRPr lang="he-IL" dirty="0"/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id="{DF2A0B92-9C79-4790-8C72-4D6FCD3BF37A}"/>
              </a:ext>
            </a:extLst>
          </p:cNvPr>
          <p:cNvSpPr/>
          <p:nvPr/>
        </p:nvSpPr>
        <p:spPr>
          <a:xfrm>
            <a:off x="3450968" y="1142570"/>
            <a:ext cx="1149451" cy="89329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DA05F575-4E39-4364-82B8-DC32CF17D3FA}"/>
              </a:ext>
            </a:extLst>
          </p:cNvPr>
          <p:cNvSpPr/>
          <p:nvPr/>
        </p:nvSpPr>
        <p:spPr>
          <a:xfrm>
            <a:off x="4127045" y="1493273"/>
            <a:ext cx="355277" cy="208156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1" name="Flowchart: Merge 20">
            <a:extLst>
              <a:ext uri="{FF2B5EF4-FFF2-40B4-BE49-F238E27FC236}">
                <a16:creationId xmlns:a16="http://schemas.microsoft.com/office/drawing/2014/main" id="{4F704E11-5339-4458-B2FB-F1E2E6E36696}"/>
              </a:ext>
            </a:extLst>
          </p:cNvPr>
          <p:cNvSpPr/>
          <p:nvPr/>
        </p:nvSpPr>
        <p:spPr>
          <a:xfrm>
            <a:off x="4122707" y="1476236"/>
            <a:ext cx="371613" cy="208156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31CEC3-CA64-4490-8B0C-7D9C694C9A88}"/>
              </a:ext>
            </a:extLst>
          </p:cNvPr>
          <p:cNvSpPr txBox="1"/>
          <p:nvPr/>
        </p:nvSpPr>
        <p:spPr>
          <a:xfrm>
            <a:off x="4675758" y="1037348"/>
            <a:ext cx="70918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Cart</a:t>
            </a:r>
            <a:endParaRPr lang="he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D299AB66-F752-459C-8186-95F97810DEBB}"/>
              </a:ext>
            </a:extLst>
          </p:cNvPr>
          <p:cNvSpPr/>
          <p:nvPr/>
        </p:nvSpPr>
        <p:spPr>
          <a:xfrm>
            <a:off x="386774" y="1142498"/>
            <a:ext cx="1149451" cy="89329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D0D4C854-7F67-48B4-95A8-569E4A0108BA}"/>
              </a:ext>
            </a:extLst>
          </p:cNvPr>
          <p:cNvSpPr/>
          <p:nvPr/>
        </p:nvSpPr>
        <p:spPr>
          <a:xfrm>
            <a:off x="1017013" y="1486308"/>
            <a:ext cx="355277" cy="208156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5" name="Flowchart: Merge 24">
            <a:extLst>
              <a:ext uri="{FF2B5EF4-FFF2-40B4-BE49-F238E27FC236}">
                <a16:creationId xmlns:a16="http://schemas.microsoft.com/office/drawing/2014/main" id="{7EDEBA13-21FA-4E4B-B563-6D05F0B2A1D9}"/>
              </a:ext>
            </a:extLst>
          </p:cNvPr>
          <p:cNvSpPr/>
          <p:nvPr/>
        </p:nvSpPr>
        <p:spPr>
          <a:xfrm>
            <a:off x="992893" y="1498647"/>
            <a:ext cx="371613" cy="208156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645319-7759-4EF5-B139-36E296880D7E}"/>
              </a:ext>
            </a:extLst>
          </p:cNvPr>
          <p:cNvSpPr txBox="1"/>
          <p:nvPr/>
        </p:nvSpPr>
        <p:spPr>
          <a:xfrm>
            <a:off x="504468" y="2090873"/>
            <a:ext cx="326775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Build in recipes </a:t>
            </a:r>
            <a:endParaRPr lang="he-IL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92287F-8F2A-48E1-A0F1-CDA180BC1DDA}"/>
              </a:ext>
            </a:extLst>
          </p:cNvPr>
          <p:cNvSpPr/>
          <p:nvPr/>
        </p:nvSpPr>
        <p:spPr>
          <a:xfrm>
            <a:off x="613250" y="2471277"/>
            <a:ext cx="4836673" cy="8932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34E7B00-9387-42C0-BF89-EAFD0DC0FCFD}"/>
              </a:ext>
            </a:extLst>
          </p:cNvPr>
          <p:cNvSpPr/>
          <p:nvPr/>
        </p:nvSpPr>
        <p:spPr>
          <a:xfrm>
            <a:off x="613250" y="3492555"/>
            <a:ext cx="4836673" cy="8932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2C15377-2E51-42B5-A75C-2E8B5E4C8B1D}"/>
              </a:ext>
            </a:extLst>
          </p:cNvPr>
          <p:cNvSpPr/>
          <p:nvPr/>
        </p:nvSpPr>
        <p:spPr>
          <a:xfrm>
            <a:off x="592160" y="4513692"/>
            <a:ext cx="4836673" cy="8932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35" name="Picture 34" descr="Sushi picked up with chopsticks">
            <a:extLst>
              <a:ext uri="{FF2B5EF4-FFF2-40B4-BE49-F238E27FC236}">
                <a16:creationId xmlns:a16="http://schemas.microsoft.com/office/drawing/2014/main" id="{9FA36B81-D028-4185-8551-E5E47BE9C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32" y="3459972"/>
            <a:ext cx="1348221" cy="898595"/>
          </a:xfrm>
          <a:prstGeom prst="rect">
            <a:avLst/>
          </a:prstGeom>
        </p:spPr>
      </p:pic>
      <p:pic>
        <p:nvPicPr>
          <p:cNvPr id="39" name="Picture 38" descr="Close-up of hand holding salad">
            <a:extLst>
              <a:ext uri="{FF2B5EF4-FFF2-40B4-BE49-F238E27FC236}">
                <a16:creationId xmlns:a16="http://schemas.microsoft.com/office/drawing/2014/main" id="{B4346A47-15CF-45BD-85FF-9CFA0F7856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50" y="4507106"/>
            <a:ext cx="1342665" cy="895110"/>
          </a:xfrm>
          <a:prstGeom prst="rect">
            <a:avLst/>
          </a:prstGeom>
        </p:spPr>
      </p:pic>
      <p:pic>
        <p:nvPicPr>
          <p:cNvPr id="43" name="Picture 42" descr="Fresh Gourmet Bread">
            <a:extLst>
              <a:ext uri="{FF2B5EF4-FFF2-40B4-BE49-F238E27FC236}">
                <a16:creationId xmlns:a16="http://schemas.microsoft.com/office/drawing/2014/main" id="{A993F6A3-4FD8-45D1-BAC3-9DFDC99A66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32" y="2479269"/>
            <a:ext cx="1328283" cy="885306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B3AD882A-AEDE-4F67-9AE9-90E1F9FC54AE}"/>
              </a:ext>
            </a:extLst>
          </p:cNvPr>
          <p:cNvSpPr/>
          <p:nvPr/>
        </p:nvSpPr>
        <p:spPr>
          <a:xfrm>
            <a:off x="613249" y="5489470"/>
            <a:ext cx="4836673" cy="8932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37" name="Picture 36" descr="Cupcakes">
            <a:extLst>
              <a:ext uri="{FF2B5EF4-FFF2-40B4-BE49-F238E27FC236}">
                <a16:creationId xmlns:a16="http://schemas.microsoft.com/office/drawing/2014/main" id="{99F9B054-6517-40BD-8021-E6695ED434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32" y="5506630"/>
            <a:ext cx="1348221" cy="860897"/>
          </a:xfrm>
          <a:prstGeom prst="rect">
            <a:avLst/>
          </a:prstGeom>
        </p:spPr>
      </p:pic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5E692B0E-E269-4F48-8131-C4AB60C150C7}"/>
              </a:ext>
            </a:extLst>
          </p:cNvPr>
          <p:cNvSpPr/>
          <p:nvPr/>
        </p:nvSpPr>
        <p:spPr>
          <a:xfrm>
            <a:off x="1955916" y="2477365"/>
            <a:ext cx="1141546" cy="91325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Bread</a:t>
            </a:r>
            <a:endParaRPr lang="he-IL" dirty="0"/>
          </a:p>
        </p:txBody>
      </p:sp>
      <p:sp>
        <p:nvSpPr>
          <p:cNvPr id="47" name="Flowchart: Process 46">
            <a:extLst>
              <a:ext uri="{FF2B5EF4-FFF2-40B4-BE49-F238E27FC236}">
                <a16:creationId xmlns:a16="http://schemas.microsoft.com/office/drawing/2014/main" id="{4261C62E-C27D-44E8-81AB-D9AB88CB8281}"/>
              </a:ext>
            </a:extLst>
          </p:cNvPr>
          <p:cNvSpPr/>
          <p:nvPr/>
        </p:nvSpPr>
        <p:spPr>
          <a:xfrm>
            <a:off x="1962073" y="3473095"/>
            <a:ext cx="1141546" cy="885472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Salamone sushi</a:t>
            </a:r>
            <a:endParaRPr lang="he-IL" dirty="0"/>
          </a:p>
        </p:txBody>
      </p:sp>
      <p:sp>
        <p:nvSpPr>
          <p:cNvPr id="48" name="Flowchart: Process 47">
            <a:extLst>
              <a:ext uri="{FF2B5EF4-FFF2-40B4-BE49-F238E27FC236}">
                <a16:creationId xmlns:a16="http://schemas.microsoft.com/office/drawing/2014/main" id="{A950ECC5-E94B-4EE7-AD0B-DFBFE1F8DA3A}"/>
              </a:ext>
            </a:extLst>
          </p:cNvPr>
          <p:cNvSpPr/>
          <p:nvPr/>
        </p:nvSpPr>
        <p:spPr>
          <a:xfrm>
            <a:off x="1933547" y="4513692"/>
            <a:ext cx="1170072" cy="870533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Green salad</a:t>
            </a:r>
            <a:endParaRPr lang="he-IL" dirty="0"/>
          </a:p>
        </p:txBody>
      </p:sp>
      <p:sp>
        <p:nvSpPr>
          <p:cNvPr id="49" name="Flowchart: Process 48">
            <a:extLst>
              <a:ext uri="{FF2B5EF4-FFF2-40B4-BE49-F238E27FC236}">
                <a16:creationId xmlns:a16="http://schemas.microsoft.com/office/drawing/2014/main" id="{737A8812-51EB-47E2-8395-8FBBF4F0EB87}"/>
              </a:ext>
            </a:extLst>
          </p:cNvPr>
          <p:cNvSpPr/>
          <p:nvPr/>
        </p:nvSpPr>
        <p:spPr>
          <a:xfrm>
            <a:off x="1955915" y="5506630"/>
            <a:ext cx="1216315" cy="860897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Muffins</a:t>
            </a:r>
            <a:endParaRPr lang="he-IL" dirty="0"/>
          </a:p>
        </p:txBody>
      </p: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B0A763A4-FC7D-449A-ADB1-15C256E861AD}"/>
              </a:ext>
            </a:extLst>
          </p:cNvPr>
          <p:cNvSpPr/>
          <p:nvPr/>
        </p:nvSpPr>
        <p:spPr>
          <a:xfrm>
            <a:off x="3113650" y="2478188"/>
            <a:ext cx="1342666" cy="91325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Ingredients</a:t>
            </a:r>
            <a:endParaRPr lang="he-IL" dirty="0"/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6223364F-B0AC-49A4-9239-8A6BE79324BA}"/>
              </a:ext>
            </a:extLst>
          </p:cNvPr>
          <p:cNvSpPr/>
          <p:nvPr/>
        </p:nvSpPr>
        <p:spPr>
          <a:xfrm>
            <a:off x="3125385" y="3459425"/>
            <a:ext cx="1342666" cy="91325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Ingredients</a:t>
            </a:r>
            <a:endParaRPr lang="he-IL" dirty="0"/>
          </a:p>
        </p:txBody>
      </p:sp>
      <p:sp>
        <p:nvSpPr>
          <p:cNvPr id="52" name="Flowchart: Process 51">
            <a:extLst>
              <a:ext uri="{FF2B5EF4-FFF2-40B4-BE49-F238E27FC236}">
                <a16:creationId xmlns:a16="http://schemas.microsoft.com/office/drawing/2014/main" id="{F165450F-FF31-49CF-AC01-8BAC789907AD}"/>
              </a:ext>
            </a:extLst>
          </p:cNvPr>
          <p:cNvSpPr/>
          <p:nvPr/>
        </p:nvSpPr>
        <p:spPr>
          <a:xfrm>
            <a:off x="3125385" y="4500514"/>
            <a:ext cx="1342666" cy="888524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Ingredients</a:t>
            </a:r>
            <a:endParaRPr lang="he-IL" dirty="0"/>
          </a:p>
        </p:txBody>
      </p:sp>
      <p:sp>
        <p:nvSpPr>
          <p:cNvPr id="53" name="Flowchart: Process 52">
            <a:extLst>
              <a:ext uri="{FF2B5EF4-FFF2-40B4-BE49-F238E27FC236}">
                <a16:creationId xmlns:a16="http://schemas.microsoft.com/office/drawing/2014/main" id="{D866ED00-48A1-4944-B5BA-D45E9BE92CF1}"/>
              </a:ext>
            </a:extLst>
          </p:cNvPr>
          <p:cNvSpPr/>
          <p:nvPr/>
        </p:nvSpPr>
        <p:spPr>
          <a:xfrm>
            <a:off x="3179877" y="5486338"/>
            <a:ext cx="1342666" cy="886483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Ingredients</a:t>
            </a:r>
            <a:endParaRPr lang="he-IL" dirty="0"/>
          </a:p>
        </p:txBody>
      </p:sp>
      <p:pic>
        <p:nvPicPr>
          <p:cNvPr id="57" name="Picture 56" descr="Icon&#10;&#10;Description automatically generated">
            <a:extLst>
              <a:ext uri="{FF2B5EF4-FFF2-40B4-BE49-F238E27FC236}">
                <a16:creationId xmlns:a16="http://schemas.microsoft.com/office/drawing/2014/main" id="{B86CFBD6-87BA-4708-9735-59331920E6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051" y="2497440"/>
            <a:ext cx="960782" cy="847324"/>
          </a:xfrm>
          <a:prstGeom prst="rect">
            <a:avLst/>
          </a:prstGeom>
        </p:spPr>
      </p:pic>
      <p:pic>
        <p:nvPicPr>
          <p:cNvPr id="58" name="Picture 57" descr="Icon&#10;&#10;Description automatically generated">
            <a:extLst>
              <a:ext uri="{FF2B5EF4-FFF2-40B4-BE49-F238E27FC236}">
                <a16:creationId xmlns:a16="http://schemas.microsoft.com/office/drawing/2014/main" id="{C101E3E3-ABEE-4832-BCA9-1CBBEC90C8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051" y="3535398"/>
            <a:ext cx="960782" cy="847324"/>
          </a:xfrm>
          <a:prstGeom prst="rect">
            <a:avLst/>
          </a:prstGeom>
        </p:spPr>
      </p:pic>
      <p:pic>
        <p:nvPicPr>
          <p:cNvPr id="59" name="Picture 58" descr="Icon&#10;&#10;Description automatically generated">
            <a:extLst>
              <a:ext uri="{FF2B5EF4-FFF2-40B4-BE49-F238E27FC236}">
                <a16:creationId xmlns:a16="http://schemas.microsoft.com/office/drawing/2014/main" id="{2D274490-4468-45FD-8EDB-AEFE976CB6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297" y="4534440"/>
            <a:ext cx="960782" cy="847324"/>
          </a:xfrm>
          <a:prstGeom prst="rect">
            <a:avLst/>
          </a:prstGeom>
        </p:spPr>
      </p:pic>
      <p:pic>
        <p:nvPicPr>
          <p:cNvPr id="60" name="Picture 59" descr="Icon&#10;&#10;Description automatically generated">
            <a:extLst>
              <a:ext uri="{FF2B5EF4-FFF2-40B4-BE49-F238E27FC236}">
                <a16:creationId xmlns:a16="http://schemas.microsoft.com/office/drawing/2014/main" id="{240826BC-7482-4D58-9279-B82C85EC6D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699" y="5519938"/>
            <a:ext cx="960782" cy="847324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78B6009C-C109-49BD-9469-853D05E5DCA2}"/>
              </a:ext>
            </a:extLst>
          </p:cNvPr>
          <p:cNvSpPr/>
          <p:nvPr/>
        </p:nvSpPr>
        <p:spPr>
          <a:xfrm>
            <a:off x="6287261" y="912759"/>
            <a:ext cx="5727630" cy="55848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7546B01-EFB5-431E-9F97-003682511A2B}"/>
              </a:ext>
            </a:extLst>
          </p:cNvPr>
          <p:cNvSpPr/>
          <p:nvPr/>
        </p:nvSpPr>
        <p:spPr>
          <a:xfrm>
            <a:off x="6344418" y="920240"/>
            <a:ext cx="5725656" cy="9913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6CFBFEA-D10D-4AA9-95AB-5EBDFF18200A}"/>
              </a:ext>
            </a:extLst>
          </p:cNvPr>
          <p:cNvCxnSpPr/>
          <p:nvPr/>
        </p:nvCxnSpPr>
        <p:spPr>
          <a:xfrm flipV="1">
            <a:off x="7327187" y="912759"/>
            <a:ext cx="0" cy="99880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1063799-661B-4833-886E-156F4F8FFAF1}"/>
              </a:ext>
            </a:extLst>
          </p:cNvPr>
          <p:cNvCxnSpPr/>
          <p:nvPr/>
        </p:nvCxnSpPr>
        <p:spPr>
          <a:xfrm flipV="1">
            <a:off x="8157181" y="912759"/>
            <a:ext cx="0" cy="99880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C666B69-1A3D-4610-BB35-C6157408684B}"/>
              </a:ext>
            </a:extLst>
          </p:cNvPr>
          <p:cNvCxnSpPr/>
          <p:nvPr/>
        </p:nvCxnSpPr>
        <p:spPr>
          <a:xfrm flipV="1">
            <a:off x="10349397" y="912759"/>
            <a:ext cx="0" cy="99880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2EB2862-6B2C-472C-82FB-0B92A87BF15F}"/>
              </a:ext>
            </a:extLst>
          </p:cNvPr>
          <p:cNvCxnSpPr/>
          <p:nvPr/>
        </p:nvCxnSpPr>
        <p:spPr>
          <a:xfrm flipV="1">
            <a:off x="9252116" y="912759"/>
            <a:ext cx="0" cy="99880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B8DA2AC-5E30-4C41-8B41-3452B7854157}"/>
              </a:ext>
            </a:extLst>
          </p:cNvPr>
          <p:cNvSpPr txBox="1"/>
          <p:nvPr/>
        </p:nvSpPr>
        <p:spPr>
          <a:xfrm>
            <a:off x="6409275" y="1042830"/>
            <a:ext cx="9847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Profile</a:t>
            </a:r>
            <a:endParaRPr lang="he-IL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12A249C-A318-4FF5-9418-97E5DEFB83FF}"/>
              </a:ext>
            </a:extLst>
          </p:cNvPr>
          <p:cNvSpPr txBox="1"/>
          <p:nvPr/>
        </p:nvSpPr>
        <p:spPr>
          <a:xfrm>
            <a:off x="7336576" y="1050311"/>
            <a:ext cx="98473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Recipes</a:t>
            </a:r>
            <a:endParaRPr lang="he-IL" dirty="0">
              <a:highlight>
                <a:srgbClr val="FFFF00"/>
              </a:highlight>
            </a:endParaRPr>
          </a:p>
        </p:txBody>
      </p:sp>
      <p:sp>
        <p:nvSpPr>
          <p:cNvPr id="69" name="Minus Sign 68">
            <a:extLst>
              <a:ext uri="{FF2B5EF4-FFF2-40B4-BE49-F238E27FC236}">
                <a16:creationId xmlns:a16="http://schemas.microsoft.com/office/drawing/2014/main" id="{376657E1-A477-437E-B5B5-9A214F782A7B}"/>
              </a:ext>
            </a:extLst>
          </p:cNvPr>
          <p:cNvSpPr/>
          <p:nvPr/>
        </p:nvSpPr>
        <p:spPr>
          <a:xfrm>
            <a:off x="7171857" y="1166099"/>
            <a:ext cx="1149451" cy="89329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70" name="Flowchart: Process 69">
            <a:extLst>
              <a:ext uri="{FF2B5EF4-FFF2-40B4-BE49-F238E27FC236}">
                <a16:creationId xmlns:a16="http://schemas.microsoft.com/office/drawing/2014/main" id="{9133FB89-8D8A-40E4-AAAA-0CE47340290B}"/>
              </a:ext>
            </a:extLst>
          </p:cNvPr>
          <p:cNvSpPr/>
          <p:nvPr/>
        </p:nvSpPr>
        <p:spPr>
          <a:xfrm>
            <a:off x="7811865" y="1508670"/>
            <a:ext cx="355277" cy="208156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71" name="Flowchart: Merge 70">
            <a:extLst>
              <a:ext uri="{FF2B5EF4-FFF2-40B4-BE49-F238E27FC236}">
                <a16:creationId xmlns:a16="http://schemas.microsoft.com/office/drawing/2014/main" id="{B2AD4DD8-A0EC-4856-A95A-DC0104C730A2}"/>
              </a:ext>
            </a:extLst>
          </p:cNvPr>
          <p:cNvSpPr/>
          <p:nvPr/>
        </p:nvSpPr>
        <p:spPr>
          <a:xfrm>
            <a:off x="7795529" y="1508670"/>
            <a:ext cx="371613" cy="208156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507C65D-8036-4BFD-B672-C65B3B940824}"/>
              </a:ext>
            </a:extLst>
          </p:cNvPr>
          <p:cNvSpPr txBox="1"/>
          <p:nvPr/>
        </p:nvSpPr>
        <p:spPr>
          <a:xfrm>
            <a:off x="8391040" y="1040989"/>
            <a:ext cx="65269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Edit</a:t>
            </a:r>
            <a:endParaRPr lang="he-IL" dirty="0"/>
          </a:p>
        </p:txBody>
      </p:sp>
      <p:sp>
        <p:nvSpPr>
          <p:cNvPr id="73" name="Minus Sign 72">
            <a:extLst>
              <a:ext uri="{FF2B5EF4-FFF2-40B4-BE49-F238E27FC236}">
                <a16:creationId xmlns:a16="http://schemas.microsoft.com/office/drawing/2014/main" id="{3C479EC9-75C8-4C4D-BD73-C7005F2F21A1}"/>
              </a:ext>
            </a:extLst>
          </p:cNvPr>
          <p:cNvSpPr/>
          <p:nvPr/>
        </p:nvSpPr>
        <p:spPr>
          <a:xfrm>
            <a:off x="8166190" y="1141536"/>
            <a:ext cx="1149451" cy="89329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4" name="Flowchart: Process 73">
            <a:extLst>
              <a:ext uri="{FF2B5EF4-FFF2-40B4-BE49-F238E27FC236}">
                <a16:creationId xmlns:a16="http://schemas.microsoft.com/office/drawing/2014/main" id="{9D48768F-3B88-4EBB-9637-7AF29BAADCAA}"/>
              </a:ext>
            </a:extLst>
          </p:cNvPr>
          <p:cNvSpPr/>
          <p:nvPr/>
        </p:nvSpPr>
        <p:spPr>
          <a:xfrm>
            <a:off x="8846509" y="1474595"/>
            <a:ext cx="286305" cy="225193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75" name="Flowchart: Merge 74">
            <a:extLst>
              <a:ext uri="{FF2B5EF4-FFF2-40B4-BE49-F238E27FC236}">
                <a16:creationId xmlns:a16="http://schemas.microsoft.com/office/drawing/2014/main" id="{F77558B8-9022-4099-BF3F-7B0B5A7556DD}"/>
              </a:ext>
            </a:extLst>
          </p:cNvPr>
          <p:cNvSpPr/>
          <p:nvPr/>
        </p:nvSpPr>
        <p:spPr>
          <a:xfrm>
            <a:off x="8830274" y="1496388"/>
            <a:ext cx="313801" cy="232719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D8DC975-06E1-4561-959F-1056DF47CCBF}"/>
              </a:ext>
            </a:extLst>
          </p:cNvPr>
          <p:cNvSpPr txBox="1"/>
          <p:nvPr/>
        </p:nvSpPr>
        <p:spPr>
          <a:xfrm>
            <a:off x="9324649" y="996317"/>
            <a:ext cx="114945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Schedule</a:t>
            </a:r>
            <a:endParaRPr lang="he-IL" dirty="0"/>
          </a:p>
        </p:txBody>
      </p:sp>
      <p:sp>
        <p:nvSpPr>
          <p:cNvPr id="77" name="Minus Sign 76">
            <a:extLst>
              <a:ext uri="{FF2B5EF4-FFF2-40B4-BE49-F238E27FC236}">
                <a16:creationId xmlns:a16="http://schemas.microsoft.com/office/drawing/2014/main" id="{3D181CCB-FFC1-4BDE-BCCC-946D7BCE2DFA}"/>
              </a:ext>
            </a:extLst>
          </p:cNvPr>
          <p:cNvSpPr/>
          <p:nvPr/>
        </p:nvSpPr>
        <p:spPr>
          <a:xfrm>
            <a:off x="9286980" y="1140929"/>
            <a:ext cx="1149451" cy="89329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8" name="Flowchart: Process 77">
            <a:extLst>
              <a:ext uri="{FF2B5EF4-FFF2-40B4-BE49-F238E27FC236}">
                <a16:creationId xmlns:a16="http://schemas.microsoft.com/office/drawing/2014/main" id="{A7A135D7-D33A-4253-A290-21FD7224AB76}"/>
              </a:ext>
            </a:extLst>
          </p:cNvPr>
          <p:cNvSpPr/>
          <p:nvPr/>
        </p:nvSpPr>
        <p:spPr>
          <a:xfrm>
            <a:off x="9963057" y="1491632"/>
            <a:ext cx="355277" cy="208156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79" name="Flowchart: Merge 78">
            <a:extLst>
              <a:ext uri="{FF2B5EF4-FFF2-40B4-BE49-F238E27FC236}">
                <a16:creationId xmlns:a16="http://schemas.microsoft.com/office/drawing/2014/main" id="{3DE6786C-8CB0-4227-BDCF-59811DDDD3B5}"/>
              </a:ext>
            </a:extLst>
          </p:cNvPr>
          <p:cNvSpPr/>
          <p:nvPr/>
        </p:nvSpPr>
        <p:spPr>
          <a:xfrm>
            <a:off x="9958719" y="1474595"/>
            <a:ext cx="371613" cy="208156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3D70E6E-EE91-4D3F-B75C-0893A795C7FA}"/>
              </a:ext>
            </a:extLst>
          </p:cNvPr>
          <p:cNvSpPr txBox="1"/>
          <p:nvPr/>
        </p:nvSpPr>
        <p:spPr>
          <a:xfrm>
            <a:off x="10511770" y="1035707"/>
            <a:ext cx="70918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Cart</a:t>
            </a:r>
            <a:endParaRPr lang="he-IL" dirty="0"/>
          </a:p>
        </p:txBody>
      </p:sp>
      <p:sp>
        <p:nvSpPr>
          <p:cNvPr id="81" name="Minus Sign 80">
            <a:extLst>
              <a:ext uri="{FF2B5EF4-FFF2-40B4-BE49-F238E27FC236}">
                <a16:creationId xmlns:a16="http://schemas.microsoft.com/office/drawing/2014/main" id="{FB154BB6-9EA4-4F5E-9423-49667C61C00F}"/>
              </a:ext>
            </a:extLst>
          </p:cNvPr>
          <p:cNvSpPr/>
          <p:nvPr/>
        </p:nvSpPr>
        <p:spPr>
          <a:xfrm>
            <a:off x="6222786" y="1140857"/>
            <a:ext cx="1149451" cy="89329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2" name="Flowchart: Process 81">
            <a:extLst>
              <a:ext uri="{FF2B5EF4-FFF2-40B4-BE49-F238E27FC236}">
                <a16:creationId xmlns:a16="http://schemas.microsoft.com/office/drawing/2014/main" id="{490FE137-1B3F-49F1-A68D-9E7705645301}"/>
              </a:ext>
            </a:extLst>
          </p:cNvPr>
          <p:cNvSpPr/>
          <p:nvPr/>
        </p:nvSpPr>
        <p:spPr>
          <a:xfrm>
            <a:off x="6853025" y="1484667"/>
            <a:ext cx="355277" cy="208156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3" name="Flowchart: Merge 82">
            <a:extLst>
              <a:ext uri="{FF2B5EF4-FFF2-40B4-BE49-F238E27FC236}">
                <a16:creationId xmlns:a16="http://schemas.microsoft.com/office/drawing/2014/main" id="{30473CB5-BED2-491E-B009-D95E1074988F}"/>
              </a:ext>
            </a:extLst>
          </p:cNvPr>
          <p:cNvSpPr/>
          <p:nvPr/>
        </p:nvSpPr>
        <p:spPr>
          <a:xfrm>
            <a:off x="6828905" y="1497006"/>
            <a:ext cx="371613" cy="208156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0333752-E63D-43B3-B491-F7A57A68443C}"/>
              </a:ext>
            </a:extLst>
          </p:cNvPr>
          <p:cNvSpPr txBox="1"/>
          <p:nvPr/>
        </p:nvSpPr>
        <p:spPr>
          <a:xfrm>
            <a:off x="6340480" y="2089232"/>
            <a:ext cx="25991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Suggested recipes</a:t>
            </a:r>
            <a:endParaRPr lang="he-IL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E1E02D7-CF75-4304-896A-1F4B1E54FAFA}"/>
              </a:ext>
            </a:extLst>
          </p:cNvPr>
          <p:cNvSpPr/>
          <p:nvPr/>
        </p:nvSpPr>
        <p:spPr>
          <a:xfrm>
            <a:off x="6449262" y="2469636"/>
            <a:ext cx="4836673" cy="8932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5BEB572-3B33-44F3-94DA-25EB108527DB}"/>
              </a:ext>
            </a:extLst>
          </p:cNvPr>
          <p:cNvSpPr/>
          <p:nvPr/>
        </p:nvSpPr>
        <p:spPr>
          <a:xfrm>
            <a:off x="6449262" y="3490914"/>
            <a:ext cx="4836673" cy="8932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9B8C6BF-200A-4406-82CF-22A534A0A060}"/>
              </a:ext>
            </a:extLst>
          </p:cNvPr>
          <p:cNvSpPr/>
          <p:nvPr/>
        </p:nvSpPr>
        <p:spPr>
          <a:xfrm>
            <a:off x="6428172" y="4512051"/>
            <a:ext cx="4836673" cy="8932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88" name="Picture 87" descr="Sushi picked up with chopsticks">
            <a:extLst>
              <a:ext uri="{FF2B5EF4-FFF2-40B4-BE49-F238E27FC236}">
                <a16:creationId xmlns:a16="http://schemas.microsoft.com/office/drawing/2014/main" id="{D8E13970-2B36-4B22-B8CE-24C67D564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644" y="3458331"/>
            <a:ext cx="1348221" cy="898595"/>
          </a:xfrm>
          <a:prstGeom prst="rect">
            <a:avLst/>
          </a:prstGeom>
        </p:spPr>
      </p:pic>
      <p:pic>
        <p:nvPicPr>
          <p:cNvPr id="89" name="Picture 88" descr="Close-up of hand holding salad">
            <a:extLst>
              <a:ext uri="{FF2B5EF4-FFF2-40B4-BE49-F238E27FC236}">
                <a16:creationId xmlns:a16="http://schemas.microsoft.com/office/drawing/2014/main" id="{53AE0591-AD00-4B0B-AD4C-3C8110CCB4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262" y="4505465"/>
            <a:ext cx="1342665" cy="895110"/>
          </a:xfrm>
          <a:prstGeom prst="rect">
            <a:avLst/>
          </a:prstGeom>
        </p:spPr>
      </p:pic>
      <p:pic>
        <p:nvPicPr>
          <p:cNvPr id="90" name="Picture 89" descr="Fresh Gourmet Bread">
            <a:extLst>
              <a:ext uri="{FF2B5EF4-FFF2-40B4-BE49-F238E27FC236}">
                <a16:creationId xmlns:a16="http://schemas.microsoft.com/office/drawing/2014/main" id="{1264DA53-B2CE-4D83-8F9B-623D40E9AC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644" y="2477628"/>
            <a:ext cx="1328283" cy="885306"/>
          </a:xfrm>
          <a:prstGeom prst="rect">
            <a:avLst/>
          </a:prstGeom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8F355298-5505-41AD-B7B6-0A1DA4A65D52}"/>
              </a:ext>
            </a:extLst>
          </p:cNvPr>
          <p:cNvSpPr/>
          <p:nvPr/>
        </p:nvSpPr>
        <p:spPr>
          <a:xfrm>
            <a:off x="6564166" y="5503754"/>
            <a:ext cx="4836673" cy="8932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92" name="Picture 91" descr="Cupcakes">
            <a:extLst>
              <a:ext uri="{FF2B5EF4-FFF2-40B4-BE49-F238E27FC236}">
                <a16:creationId xmlns:a16="http://schemas.microsoft.com/office/drawing/2014/main" id="{EF7ED5E0-1974-43D5-9D5F-2D65F517A4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644" y="5504989"/>
            <a:ext cx="1348221" cy="860897"/>
          </a:xfrm>
          <a:prstGeom prst="rect">
            <a:avLst/>
          </a:prstGeom>
        </p:spPr>
      </p:pic>
      <p:sp>
        <p:nvSpPr>
          <p:cNvPr id="93" name="Flowchart: Process 92">
            <a:extLst>
              <a:ext uri="{FF2B5EF4-FFF2-40B4-BE49-F238E27FC236}">
                <a16:creationId xmlns:a16="http://schemas.microsoft.com/office/drawing/2014/main" id="{D287AF94-E809-4B8D-9347-A0351255FE2E}"/>
              </a:ext>
            </a:extLst>
          </p:cNvPr>
          <p:cNvSpPr/>
          <p:nvPr/>
        </p:nvSpPr>
        <p:spPr>
          <a:xfrm>
            <a:off x="8572509" y="2463432"/>
            <a:ext cx="1136644" cy="91325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Bread</a:t>
            </a:r>
            <a:endParaRPr lang="he-IL" dirty="0"/>
          </a:p>
        </p:txBody>
      </p:sp>
      <p:sp>
        <p:nvSpPr>
          <p:cNvPr id="94" name="Flowchart: Process 93">
            <a:extLst>
              <a:ext uri="{FF2B5EF4-FFF2-40B4-BE49-F238E27FC236}">
                <a16:creationId xmlns:a16="http://schemas.microsoft.com/office/drawing/2014/main" id="{614E1956-A672-48FF-8031-4924F77EA868}"/>
              </a:ext>
            </a:extLst>
          </p:cNvPr>
          <p:cNvSpPr/>
          <p:nvPr/>
        </p:nvSpPr>
        <p:spPr>
          <a:xfrm>
            <a:off x="8594566" y="3497250"/>
            <a:ext cx="1141546" cy="885472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Salamone sushi</a:t>
            </a:r>
            <a:endParaRPr lang="he-IL" dirty="0"/>
          </a:p>
        </p:txBody>
      </p:sp>
      <p:sp>
        <p:nvSpPr>
          <p:cNvPr id="95" name="Flowchart: Process 94">
            <a:extLst>
              <a:ext uri="{FF2B5EF4-FFF2-40B4-BE49-F238E27FC236}">
                <a16:creationId xmlns:a16="http://schemas.microsoft.com/office/drawing/2014/main" id="{03E0C319-E22F-461B-99D8-18FB43F11CE4}"/>
              </a:ext>
            </a:extLst>
          </p:cNvPr>
          <p:cNvSpPr/>
          <p:nvPr/>
        </p:nvSpPr>
        <p:spPr>
          <a:xfrm>
            <a:off x="8566040" y="4510948"/>
            <a:ext cx="1170072" cy="870533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Green salad</a:t>
            </a:r>
            <a:endParaRPr lang="he-IL" dirty="0"/>
          </a:p>
        </p:txBody>
      </p:sp>
      <p:sp>
        <p:nvSpPr>
          <p:cNvPr id="96" name="Flowchart: Process 95">
            <a:extLst>
              <a:ext uri="{FF2B5EF4-FFF2-40B4-BE49-F238E27FC236}">
                <a16:creationId xmlns:a16="http://schemas.microsoft.com/office/drawing/2014/main" id="{51D4523B-79C9-4EB7-ABCE-476B29EEB991}"/>
              </a:ext>
            </a:extLst>
          </p:cNvPr>
          <p:cNvSpPr/>
          <p:nvPr/>
        </p:nvSpPr>
        <p:spPr>
          <a:xfrm>
            <a:off x="8536499" y="5504989"/>
            <a:ext cx="1216315" cy="860897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Muffins</a:t>
            </a:r>
            <a:endParaRPr lang="he-IL" dirty="0"/>
          </a:p>
        </p:txBody>
      </p:sp>
      <p:sp>
        <p:nvSpPr>
          <p:cNvPr id="97" name="Flowchart: Process 96">
            <a:extLst>
              <a:ext uri="{FF2B5EF4-FFF2-40B4-BE49-F238E27FC236}">
                <a16:creationId xmlns:a16="http://schemas.microsoft.com/office/drawing/2014/main" id="{77DCA8FD-F999-42DD-9547-96072E7A7847}"/>
              </a:ext>
            </a:extLst>
          </p:cNvPr>
          <p:cNvSpPr/>
          <p:nvPr/>
        </p:nvSpPr>
        <p:spPr>
          <a:xfrm>
            <a:off x="9723373" y="2462856"/>
            <a:ext cx="1342666" cy="91325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Ingredients</a:t>
            </a:r>
            <a:endParaRPr lang="he-IL" dirty="0"/>
          </a:p>
        </p:txBody>
      </p:sp>
      <p:sp>
        <p:nvSpPr>
          <p:cNvPr id="98" name="Flowchart: Process 97">
            <a:extLst>
              <a:ext uri="{FF2B5EF4-FFF2-40B4-BE49-F238E27FC236}">
                <a16:creationId xmlns:a16="http://schemas.microsoft.com/office/drawing/2014/main" id="{FC91E0A4-D7C8-4895-ABB8-A612396CA180}"/>
              </a:ext>
            </a:extLst>
          </p:cNvPr>
          <p:cNvSpPr/>
          <p:nvPr/>
        </p:nvSpPr>
        <p:spPr>
          <a:xfrm>
            <a:off x="9765098" y="3471066"/>
            <a:ext cx="1342666" cy="91325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Ingredients</a:t>
            </a:r>
            <a:endParaRPr lang="he-IL" dirty="0"/>
          </a:p>
        </p:txBody>
      </p:sp>
      <p:sp>
        <p:nvSpPr>
          <p:cNvPr id="99" name="Flowchart: Process 98">
            <a:extLst>
              <a:ext uri="{FF2B5EF4-FFF2-40B4-BE49-F238E27FC236}">
                <a16:creationId xmlns:a16="http://schemas.microsoft.com/office/drawing/2014/main" id="{514500F7-1720-4E98-A459-CE19908D30E1}"/>
              </a:ext>
            </a:extLst>
          </p:cNvPr>
          <p:cNvSpPr/>
          <p:nvPr/>
        </p:nvSpPr>
        <p:spPr>
          <a:xfrm>
            <a:off x="9765098" y="4498873"/>
            <a:ext cx="1342666" cy="888524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Ingredients</a:t>
            </a:r>
            <a:endParaRPr lang="he-IL" dirty="0"/>
          </a:p>
        </p:txBody>
      </p:sp>
      <p:sp>
        <p:nvSpPr>
          <p:cNvPr id="100" name="Flowchart: Process 99">
            <a:extLst>
              <a:ext uri="{FF2B5EF4-FFF2-40B4-BE49-F238E27FC236}">
                <a16:creationId xmlns:a16="http://schemas.microsoft.com/office/drawing/2014/main" id="{BA7F4DEB-9EF7-473A-9ED4-DB35785A0EF4}"/>
              </a:ext>
            </a:extLst>
          </p:cNvPr>
          <p:cNvSpPr/>
          <p:nvPr/>
        </p:nvSpPr>
        <p:spPr>
          <a:xfrm>
            <a:off x="9760818" y="5469877"/>
            <a:ext cx="1342666" cy="886483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Ingredients</a:t>
            </a:r>
            <a:endParaRPr lang="he-IL" dirty="0"/>
          </a:p>
        </p:txBody>
      </p:sp>
      <p:pic>
        <p:nvPicPr>
          <p:cNvPr id="101" name="Picture 100" descr="Icon&#10;&#10;Description automatically generated">
            <a:extLst>
              <a:ext uri="{FF2B5EF4-FFF2-40B4-BE49-F238E27FC236}">
                <a16:creationId xmlns:a16="http://schemas.microsoft.com/office/drawing/2014/main" id="{9F353FFA-1CA8-4B76-8B05-5370E118D4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0978" y="2444912"/>
            <a:ext cx="960782" cy="924608"/>
          </a:xfrm>
          <a:prstGeom prst="rect">
            <a:avLst/>
          </a:prstGeom>
        </p:spPr>
      </p:pic>
      <p:pic>
        <p:nvPicPr>
          <p:cNvPr id="102" name="Picture 101" descr="Icon&#10;&#10;Description automatically generated">
            <a:extLst>
              <a:ext uri="{FF2B5EF4-FFF2-40B4-BE49-F238E27FC236}">
                <a16:creationId xmlns:a16="http://schemas.microsoft.com/office/drawing/2014/main" id="{9141FDFE-2858-48EC-A3A5-E2E21CD247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640" y="3477652"/>
            <a:ext cx="960782" cy="908729"/>
          </a:xfrm>
          <a:prstGeom prst="rect">
            <a:avLst/>
          </a:prstGeom>
        </p:spPr>
      </p:pic>
      <p:pic>
        <p:nvPicPr>
          <p:cNvPr id="103" name="Picture 102" descr="Icon&#10;&#10;Description automatically generated">
            <a:extLst>
              <a:ext uri="{FF2B5EF4-FFF2-40B4-BE49-F238E27FC236}">
                <a16:creationId xmlns:a16="http://schemas.microsoft.com/office/drawing/2014/main" id="{456743FA-C616-4150-9322-7C74B6B86A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142" y="4531517"/>
            <a:ext cx="960782" cy="847324"/>
          </a:xfrm>
          <a:prstGeom prst="rect">
            <a:avLst/>
          </a:prstGeom>
        </p:spPr>
      </p:pic>
      <p:pic>
        <p:nvPicPr>
          <p:cNvPr id="104" name="Picture 103" descr="Icon&#10;&#10;Description automatically generated">
            <a:extLst>
              <a:ext uri="{FF2B5EF4-FFF2-40B4-BE49-F238E27FC236}">
                <a16:creationId xmlns:a16="http://schemas.microsoft.com/office/drawing/2014/main" id="{7466869C-914F-4348-87D5-E2C29BEFC5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142" y="5494896"/>
            <a:ext cx="960782" cy="847324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729FCD30-AD5D-4D08-98C6-FDEB9B1EC484}"/>
              </a:ext>
            </a:extLst>
          </p:cNvPr>
          <p:cNvSpPr/>
          <p:nvPr/>
        </p:nvSpPr>
        <p:spPr>
          <a:xfrm>
            <a:off x="7766091" y="2462856"/>
            <a:ext cx="931730" cy="9083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Creator </a:t>
            </a:r>
          </a:p>
          <a:p>
            <a:pPr algn="ctr"/>
            <a:r>
              <a:rPr lang="en-US" dirty="0"/>
              <a:t>info</a:t>
            </a:r>
            <a:endParaRPr lang="he-IL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2382B76-72E1-463D-9835-56D353D001E6}"/>
              </a:ext>
            </a:extLst>
          </p:cNvPr>
          <p:cNvSpPr/>
          <p:nvPr/>
        </p:nvSpPr>
        <p:spPr>
          <a:xfrm>
            <a:off x="7735846" y="3448599"/>
            <a:ext cx="931730" cy="9083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Creator </a:t>
            </a:r>
          </a:p>
          <a:p>
            <a:pPr algn="ctr"/>
            <a:r>
              <a:rPr lang="en-US" dirty="0"/>
              <a:t>info</a:t>
            </a:r>
            <a:endParaRPr lang="he-IL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E774A036-68B0-473C-A404-64007B2DC361}"/>
              </a:ext>
            </a:extLst>
          </p:cNvPr>
          <p:cNvSpPr/>
          <p:nvPr/>
        </p:nvSpPr>
        <p:spPr>
          <a:xfrm>
            <a:off x="7707320" y="4498856"/>
            <a:ext cx="931730" cy="9083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Creator </a:t>
            </a:r>
          </a:p>
          <a:p>
            <a:pPr algn="ctr"/>
            <a:r>
              <a:rPr lang="en-US" dirty="0"/>
              <a:t>info</a:t>
            </a:r>
            <a:endParaRPr lang="he-IL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75CFC19-4FA5-4D62-859A-C3B76A4F9523}"/>
              </a:ext>
            </a:extLst>
          </p:cNvPr>
          <p:cNvSpPr/>
          <p:nvPr/>
        </p:nvSpPr>
        <p:spPr>
          <a:xfrm>
            <a:off x="7657497" y="5471810"/>
            <a:ext cx="931730" cy="9083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Creator </a:t>
            </a:r>
          </a:p>
          <a:p>
            <a:pPr algn="ctr"/>
            <a:r>
              <a:rPr lang="en-US" dirty="0"/>
              <a:t>info</a:t>
            </a:r>
            <a:endParaRPr lang="he-IL" dirty="0"/>
          </a:p>
        </p:txBody>
      </p:sp>
      <p:sp>
        <p:nvSpPr>
          <p:cNvPr id="109" name="Minus Sign 108">
            <a:extLst>
              <a:ext uri="{FF2B5EF4-FFF2-40B4-BE49-F238E27FC236}">
                <a16:creationId xmlns:a16="http://schemas.microsoft.com/office/drawing/2014/main" id="{37BFE958-017B-4ED2-AD08-EDE457DEDFC2}"/>
              </a:ext>
            </a:extLst>
          </p:cNvPr>
          <p:cNvSpPr/>
          <p:nvPr/>
        </p:nvSpPr>
        <p:spPr>
          <a:xfrm>
            <a:off x="2222137" y="1718330"/>
            <a:ext cx="1242601" cy="893298"/>
          </a:xfrm>
          <a:prstGeom prst="mathMin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/>
              <a:t>Filter</a:t>
            </a:r>
            <a:endParaRPr lang="he-IL" dirty="0"/>
          </a:p>
        </p:txBody>
      </p:sp>
      <p:sp>
        <p:nvSpPr>
          <p:cNvPr id="111" name="Flowchart: Process 110">
            <a:extLst>
              <a:ext uri="{FF2B5EF4-FFF2-40B4-BE49-F238E27FC236}">
                <a16:creationId xmlns:a16="http://schemas.microsoft.com/office/drawing/2014/main" id="{6DF23B9A-F1F7-498D-B775-C4159419FC82}"/>
              </a:ext>
            </a:extLst>
          </p:cNvPr>
          <p:cNvSpPr/>
          <p:nvPr/>
        </p:nvSpPr>
        <p:spPr>
          <a:xfrm>
            <a:off x="2965841" y="2054277"/>
            <a:ext cx="355277" cy="208156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12" name="Flowchart: Merge 111">
            <a:extLst>
              <a:ext uri="{FF2B5EF4-FFF2-40B4-BE49-F238E27FC236}">
                <a16:creationId xmlns:a16="http://schemas.microsoft.com/office/drawing/2014/main" id="{14A1873B-3DB8-44D5-A56D-97892CB3257E}"/>
              </a:ext>
            </a:extLst>
          </p:cNvPr>
          <p:cNvSpPr/>
          <p:nvPr/>
        </p:nvSpPr>
        <p:spPr>
          <a:xfrm>
            <a:off x="2986242" y="2063587"/>
            <a:ext cx="371613" cy="208156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13" name="Minus Sign 112">
            <a:extLst>
              <a:ext uri="{FF2B5EF4-FFF2-40B4-BE49-F238E27FC236}">
                <a16:creationId xmlns:a16="http://schemas.microsoft.com/office/drawing/2014/main" id="{6BB40FC9-0CAF-45F1-A39F-3C029957A25C}"/>
              </a:ext>
            </a:extLst>
          </p:cNvPr>
          <p:cNvSpPr/>
          <p:nvPr/>
        </p:nvSpPr>
        <p:spPr>
          <a:xfrm>
            <a:off x="8424433" y="1716265"/>
            <a:ext cx="1242601" cy="893298"/>
          </a:xfrm>
          <a:prstGeom prst="mathMin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/>
              <a:t>Filter</a:t>
            </a:r>
            <a:endParaRPr lang="he-IL" dirty="0"/>
          </a:p>
        </p:txBody>
      </p:sp>
      <p:sp>
        <p:nvSpPr>
          <p:cNvPr id="114" name="Flowchart: Process 113">
            <a:extLst>
              <a:ext uri="{FF2B5EF4-FFF2-40B4-BE49-F238E27FC236}">
                <a16:creationId xmlns:a16="http://schemas.microsoft.com/office/drawing/2014/main" id="{D24DCFDB-1D8E-4442-8EEB-F5C20C528905}"/>
              </a:ext>
            </a:extLst>
          </p:cNvPr>
          <p:cNvSpPr/>
          <p:nvPr/>
        </p:nvSpPr>
        <p:spPr>
          <a:xfrm>
            <a:off x="9167553" y="2064748"/>
            <a:ext cx="355277" cy="208156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16" name="Flowchart: Merge 115">
            <a:extLst>
              <a:ext uri="{FF2B5EF4-FFF2-40B4-BE49-F238E27FC236}">
                <a16:creationId xmlns:a16="http://schemas.microsoft.com/office/drawing/2014/main" id="{4E71DEFE-9CAC-4BE8-A546-9B3CFDAA6683}"/>
              </a:ext>
            </a:extLst>
          </p:cNvPr>
          <p:cNvSpPr/>
          <p:nvPr/>
        </p:nvSpPr>
        <p:spPr>
          <a:xfrm>
            <a:off x="9165939" y="2063587"/>
            <a:ext cx="371613" cy="208156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71115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166BA23-914A-47D8-A559-D8313FA9E368}"/>
              </a:ext>
            </a:extLst>
          </p:cNvPr>
          <p:cNvSpPr/>
          <p:nvPr/>
        </p:nvSpPr>
        <p:spPr>
          <a:xfrm>
            <a:off x="506437" y="914400"/>
            <a:ext cx="5050301" cy="55848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A08629-658E-4DF8-8A82-A66CF1874813}"/>
              </a:ext>
            </a:extLst>
          </p:cNvPr>
          <p:cNvSpPr/>
          <p:nvPr/>
        </p:nvSpPr>
        <p:spPr>
          <a:xfrm>
            <a:off x="508406" y="921881"/>
            <a:ext cx="5050301" cy="99880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E7D708E-D33A-4091-9B12-4B646931E917}"/>
              </a:ext>
            </a:extLst>
          </p:cNvPr>
          <p:cNvCxnSpPr/>
          <p:nvPr/>
        </p:nvCxnSpPr>
        <p:spPr>
          <a:xfrm flipV="1">
            <a:off x="1491175" y="914400"/>
            <a:ext cx="0" cy="99880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1E1C9CF-F292-44EF-9FB1-9F0C089024FA}"/>
              </a:ext>
            </a:extLst>
          </p:cNvPr>
          <p:cNvCxnSpPr/>
          <p:nvPr/>
        </p:nvCxnSpPr>
        <p:spPr>
          <a:xfrm flipV="1">
            <a:off x="2321169" y="914400"/>
            <a:ext cx="0" cy="99880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096E88-0524-4EFD-BFD0-571C28DEC45E}"/>
              </a:ext>
            </a:extLst>
          </p:cNvPr>
          <p:cNvCxnSpPr/>
          <p:nvPr/>
        </p:nvCxnSpPr>
        <p:spPr>
          <a:xfrm flipV="1">
            <a:off x="4513385" y="914400"/>
            <a:ext cx="0" cy="99880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182B8E-81E5-42F4-8024-81338D0A7974}"/>
              </a:ext>
            </a:extLst>
          </p:cNvPr>
          <p:cNvCxnSpPr/>
          <p:nvPr/>
        </p:nvCxnSpPr>
        <p:spPr>
          <a:xfrm flipV="1">
            <a:off x="3416104" y="914400"/>
            <a:ext cx="0" cy="99880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59F3462-ECB1-419A-9E86-40B115D92A3F}"/>
              </a:ext>
            </a:extLst>
          </p:cNvPr>
          <p:cNvSpPr txBox="1"/>
          <p:nvPr/>
        </p:nvSpPr>
        <p:spPr>
          <a:xfrm>
            <a:off x="573263" y="1044471"/>
            <a:ext cx="9847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Profile</a:t>
            </a:r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853F01-57FF-41B1-B2EE-9F7BC854A5E5}"/>
              </a:ext>
            </a:extLst>
          </p:cNvPr>
          <p:cNvSpPr txBox="1"/>
          <p:nvPr/>
        </p:nvSpPr>
        <p:spPr>
          <a:xfrm>
            <a:off x="1500564" y="1051952"/>
            <a:ext cx="98473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Recipes</a:t>
            </a:r>
            <a:endParaRPr lang="he-IL" dirty="0">
              <a:highlight>
                <a:srgbClr val="FFFF00"/>
              </a:highlight>
            </a:endParaRPr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id="{45496380-FBB8-40B5-87F8-70AFDE6B5A3D}"/>
              </a:ext>
            </a:extLst>
          </p:cNvPr>
          <p:cNvSpPr/>
          <p:nvPr/>
        </p:nvSpPr>
        <p:spPr>
          <a:xfrm>
            <a:off x="1335845" y="1167740"/>
            <a:ext cx="1149451" cy="89329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AE0B774E-CA97-4623-951D-F63AE8C3299F}"/>
              </a:ext>
            </a:extLst>
          </p:cNvPr>
          <p:cNvSpPr/>
          <p:nvPr/>
        </p:nvSpPr>
        <p:spPr>
          <a:xfrm>
            <a:off x="1975853" y="1510311"/>
            <a:ext cx="355277" cy="208156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2" name="Flowchart: Merge 11">
            <a:extLst>
              <a:ext uri="{FF2B5EF4-FFF2-40B4-BE49-F238E27FC236}">
                <a16:creationId xmlns:a16="http://schemas.microsoft.com/office/drawing/2014/main" id="{4612309D-5A40-4E0C-AB8C-4290A1E5946C}"/>
              </a:ext>
            </a:extLst>
          </p:cNvPr>
          <p:cNvSpPr/>
          <p:nvPr/>
        </p:nvSpPr>
        <p:spPr>
          <a:xfrm>
            <a:off x="1959517" y="1510311"/>
            <a:ext cx="371613" cy="208156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AD03D7-FC87-423A-B2B5-90B29B4A7D87}"/>
              </a:ext>
            </a:extLst>
          </p:cNvPr>
          <p:cNvSpPr txBox="1"/>
          <p:nvPr/>
        </p:nvSpPr>
        <p:spPr>
          <a:xfrm>
            <a:off x="2555028" y="1042630"/>
            <a:ext cx="65269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Edit</a:t>
            </a:r>
            <a:endParaRPr lang="he-IL" dirty="0"/>
          </a:p>
        </p:txBody>
      </p:sp>
      <p:sp>
        <p:nvSpPr>
          <p:cNvPr id="14" name="Minus Sign 13">
            <a:extLst>
              <a:ext uri="{FF2B5EF4-FFF2-40B4-BE49-F238E27FC236}">
                <a16:creationId xmlns:a16="http://schemas.microsoft.com/office/drawing/2014/main" id="{F60C6A27-D371-4217-AB03-5C554B652B43}"/>
              </a:ext>
            </a:extLst>
          </p:cNvPr>
          <p:cNvSpPr/>
          <p:nvPr/>
        </p:nvSpPr>
        <p:spPr>
          <a:xfrm>
            <a:off x="2330178" y="1143177"/>
            <a:ext cx="1149451" cy="89329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B4E15FC1-C61F-4FD0-A6E7-6EC9E10182D3}"/>
              </a:ext>
            </a:extLst>
          </p:cNvPr>
          <p:cNvSpPr/>
          <p:nvPr/>
        </p:nvSpPr>
        <p:spPr>
          <a:xfrm>
            <a:off x="3010497" y="1476236"/>
            <a:ext cx="286305" cy="225193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6" name="Flowchart: Merge 15">
            <a:extLst>
              <a:ext uri="{FF2B5EF4-FFF2-40B4-BE49-F238E27FC236}">
                <a16:creationId xmlns:a16="http://schemas.microsoft.com/office/drawing/2014/main" id="{7B7A0632-5290-4DBC-9F04-C793D459A875}"/>
              </a:ext>
            </a:extLst>
          </p:cNvPr>
          <p:cNvSpPr/>
          <p:nvPr/>
        </p:nvSpPr>
        <p:spPr>
          <a:xfrm>
            <a:off x="2994262" y="1498029"/>
            <a:ext cx="313801" cy="232719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AEA506-45D7-47B2-ABF1-F3E40FED774E}"/>
              </a:ext>
            </a:extLst>
          </p:cNvPr>
          <p:cNvSpPr txBox="1"/>
          <p:nvPr/>
        </p:nvSpPr>
        <p:spPr>
          <a:xfrm>
            <a:off x="3488637" y="997958"/>
            <a:ext cx="114945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Schedule</a:t>
            </a:r>
            <a:endParaRPr lang="he-IL" dirty="0"/>
          </a:p>
        </p:txBody>
      </p:sp>
      <p:sp>
        <p:nvSpPr>
          <p:cNvPr id="18" name="Minus Sign 17">
            <a:extLst>
              <a:ext uri="{FF2B5EF4-FFF2-40B4-BE49-F238E27FC236}">
                <a16:creationId xmlns:a16="http://schemas.microsoft.com/office/drawing/2014/main" id="{745CC1C1-7C5C-4598-90B9-F4FE1F2A101E}"/>
              </a:ext>
            </a:extLst>
          </p:cNvPr>
          <p:cNvSpPr/>
          <p:nvPr/>
        </p:nvSpPr>
        <p:spPr>
          <a:xfrm>
            <a:off x="3450968" y="1142570"/>
            <a:ext cx="1149451" cy="89329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DAFA69D1-8B28-4056-817F-DE3B3FEAC38C}"/>
              </a:ext>
            </a:extLst>
          </p:cNvPr>
          <p:cNvSpPr/>
          <p:nvPr/>
        </p:nvSpPr>
        <p:spPr>
          <a:xfrm>
            <a:off x="4127045" y="1493273"/>
            <a:ext cx="355277" cy="208156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0" name="Flowchart: Merge 19">
            <a:extLst>
              <a:ext uri="{FF2B5EF4-FFF2-40B4-BE49-F238E27FC236}">
                <a16:creationId xmlns:a16="http://schemas.microsoft.com/office/drawing/2014/main" id="{C477F0CD-4D3C-4B6D-8C4D-66651CDE0D2C}"/>
              </a:ext>
            </a:extLst>
          </p:cNvPr>
          <p:cNvSpPr/>
          <p:nvPr/>
        </p:nvSpPr>
        <p:spPr>
          <a:xfrm>
            <a:off x="4122707" y="1476236"/>
            <a:ext cx="371613" cy="208156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44881C-E5BE-4D04-A202-D1F79A617726}"/>
              </a:ext>
            </a:extLst>
          </p:cNvPr>
          <p:cNvSpPr txBox="1"/>
          <p:nvPr/>
        </p:nvSpPr>
        <p:spPr>
          <a:xfrm>
            <a:off x="4675758" y="1037348"/>
            <a:ext cx="70918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Cart</a:t>
            </a:r>
            <a:endParaRPr lang="he-IL" dirty="0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372AAE41-C2CC-4C13-A384-535AA70BD2A8}"/>
              </a:ext>
            </a:extLst>
          </p:cNvPr>
          <p:cNvSpPr/>
          <p:nvPr/>
        </p:nvSpPr>
        <p:spPr>
          <a:xfrm>
            <a:off x="1017013" y="1486308"/>
            <a:ext cx="355277" cy="208156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3" name="Flowchart: Merge 22">
            <a:extLst>
              <a:ext uri="{FF2B5EF4-FFF2-40B4-BE49-F238E27FC236}">
                <a16:creationId xmlns:a16="http://schemas.microsoft.com/office/drawing/2014/main" id="{86BF4BB3-B53F-4B92-8CB7-5D26BBCB62C5}"/>
              </a:ext>
            </a:extLst>
          </p:cNvPr>
          <p:cNvSpPr/>
          <p:nvPr/>
        </p:nvSpPr>
        <p:spPr>
          <a:xfrm>
            <a:off x="992893" y="1498647"/>
            <a:ext cx="371613" cy="208156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C8A70A-F41D-486D-8BDE-3E696EE20F45}"/>
              </a:ext>
            </a:extLst>
          </p:cNvPr>
          <p:cNvSpPr txBox="1"/>
          <p:nvPr/>
        </p:nvSpPr>
        <p:spPr>
          <a:xfrm>
            <a:off x="504468" y="2090873"/>
            <a:ext cx="326775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User recipes</a:t>
            </a:r>
            <a:endParaRPr lang="he-IL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7E54009-A560-4B2A-A6B4-678504C178C9}"/>
              </a:ext>
            </a:extLst>
          </p:cNvPr>
          <p:cNvSpPr/>
          <p:nvPr/>
        </p:nvSpPr>
        <p:spPr>
          <a:xfrm>
            <a:off x="613250" y="2471277"/>
            <a:ext cx="4836673" cy="8932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E4A4911-3B07-45B5-9FCB-12EE5BD8C96E}"/>
              </a:ext>
            </a:extLst>
          </p:cNvPr>
          <p:cNvSpPr/>
          <p:nvPr/>
        </p:nvSpPr>
        <p:spPr>
          <a:xfrm>
            <a:off x="613250" y="3492555"/>
            <a:ext cx="4836673" cy="8932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0F6739-E30A-49C6-B25F-41727645EF2A}"/>
              </a:ext>
            </a:extLst>
          </p:cNvPr>
          <p:cNvSpPr/>
          <p:nvPr/>
        </p:nvSpPr>
        <p:spPr>
          <a:xfrm>
            <a:off x="592160" y="4513692"/>
            <a:ext cx="4836673" cy="8932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8" name="Picture 27" descr="Sushi picked up with chopsticks">
            <a:extLst>
              <a:ext uri="{FF2B5EF4-FFF2-40B4-BE49-F238E27FC236}">
                <a16:creationId xmlns:a16="http://schemas.microsoft.com/office/drawing/2014/main" id="{E05E403F-51CA-42B6-B673-C7D3CB41F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32" y="3459972"/>
            <a:ext cx="1348221" cy="898595"/>
          </a:xfrm>
          <a:prstGeom prst="rect">
            <a:avLst/>
          </a:prstGeom>
        </p:spPr>
      </p:pic>
      <p:pic>
        <p:nvPicPr>
          <p:cNvPr id="29" name="Picture 28" descr="Close-up of hand holding salad">
            <a:extLst>
              <a:ext uri="{FF2B5EF4-FFF2-40B4-BE49-F238E27FC236}">
                <a16:creationId xmlns:a16="http://schemas.microsoft.com/office/drawing/2014/main" id="{59E80E99-F68D-4402-9C22-68CE2C3D84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50" y="4507106"/>
            <a:ext cx="1342665" cy="895110"/>
          </a:xfrm>
          <a:prstGeom prst="rect">
            <a:avLst/>
          </a:prstGeom>
        </p:spPr>
      </p:pic>
      <p:pic>
        <p:nvPicPr>
          <p:cNvPr id="30" name="Picture 29" descr="Fresh Gourmet Bread">
            <a:extLst>
              <a:ext uri="{FF2B5EF4-FFF2-40B4-BE49-F238E27FC236}">
                <a16:creationId xmlns:a16="http://schemas.microsoft.com/office/drawing/2014/main" id="{2DAD5719-FF8D-48DA-BC72-C35B6B883C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32" y="2479269"/>
            <a:ext cx="1328283" cy="885306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80F5B087-2126-4F55-9201-D9615167AED3}"/>
              </a:ext>
            </a:extLst>
          </p:cNvPr>
          <p:cNvSpPr/>
          <p:nvPr/>
        </p:nvSpPr>
        <p:spPr>
          <a:xfrm>
            <a:off x="613249" y="5489470"/>
            <a:ext cx="4836673" cy="8932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32" name="Picture 31" descr="Cupcakes">
            <a:extLst>
              <a:ext uri="{FF2B5EF4-FFF2-40B4-BE49-F238E27FC236}">
                <a16:creationId xmlns:a16="http://schemas.microsoft.com/office/drawing/2014/main" id="{07B3A08D-A5A9-49F3-83D8-A6211E0C37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32" y="5506630"/>
            <a:ext cx="1348221" cy="860897"/>
          </a:xfrm>
          <a:prstGeom prst="rect">
            <a:avLst/>
          </a:prstGeom>
        </p:spPr>
      </p:pic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8C0EBB80-2BC8-4413-A66E-2AFBC3FC1105}"/>
              </a:ext>
            </a:extLst>
          </p:cNvPr>
          <p:cNvSpPr/>
          <p:nvPr/>
        </p:nvSpPr>
        <p:spPr>
          <a:xfrm>
            <a:off x="1955916" y="2477365"/>
            <a:ext cx="1141546" cy="91325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Bread</a:t>
            </a:r>
            <a:endParaRPr lang="he-IL" dirty="0"/>
          </a:p>
        </p:txBody>
      </p: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A0F24A56-BBC6-45EC-AC70-5404E78D7EE4}"/>
              </a:ext>
            </a:extLst>
          </p:cNvPr>
          <p:cNvSpPr/>
          <p:nvPr/>
        </p:nvSpPr>
        <p:spPr>
          <a:xfrm>
            <a:off x="1962073" y="3473095"/>
            <a:ext cx="1141546" cy="885472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Salamone sushi</a:t>
            </a:r>
            <a:endParaRPr lang="he-IL" dirty="0"/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AC8E85A8-99F2-482B-B354-8C52BD036DCD}"/>
              </a:ext>
            </a:extLst>
          </p:cNvPr>
          <p:cNvSpPr/>
          <p:nvPr/>
        </p:nvSpPr>
        <p:spPr>
          <a:xfrm>
            <a:off x="1933547" y="4513692"/>
            <a:ext cx="1170072" cy="870533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Green salad</a:t>
            </a:r>
            <a:endParaRPr lang="he-IL" dirty="0"/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B7A6C219-4877-4311-8737-FE8B7D196D79}"/>
              </a:ext>
            </a:extLst>
          </p:cNvPr>
          <p:cNvSpPr/>
          <p:nvPr/>
        </p:nvSpPr>
        <p:spPr>
          <a:xfrm>
            <a:off x="1955915" y="5506630"/>
            <a:ext cx="1216315" cy="860897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Muffins</a:t>
            </a:r>
            <a:endParaRPr lang="he-IL" dirty="0"/>
          </a:p>
        </p:txBody>
      </p: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DB7D2914-F46A-4A2B-B1CC-FF237FDA7FE6}"/>
              </a:ext>
            </a:extLst>
          </p:cNvPr>
          <p:cNvSpPr/>
          <p:nvPr/>
        </p:nvSpPr>
        <p:spPr>
          <a:xfrm>
            <a:off x="3075646" y="3024304"/>
            <a:ext cx="1380670" cy="367133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Ingredients</a:t>
            </a:r>
            <a:endParaRPr lang="he-IL" dirty="0"/>
          </a:p>
        </p:txBody>
      </p: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8C1EA4A8-C09A-427D-AEAB-F82A82997836}"/>
              </a:ext>
            </a:extLst>
          </p:cNvPr>
          <p:cNvSpPr/>
          <p:nvPr/>
        </p:nvSpPr>
        <p:spPr>
          <a:xfrm>
            <a:off x="3125385" y="4019739"/>
            <a:ext cx="1342666" cy="352935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Ingredients</a:t>
            </a:r>
            <a:endParaRPr lang="he-IL" dirty="0"/>
          </a:p>
        </p:txBody>
      </p: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D882B81C-CD0C-44A1-8F0C-7D26767B8708}"/>
              </a:ext>
            </a:extLst>
          </p:cNvPr>
          <p:cNvSpPr/>
          <p:nvPr/>
        </p:nvSpPr>
        <p:spPr>
          <a:xfrm>
            <a:off x="3125385" y="5077791"/>
            <a:ext cx="1342666" cy="311246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Ingredients</a:t>
            </a:r>
            <a:endParaRPr lang="he-IL" dirty="0"/>
          </a:p>
        </p:txBody>
      </p: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6CA8CFC5-03FB-4CF2-B8F7-1DA790FDF5AE}"/>
              </a:ext>
            </a:extLst>
          </p:cNvPr>
          <p:cNvSpPr/>
          <p:nvPr/>
        </p:nvSpPr>
        <p:spPr>
          <a:xfrm>
            <a:off x="3179877" y="6063177"/>
            <a:ext cx="1276439" cy="309644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Ingredients</a:t>
            </a:r>
            <a:endParaRPr lang="he-IL" dirty="0"/>
          </a:p>
        </p:txBody>
      </p:sp>
      <p:pic>
        <p:nvPicPr>
          <p:cNvPr id="41" name="Picture 40" descr="Icon&#10;&#10;Description automatically generated">
            <a:extLst>
              <a:ext uri="{FF2B5EF4-FFF2-40B4-BE49-F238E27FC236}">
                <a16:creationId xmlns:a16="http://schemas.microsoft.com/office/drawing/2014/main" id="{5A63B5A2-279A-471C-9A28-AAB0954CE8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051" y="2477365"/>
            <a:ext cx="960782" cy="867399"/>
          </a:xfrm>
          <a:prstGeom prst="rect">
            <a:avLst/>
          </a:prstGeom>
        </p:spPr>
      </p:pic>
      <p:pic>
        <p:nvPicPr>
          <p:cNvPr id="42" name="Picture 41" descr="Icon&#10;&#10;Description automatically generated">
            <a:extLst>
              <a:ext uri="{FF2B5EF4-FFF2-40B4-BE49-F238E27FC236}">
                <a16:creationId xmlns:a16="http://schemas.microsoft.com/office/drawing/2014/main" id="{E07E2674-C291-4C99-8DF8-B2A3D1AC5C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051" y="3535398"/>
            <a:ext cx="960782" cy="847324"/>
          </a:xfrm>
          <a:prstGeom prst="rect">
            <a:avLst/>
          </a:prstGeom>
        </p:spPr>
      </p:pic>
      <p:pic>
        <p:nvPicPr>
          <p:cNvPr id="43" name="Picture 42" descr="Icon&#10;&#10;Description automatically generated">
            <a:extLst>
              <a:ext uri="{FF2B5EF4-FFF2-40B4-BE49-F238E27FC236}">
                <a16:creationId xmlns:a16="http://schemas.microsoft.com/office/drawing/2014/main" id="{F45AC542-DDED-483C-899F-54CC0A7F6D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297" y="4534440"/>
            <a:ext cx="960782" cy="847324"/>
          </a:xfrm>
          <a:prstGeom prst="rect">
            <a:avLst/>
          </a:prstGeom>
        </p:spPr>
      </p:pic>
      <p:pic>
        <p:nvPicPr>
          <p:cNvPr id="44" name="Picture 43" descr="Icon&#10;&#10;Description automatically generated">
            <a:extLst>
              <a:ext uri="{FF2B5EF4-FFF2-40B4-BE49-F238E27FC236}">
                <a16:creationId xmlns:a16="http://schemas.microsoft.com/office/drawing/2014/main" id="{3281BA75-3B3B-4332-ACF4-B318A44AE3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699" y="5519938"/>
            <a:ext cx="960782" cy="847324"/>
          </a:xfrm>
          <a:prstGeom prst="rect">
            <a:avLst/>
          </a:prstGeom>
        </p:spPr>
      </p:pic>
      <p:sp>
        <p:nvSpPr>
          <p:cNvPr id="45" name="Flowchart: Process 44">
            <a:extLst>
              <a:ext uri="{FF2B5EF4-FFF2-40B4-BE49-F238E27FC236}">
                <a16:creationId xmlns:a16="http://schemas.microsoft.com/office/drawing/2014/main" id="{ABCBBAD2-2620-48F9-91C2-102E60499CC8}"/>
              </a:ext>
            </a:extLst>
          </p:cNvPr>
          <p:cNvSpPr/>
          <p:nvPr/>
        </p:nvSpPr>
        <p:spPr>
          <a:xfrm>
            <a:off x="3416104" y="1995651"/>
            <a:ext cx="2025460" cy="327659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Create a recipe</a:t>
            </a:r>
            <a:endParaRPr lang="he-IL" dirty="0"/>
          </a:p>
        </p:txBody>
      </p: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C27D8642-4623-48E9-95A6-0D3C7D7CAA97}"/>
              </a:ext>
            </a:extLst>
          </p:cNvPr>
          <p:cNvSpPr/>
          <p:nvPr/>
        </p:nvSpPr>
        <p:spPr>
          <a:xfrm>
            <a:off x="3099627" y="2478188"/>
            <a:ext cx="1380670" cy="54611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Delete recipe</a:t>
            </a:r>
            <a:endParaRPr lang="he-IL" dirty="0"/>
          </a:p>
        </p:txBody>
      </p:sp>
      <p:sp>
        <p:nvSpPr>
          <p:cNvPr id="47" name="Flowchart: Process 46">
            <a:extLst>
              <a:ext uri="{FF2B5EF4-FFF2-40B4-BE49-F238E27FC236}">
                <a16:creationId xmlns:a16="http://schemas.microsoft.com/office/drawing/2014/main" id="{52F2A80E-3D07-4785-B229-51C901A27810}"/>
              </a:ext>
            </a:extLst>
          </p:cNvPr>
          <p:cNvSpPr/>
          <p:nvPr/>
        </p:nvSpPr>
        <p:spPr>
          <a:xfrm>
            <a:off x="3105589" y="3492413"/>
            <a:ext cx="1388731" cy="51727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Delete recipe</a:t>
            </a:r>
            <a:endParaRPr lang="he-IL" dirty="0"/>
          </a:p>
        </p:txBody>
      </p:sp>
      <p:sp>
        <p:nvSpPr>
          <p:cNvPr id="52" name="Flowchart: Process 51">
            <a:extLst>
              <a:ext uri="{FF2B5EF4-FFF2-40B4-BE49-F238E27FC236}">
                <a16:creationId xmlns:a16="http://schemas.microsoft.com/office/drawing/2014/main" id="{0C1B9409-855F-4D51-8684-A89EEDDFE4F3}"/>
              </a:ext>
            </a:extLst>
          </p:cNvPr>
          <p:cNvSpPr/>
          <p:nvPr/>
        </p:nvSpPr>
        <p:spPr>
          <a:xfrm>
            <a:off x="3102352" y="4500514"/>
            <a:ext cx="1388731" cy="5772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Delete recipe</a:t>
            </a:r>
            <a:endParaRPr lang="he-IL" dirty="0"/>
          </a:p>
        </p:txBody>
      </p:sp>
      <p:sp>
        <p:nvSpPr>
          <p:cNvPr id="53" name="Flowchart: Process 52">
            <a:extLst>
              <a:ext uri="{FF2B5EF4-FFF2-40B4-BE49-F238E27FC236}">
                <a16:creationId xmlns:a16="http://schemas.microsoft.com/office/drawing/2014/main" id="{F390D253-13BE-48C7-BB22-A93829EE3DC6}"/>
              </a:ext>
            </a:extLst>
          </p:cNvPr>
          <p:cNvSpPr/>
          <p:nvPr/>
        </p:nvSpPr>
        <p:spPr>
          <a:xfrm>
            <a:off x="3179614" y="5530351"/>
            <a:ext cx="1276440" cy="51727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Delete recipe</a:t>
            </a:r>
            <a:endParaRPr lang="he-IL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004EE16-42FF-4328-AFC5-977C58AF4014}"/>
              </a:ext>
            </a:extLst>
          </p:cNvPr>
          <p:cNvCxnSpPr>
            <a:stCxn id="45" idx="3"/>
          </p:cNvCxnSpPr>
          <p:nvPr/>
        </p:nvCxnSpPr>
        <p:spPr>
          <a:xfrm flipV="1">
            <a:off x="5441564" y="1167740"/>
            <a:ext cx="1268725" cy="991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1BC2B16A-F4DB-4EE7-BD84-7B3C2EC4C35B}"/>
              </a:ext>
            </a:extLst>
          </p:cNvPr>
          <p:cNvSpPr/>
          <p:nvPr/>
        </p:nvSpPr>
        <p:spPr>
          <a:xfrm>
            <a:off x="6819771" y="914400"/>
            <a:ext cx="5050301" cy="55848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0A1975A-AB6D-408D-82D2-B0DD91A817E2}"/>
              </a:ext>
            </a:extLst>
          </p:cNvPr>
          <p:cNvSpPr/>
          <p:nvPr/>
        </p:nvSpPr>
        <p:spPr>
          <a:xfrm>
            <a:off x="6822480" y="921881"/>
            <a:ext cx="5050301" cy="99880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04A2151-6F41-491B-9AFB-6E9FAFDAE344}"/>
              </a:ext>
            </a:extLst>
          </p:cNvPr>
          <p:cNvCxnSpPr/>
          <p:nvPr/>
        </p:nvCxnSpPr>
        <p:spPr>
          <a:xfrm flipV="1">
            <a:off x="7805249" y="914400"/>
            <a:ext cx="0" cy="99880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221ACAD-885C-4B9D-B7A1-138F6D1319E4}"/>
              </a:ext>
            </a:extLst>
          </p:cNvPr>
          <p:cNvCxnSpPr/>
          <p:nvPr/>
        </p:nvCxnSpPr>
        <p:spPr>
          <a:xfrm flipV="1">
            <a:off x="8635243" y="914400"/>
            <a:ext cx="0" cy="99880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F6D382E-051D-4149-BE3A-4AC97C0C69EF}"/>
              </a:ext>
            </a:extLst>
          </p:cNvPr>
          <p:cNvCxnSpPr/>
          <p:nvPr/>
        </p:nvCxnSpPr>
        <p:spPr>
          <a:xfrm flipV="1">
            <a:off x="10827459" y="914400"/>
            <a:ext cx="0" cy="99880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9DA585E-E932-4E75-88EB-6CA5ECF0C328}"/>
              </a:ext>
            </a:extLst>
          </p:cNvPr>
          <p:cNvCxnSpPr/>
          <p:nvPr/>
        </p:nvCxnSpPr>
        <p:spPr>
          <a:xfrm flipV="1">
            <a:off x="9730178" y="914400"/>
            <a:ext cx="0" cy="99880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91B5856-A10A-4615-8DDA-1D67B760CEC7}"/>
              </a:ext>
            </a:extLst>
          </p:cNvPr>
          <p:cNvSpPr txBox="1"/>
          <p:nvPr/>
        </p:nvSpPr>
        <p:spPr>
          <a:xfrm>
            <a:off x="6887337" y="1044471"/>
            <a:ext cx="9847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Profile</a:t>
            </a:r>
            <a:endParaRPr lang="he-IL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9E7F076-B122-4B7C-ADEC-B11DC5AA7233}"/>
              </a:ext>
            </a:extLst>
          </p:cNvPr>
          <p:cNvSpPr txBox="1"/>
          <p:nvPr/>
        </p:nvSpPr>
        <p:spPr>
          <a:xfrm>
            <a:off x="7814638" y="1051952"/>
            <a:ext cx="98473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Recipes</a:t>
            </a:r>
            <a:endParaRPr lang="he-IL" dirty="0">
              <a:highlight>
                <a:srgbClr val="FFFF00"/>
              </a:highlight>
            </a:endParaRPr>
          </a:p>
        </p:txBody>
      </p:sp>
      <p:sp>
        <p:nvSpPr>
          <p:cNvPr id="64" name="Minus Sign 63">
            <a:extLst>
              <a:ext uri="{FF2B5EF4-FFF2-40B4-BE49-F238E27FC236}">
                <a16:creationId xmlns:a16="http://schemas.microsoft.com/office/drawing/2014/main" id="{383ADBED-0C9E-42DB-8E45-20243B04A864}"/>
              </a:ext>
            </a:extLst>
          </p:cNvPr>
          <p:cNvSpPr/>
          <p:nvPr/>
        </p:nvSpPr>
        <p:spPr>
          <a:xfrm>
            <a:off x="7649919" y="1167740"/>
            <a:ext cx="1149451" cy="89329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65" name="Flowchart: Process 64">
            <a:extLst>
              <a:ext uri="{FF2B5EF4-FFF2-40B4-BE49-F238E27FC236}">
                <a16:creationId xmlns:a16="http://schemas.microsoft.com/office/drawing/2014/main" id="{EDA6419B-675F-4971-9172-1D28F45A5B02}"/>
              </a:ext>
            </a:extLst>
          </p:cNvPr>
          <p:cNvSpPr/>
          <p:nvPr/>
        </p:nvSpPr>
        <p:spPr>
          <a:xfrm>
            <a:off x="8289927" y="1510311"/>
            <a:ext cx="355277" cy="208156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66" name="Flowchart: Merge 65">
            <a:extLst>
              <a:ext uri="{FF2B5EF4-FFF2-40B4-BE49-F238E27FC236}">
                <a16:creationId xmlns:a16="http://schemas.microsoft.com/office/drawing/2014/main" id="{82C5C69C-531D-4AC7-B721-182117A0648E}"/>
              </a:ext>
            </a:extLst>
          </p:cNvPr>
          <p:cNvSpPr/>
          <p:nvPr/>
        </p:nvSpPr>
        <p:spPr>
          <a:xfrm>
            <a:off x="8273591" y="1510311"/>
            <a:ext cx="371613" cy="208156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8F45D71-82B0-4E11-8D46-DE8668EE5D3C}"/>
              </a:ext>
            </a:extLst>
          </p:cNvPr>
          <p:cNvSpPr txBox="1"/>
          <p:nvPr/>
        </p:nvSpPr>
        <p:spPr>
          <a:xfrm>
            <a:off x="8869102" y="1042630"/>
            <a:ext cx="65269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Edit</a:t>
            </a:r>
            <a:endParaRPr lang="he-IL" dirty="0"/>
          </a:p>
        </p:txBody>
      </p:sp>
      <p:sp>
        <p:nvSpPr>
          <p:cNvPr id="68" name="Minus Sign 67">
            <a:extLst>
              <a:ext uri="{FF2B5EF4-FFF2-40B4-BE49-F238E27FC236}">
                <a16:creationId xmlns:a16="http://schemas.microsoft.com/office/drawing/2014/main" id="{4475657F-F5CB-46B0-A486-F4DB67903632}"/>
              </a:ext>
            </a:extLst>
          </p:cNvPr>
          <p:cNvSpPr/>
          <p:nvPr/>
        </p:nvSpPr>
        <p:spPr>
          <a:xfrm>
            <a:off x="8644252" y="1143177"/>
            <a:ext cx="1149451" cy="89329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9" name="Flowchart: Process 68">
            <a:extLst>
              <a:ext uri="{FF2B5EF4-FFF2-40B4-BE49-F238E27FC236}">
                <a16:creationId xmlns:a16="http://schemas.microsoft.com/office/drawing/2014/main" id="{259097BD-4B9B-4F2F-96C4-C63D8A1ACBA9}"/>
              </a:ext>
            </a:extLst>
          </p:cNvPr>
          <p:cNvSpPr/>
          <p:nvPr/>
        </p:nvSpPr>
        <p:spPr>
          <a:xfrm>
            <a:off x="9324571" y="1476236"/>
            <a:ext cx="286305" cy="225193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70" name="Flowchart: Merge 69">
            <a:extLst>
              <a:ext uri="{FF2B5EF4-FFF2-40B4-BE49-F238E27FC236}">
                <a16:creationId xmlns:a16="http://schemas.microsoft.com/office/drawing/2014/main" id="{04978D5E-9F57-4E5D-A94C-17B25A56B8CD}"/>
              </a:ext>
            </a:extLst>
          </p:cNvPr>
          <p:cNvSpPr/>
          <p:nvPr/>
        </p:nvSpPr>
        <p:spPr>
          <a:xfrm>
            <a:off x="9308336" y="1498029"/>
            <a:ext cx="313801" cy="232719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D957F2C-D03F-4F89-9CCD-0B299ABE4CB4}"/>
              </a:ext>
            </a:extLst>
          </p:cNvPr>
          <p:cNvSpPr txBox="1"/>
          <p:nvPr/>
        </p:nvSpPr>
        <p:spPr>
          <a:xfrm>
            <a:off x="9802711" y="997958"/>
            <a:ext cx="114945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Schedule</a:t>
            </a:r>
            <a:endParaRPr lang="he-IL" dirty="0"/>
          </a:p>
        </p:txBody>
      </p:sp>
      <p:sp>
        <p:nvSpPr>
          <p:cNvPr id="72" name="Minus Sign 71">
            <a:extLst>
              <a:ext uri="{FF2B5EF4-FFF2-40B4-BE49-F238E27FC236}">
                <a16:creationId xmlns:a16="http://schemas.microsoft.com/office/drawing/2014/main" id="{289549F4-0C1B-482A-B4EE-1D2A3B9DB612}"/>
              </a:ext>
            </a:extLst>
          </p:cNvPr>
          <p:cNvSpPr/>
          <p:nvPr/>
        </p:nvSpPr>
        <p:spPr>
          <a:xfrm>
            <a:off x="9765042" y="1142570"/>
            <a:ext cx="1149451" cy="89329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3" name="Flowchart: Process 72">
            <a:extLst>
              <a:ext uri="{FF2B5EF4-FFF2-40B4-BE49-F238E27FC236}">
                <a16:creationId xmlns:a16="http://schemas.microsoft.com/office/drawing/2014/main" id="{0D707C48-3F02-4F73-804F-8ECD0008EABF}"/>
              </a:ext>
            </a:extLst>
          </p:cNvPr>
          <p:cNvSpPr/>
          <p:nvPr/>
        </p:nvSpPr>
        <p:spPr>
          <a:xfrm>
            <a:off x="10441119" y="1493273"/>
            <a:ext cx="355277" cy="208156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74" name="Flowchart: Merge 73">
            <a:extLst>
              <a:ext uri="{FF2B5EF4-FFF2-40B4-BE49-F238E27FC236}">
                <a16:creationId xmlns:a16="http://schemas.microsoft.com/office/drawing/2014/main" id="{D9E80178-475E-446C-9B94-0BE00DB9A42F}"/>
              </a:ext>
            </a:extLst>
          </p:cNvPr>
          <p:cNvSpPr/>
          <p:nvPr/>
        </p:nvSpPr>
        <p:spPr>
          <a:xfrm>
            <a:off x="10436781" y="1476236"/>
            <a:ext cx="371613" cy="208156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BE581F3-A7C4-44D9-BFEE-EA89D859C478}"/>
              </a:ext>
            </a:extLst>
          </p:cNvPr>
          <p:cNvSpPr txBox="1"/>
          <p:nvPr/>
        </p:nvSpPr>
        <p:spPr>
          <a:xfrm>
            <a:off x="10989832" y="1037348"/>
            <a:ext cx="70918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Cart</a:t>
            </a:r>
            <a:endParaRPr lang="he-IL" dirty="0"/>
          </a:p>
        </p:txBody>
      </p:sp>
      <p:sp>
        <p:nvSpPr>
          <p:cNvPr id="76" name="Flowchart: Process 75">
            <a:extLst>
              <a:ext uri="{FF2B5EF4-FFF2-40B4-BE49-F238E27FC236}">
                <a16:creationId xmlns:a16="http://schemas.microsoft.com/office/drawing/2014/main" id="{69911BF0-6D1E-4579-9C6C-0A6A3BBDBED9}"/>
              </a:ext>
            </a:extLst>
          </p:cNvPr>
          <p:cNvSpPr/>
          <p:nvPr/>
        </p:nvSpPr>
        <p:spPr>
          <a:xfrm>
            <a:off x="7331087" y="1486308"/>
            <a:ext cx="355277" cy="208156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77" name="Flowchart: Merge 76">
            <a:extLst>
              <a:ext uri="{FF2B5EF4-FFF2-40B4-BE49-F238E27FC236}">
                <a16:creationId xmlns:a16="http://schemas.microsoft.com/office/drawing/2014/main" id="{63CA5B9C-F723-4A6F-9EB1-11762E24666D}"/>
              </a:ext>
            </a:extLst>
          </p:cNvPr>
          <p:cNvSpPr/>
          <p:nvPr/>
        </p:nvSpPr>
        <p:spPr>
          <a:xfrm>
            <a:off x="7306967" y="1498647"/>
            <a:ext cx="371613" cy="208156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4" name="Minus Sign 103">
            <a:extLst>
              <a:ext uri="{FF2B5EF4-FFF2-40B4-BE49-F238E27FC236}">
                <a16:creationId xmlns:a16="http://schemas.microsoft.com/office/drawing/2014/main" id="{30916BC8-173C-4020-A7D0-569E192F6FC6}"/>
              </a:ext>
            </a:extLst>
          </p:cNvPr>
          <p:cNvSpPr/>
          <p:nvPr/>
        </p:nvSpPr>
        <p:spPr>
          <a:xfrm>
            <a:off x="1911545" y="1732056"/>
            <a:ext cx="1242601" cy="893298"/>
          </a:xfrm>
          <a:prstGeom prst="mathMin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/>
              <a:t>Filter</a:t>
            </a:r>
            <a:endParaRPr lang="he-IL" dirty="0"/>
          </a:p>
        </p:txBody>
      </p:sp>
      <p:sp>
        <p:nvSpPr>
          <p:cNvPr id="106" name="Flowchart: Process 105">
            <a:extLst>
              <a:ext uri="{FF2B5EF4-FFF2-40B4-BE49-F238E27FC236}">
                <a16:creationId xmlns:a16="http://schemas.microsoft.com/office/drawing/2014/main" id="{946C4528-7B9B-46A5-AC40-04527C4BC499}"/>
              </a:ext>
            </a:extLst>
          </p:cNvPr>
          <p:cNvSpPr/>
          <p:nvPr/>
        </p:nvSpPr>
        <p:spPr>
          <a:xfrm>
            <a:off x="2655219" y="2082152"/>
            <a:ext cx="355277" cy="208156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07" name="Flowchart: Merge 106">
            <a:extLst>
              <a:ext uri="{FF2B5EF4-FFF2-40B4-BE49-F238E27FC236}">
                <a16:creationId xmlns:a16="http://schemas.microsoft.com/office/drawing/2014/main" id="{9F546127-8BF0-4809-8668-49CF14FB1EB7}"/>
              </a:ext>
            </a:extLst>
          </p:cNvPr>
          <p:cNvSpPr/>
          <p:nvPr/>
        </p:nvSpPr>
        <p:spPr>
          <a:xfrm>
            <a:off x="2700743" y="2096777"/>
            <a:ext cx="264227" cy="196861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111" name="Graphic 110" descr="Pasta outline">
            <a:extLst>
              <a:ext uri="{FF2B5EF4-FFF2-40B4-BE49-F238E27FC236}">
                <a16:creationId xmlns:a16="http://schemas.microsoft.com/office/drawing/2014/main" id="{8DB13F6A-0947-49A0-8EEA-8D3C843840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 flipV="1">
            <a:off x="10989832" y="2357171"/>
            <a:ext cx="788149" cy="788149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21F4C1E1-8657-495B-9B52-0B409B7AA13D}"/>
              </a:ext>
            </a:extLst>
          </p:cNvPr>
          <p:cNvSpPr txBox="1"/>
          <p:nvPr/>
        </p:nvSpPr>
        <p:spPr>
          <a:xfrm>
            <a:off x="6870643" y="2726398"/>
            <a:ext cx="225285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Name of the recipe :</a:t>
            </a:r>
            <a:endParaRPr lang="he-IL" dirty="0"/>
          </a:p>
        </p:txBody>
      </p:sp>
      <p:sp>
        <p:nvSpPr>
          <p:cNvPr id="120" name="Minus Sign 119">
            <a:extLst>
              <a:ext uri="{FF2B5EF4-FFF2-40B4-BE49-F238E27FC236}">
                <a16:creationId xmlns:a16="http://schemas.microsoft.com/office/drawing/2014/main" id="{46DE026C-6130-45CE-9F93-4B41E592673B}"/>
              </a:ext>
            </a:extLst>
          </p:cNvPr>
          <p:cNvSpPr/>
          <p:nvPr/>
        </p:nvSpPr>
        <p:spPr>
          <a:xfrm>
            <a:off x="6676468" y="2909700"/>
            <a:ext cx="2028377" cy="991741"/>
          </a:xfrm>
          <a:prstGeom prst="mathMin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/>
              <a:t>Kosher</a:t>
            </a:r>
            <a:endParaRPr lang="he-IL" dirty="0"/>
          </a:p>
        </p:txBody>
      </p:sp>
      <p:sp>
        <p:nvSpPr>
          <p:cNvPr id="121" name="Flowchart: Process 120">
            <a:extLst>
              <a:ext uri="{FF2B5EF4-FFF2-40B4-BE49-F238E27FC236}">
                <a16:creationId xmlns:a16="http://schemas.microsoft.com/office/drawing/2014/main" id="{EA7CB0EB-89E2-4627-BC37-92D1CDE91268}"/>
              </a:ext>
            </a:extLst>
          </p:cNvPr>
          <p:cNvSpPr/>
          <p:nvPr/>
        </p:nvSpPr>
        <p:spPr>
          <a:xfrm>
            <a:off x="7991065" y="3284435"/>
            <a:ext cx="434370" cy="232719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22" name="Flowchart: Merge 121">
            <a:extLst>
              <a:ext uri="{FF2B5EF4-FFF2-40B4-BE49-F238E27FC236}">
                <a16:creationId xmlns:a16="http://schemas.microsoft.com/office/drawing/2014/main" id="{0556657F-CB92-4EEC-BCCB-A57FC21DFE93}"/>
              </a:ext>
            </a:extLst>
          </p:cNvPr>
          <p:cNvSpPr/>
          <p:nvPr/>
        </p:nvSpPr>
        <p:spPr>
          <a:xfrm>
            <a:off x="8126317" y="3293166"/>
            <a:ext cx="313801" cy="232719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8AF7E1A5-99C5-4A13-9A45-BC753D124F0D}"/>
              </a:ext>
            </a:extLst>
          </p:cNvPr>
          <p:cNvCxnSpPr>
            <a:cxnSpLocks/>
          </p:cNvCxnSpPr>
          <p:nvPr/>
        </p:nvCxnSpPr>
        <p:spPr>
          <a:xfrm flipV="1">
            <a:off x="9015574" y="2988670"/>
            <a:ext cx="1732660" cy="13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51DB6876-58B4-408D-9A76-97C7EA72E865}"/>
              </a:ext>
            </a:extLst>
          </p:cNvPr>
          <p:cNvSpPr txBox="1"/>
          <p:nvPr/>
        </p:nvSpPr>
        <p:spPr>
          <a:xfrm>
            <a:off x="11062377" y="3503134"/>
            <a:ext cx="786047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Meat</a:t>
            </a:r>
          </a:p>
          <a:p>
            <a:r>
              <a:rPr lang="en-US" dirty="0"/>
              <a:t>Dairy</a:t>
            </a:r>
          </a:p>
          <a:p>
            <a:r>
              <a:rPr lang="en-US" dirty="0"/>
              <a:t>Parve</a:t>
            </a:r>
          </a:p>
          <a:p>
            <a:r>
              <a:rPr lang="en-US" dirty="0"/>
              <a:t>Mixed</a:t>
            </a:r>
            <a:endParaRPr lang="he-IL" dirty="0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51D2B57-1D2F-4C82-AA1C-DDAA91332D8B}"/>
              </a:ext>
            </a:extLst>
          </p:cNvPr>
          <p:cNvCxnSpPr/>
          <p:nvPr/>
        </p:nvCxnSpPr>
        <p:spPr>
          <a:xfrm>
            <a:off x="8584161" y="3344764"/>
            <a:ext cx="2243298" cy="362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9" name="Graphic 128" descr="Camera outline">
            <a:extLst>
              <a:ext uri="{FF2B5EF4-FFF2-40B4-BE49-F238E27FC236}">
                <a16:creationId xmlns:a16="http://schemas.microsoft.com/office/drawing/2014/main" id="{C8C82B73-EB16-4151-A9A2-96A1004438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67565" y="3565036"/>
            <a:ext cx="721121" cy="606149"/>
          </a:xfrm>
          <a:prstGeom prst="rect">
            <a:avLst/>
          </a:prstGeom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D116523D-F809-4F71-A83D-1867AF4A21D6}"/>
              </a:ext>
            </a:extLst>
          </p:cNvPr>
          <p:cNvSpPr txBox="1"/>
          <p:nvPr/>
        </p:nvSpPr>
        <p:spPr>
          <a:xfrm>
            <a:off x="6868170" y="3684330"/>
            <a:ext cx="1928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Insert a picture</a:t>
            </a:r>
            <a:endParaRPr lang="he-IL" dirty="0"/>
          </a:p>
        </p:txBody>
      </p:sp>
      <p:sp>
        <p:nvSpPr>
          <p:cNvPr id="131" name="Flowchart: Process 130">
            <a:extLst>
              <a:ext uri="{FF2B5EF4-FFF2-40B4-BE49-F238E27FC236}">
                <a16:creationId xmlns:a16="http://schemas.microsoft.com/office/drawing/2014/main" id="{7DCE09A5-A4A8-4D93-9CFF-ECCA36EB2CF9}"/>
              </a:ext>
            </a:extLst>
          </p:cNvPr>
          <p:cNvSpPr/>
          <p:nvPr/>
        </p:nvSpPr>
        <p:spPr>
          <a:xfrm>
            <a:off x="6978335" y="4750132"/>
            <a:ext cx="2025460" cy="327659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List the ingredients</a:t>
            </a:r>
            <a:endParaRPr lang="he-IL" dirty="0"/>
          </a:p>
        </p:txBody>
      </p:sp>
      <p:sp>
        <p:nvSpPr>
          <p:cNvPr id="132" name="Flowchart: Process 131">
            <a:extLst>
              <a:ext uri="{FF2B5EF4-FFF2-40B4-BE49-F238E27FC236}">
                <a16:creationId xmlns:a16="http://schemas.microsoft.com/office/drawing/2014/main" id="{A71B7EEB-3307-4990-98FD-464EEE7D1648}"/>
              </a:ext>
            </a:extLst>
          </p:cNvPr>
          <p:cNvSpPr/>
          <p:nvPr/>
        </p:nvSpPr>
        <p:spPr>
          <a:xfrm>
            <a:off x="10748234" y="6077961"/>
            <a:ext cx="1007404" cy="362073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Save</a:t>
            </a:r>
            <a:endParaRPr lang="he-IL" dirty="0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A73651E2-7364-48DA-8B77-60CB8680EDAA}"/>
              </a:ext>
            </a:extLst>
          </p:cNvPr>
          <p:cNvSpPr/>
          <p:nvPr/>
        </p:nvSpPr>
        <p:spPr>
          <a:xfrm>
            <a:off x="6885021" y="5936120"/>
            <a:ext cx="175117" cy="23883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771AC9C-0111-4C78-9F9B-B3873C95CC38}"/>
              </a:ext>
            </a:extLst>
          </p:cNvPr>
          <p:cNvSpPr txBox="1"/>
          <p:nvPr/>
        </p:nvSpPr>
        <p:spPr>
          <a:xfrm>
            <a:off x="7067844" y="5862962"/>
            <a:ext cx="345853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I would like to share my recipe</a:t>
            </a:r>
            <a:endParaRPr lang="he-IL" dirty="0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99146AD1-1FAD-4590-9BFC-A71D7326CD4B}"/>
              </a:ext>
            </a:extLst>
          </p:cNvPr>
          <p:cNvSpPr/>
          <p:nvPr/>
        </p:nvSpPr>
        <p:spPr>
          <a:xfrm>
            <a:off x="6892727" y="6212759"/>
            <a:ext cx="175117" cy="23883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722394E-CF21-4CA1-84EE-9E77EA1A9B45}"/>
              </a:ext>
            </a:extLst>
          </p:cNvPr>
          <p:cNvSpPr txBox="1"/>
          <p:nvPr/>
        </p:nvSpPr>
        <p:spPr>
          <a:xfrm>
            <a:off x="7060138" y="6138461"/>
            <a:ext cx="380294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I would like to share my information</a:t>
            </a:r>
            <a:endParaRPr lang="he-IL" dirty="0"/>
          </a:p>
        </p:txBody>
      </p:sp>
      <p:sp>
        <p:nvSpPr>
          <p:cNvPr id="138" name="Flowchart: Process 137">
            <a:extLst>
              <a:ext uri="{FF2B5EF4-FFF2-40B4-BE49-F238E27FC236}">
                <a16:creationId xmlns:a16="http://schemas.microsoft.com/office/drawing/2014/main" id="{3BD22B75-3201-48A7-9455-9542A5B5D21C}"/>
              </a:ext>
            </a:extLst>
          </p:cNvPr>
          <p:cNvSpPr/>
          <p:nvPr/>
        </p:nvSpPr>
        <p:spPr>
          <a:xfrm>
            <a:off x="8908908" y="4758819"/>
            <a:ext cx="429173" cy="327659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39" name="Flowchart: Merge 138">
            <a:extLst>
              <a:ext uri="{FF2B5EF4-FFF2-40B4-BE49-F238E27FC236}">
                <a16:creationId xmlns:a16="http://schemas.microsoft.com/office/drawing/2014/main" id="{036FC120-5AAD-4829-89ED-16E8976B1850}"/>
              </a:ext>
            </a:extLst>
          </p:cNvPr>
          <p:cNvSpPr/>
          <p:nvPr/>
        </p:nvSpPr>
        <p:spPr>
          <a:xfrm>
            <a:off x="8950086" y="4766463"/>
            <a:ext cx="326382" cy="316295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29FD044A-B5DC-4D19-807C-A10669B5C397}"/>
              </a:ext>
            </a:extLst>
          </p:cNvPr>
          <p:cNvSpPr txBox="1"/>
          <p:nvPr/>
        </p:nvSpPr>
        <p:spPr>
          <a:xfrm>
            <a:off x="8776828" y="4124789"/>
            <a:ext cx="3982616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	Beef</a:t>
            </a:r>
          </a:p>
          <a:p>
            <a:r>
              <a:rPr lang="en-US" dirty="0"/>
              <a:t>	Tofu</a:t>
            </a:r>
          </a:p>
          <a:p>
            <a:r>
              <a:rPr lang="en-US" dirty="0"/>
              <a:t>	Milk</a:t>
            </a:r>
          </a:p>
          <a:p>
            <a:r>
              <a:rPr lang="en-US" dirty="0"/>
              <a:t>	……..</a:t>
            </a:r>
          </a:p>
          <a:p>
            <a:r>
              <a:rPr lang="en-US" dirty="0"/>
              <a:t>	……..</a:t>
            </a:r>
          </a:p>
          <a:p>
            <a:r>
              <a:rPr lang="en-US" dirty="0"/>
              <a:t>-Add an ingredient to the system</a:t>
            </a:r>
            <a:endParaRPr lang="he-IL" dirty="0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4DEC5D81-158C-4C1F-ABAC-18C69D5F662D}"/>
              </a:ext>
            </a:extLst>
          </p:cNvPr>
          <p:cNvCxnSpPr>
            <a:cxnSpLocks/>
          </p:cNvCxnSpPr>
          <p:nvPr/>
        </p:nvCxnSpPr>
        <p:spPr>
          <a:xfrm>
            <a:off x="9056895" y="5159866"/>
            <a:ext cx="648915" cy="73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8C5BA0EC-D822-40AE-BBE8-DACF169BEFBF}"/>
              </a:ext>
            </a:extLst>
          </p:cNvPr>
          <p:cNvSpPr/>
          <p:nvPr/>
        </p:nvSpPr>
        <p:spPr>
          <a:xfrm>
            <a:off x="6920819" y="5219568"/>
            <a:ext cx="1761235" cy="572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Label to show the cost of the recipe</a:t>
            </a:r>
            <a:endParaRPr lang="he-IL" sz="12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B07B23A-0104-4E67-8726-38E6CE729125}"/>
              </a:ext>
            </a:extLst>
          </p:cNvPr>
          <p:cNvSpPr txBox="1"/>
          <p:nvPr/>
        </p:nvSpPr>
        <p:spPr>
          <a:xfrm>
            <a:off x="6810931" y="1921294"/>
            <a:ext cx="360556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Create your recipe:</a:t>
            </a:r>
            <a:endParaRPr lang="he-IL" dirty="0"/>
          </a:p>
        </p:txBody>
      </p:sp>
      <p:sp>
        <p:nvSpPr>
          <p:cNvPr id="147" name="Flowchart: Process 146">
            <a:extLst>
              <a:ext uri="{FF2B5EF4-FFF2-40B4-BE49-F238E27FC236}">
                <a16:creationId xmlns:a16="http://schemas.microsoft.com/office/drawing/2014/main" id="{E5195CB3-4582-4549-A460-CBAF1051EE66}"/>
              </a:ext>
            </a:extLst>
          </p:cNvPr>
          <p:cNvSpPr/>
          <p:nvPr/>
        </p:nvSpPr>
        <p:spPr>
          <a:xfrm>
            <a:off x="6972579" y="4076911"/>
            <a:ext cx="1237848" cy="606149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Insert instruction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60745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5C7FD0-0AD6-4CD9-9A52-3048EB54AA2B}"/>
              </a:ext>
            </a:extLst>
          </p:cNvPr>
          <p:cNvSpPr/>
          <p:nvPr/>
        </p:nvSpPr>
        <p:spPr>
          <a:xfrm>
            <a:off x="506293" y="997958"/>
            <a:ext cx="5050301" cy="55848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6F4C70-86F1-4A35-B8CF-07C447F2B216}"/>
              </a:ext>
            </a:extLst>
          </p:cNvPr>
          <p:cNvSpPr/>
          <p:nvPr/>
        </p:nvSpPr>
        <p:spPr>
          <a:xfrm>
            <a:off x="508406" y="921881"/>
            <a:ext cx="5050301" cy="99880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F640ECF-DD2F-46F7-B09D-D298585157F1}"/>
              </a:ext>
            </a:extLst>
          </p:cNvPr>
          <p:cNvCxnSpPr/>
          <p:nvPr/>
        </p:nvCxnSpPr>
        <p:spPr>
          <a:xfrm flipV="1">
            <a:off x="1491175" y="914400"/>
            <a:ext cx="0" cy="99880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3E66BE-77EE-42DD-819B-27A6B4081961}"/>
              </a:ext>
            </a:extLst>
          </p:cNvPr>
          <p:cNvCxnSpPr/>
          <p:nvPr/>
        </p:nvCxnSpPr>
        <p:spPr>
          <a:xfrm flipV="1">
            <a:off x="2321169" y="914400"/>
            <a:ext cx="0" cy="99880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B45880F-9FF3-465A-9731-E105C15AA212}"/>
              </a:ext>
            </a:extLst>
          </p:cNvPr>
          <p:cNvCxnSpPr/>
          <p:nvPr/>
        </p:nvCxnSpPr>
        <p:spPr>
          <a:xfrm flipV="1">
            <a:off x="4513385" y="914400"/>
            <a:ext cx="0" cy="99880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818142E-BC63-4F38-89C3-9AD35DC898F9}"/>
              </a:ext>
            </a:extLst>
          </p:cNvPr>
          <p:cNvCxnSpPr/>
          <p:nvPr/>
        </p:nvCxnSpPr>
        <p:spPr>
          <a:xfrm flipV="1">
            <a:off x="3416104" y="914400"/>
            <a:ext cx="0" cy="99880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38990EB-6B97-4217-91F5-83CAEF497A04}"/>
              </a:ext>
            </a:extLst>
          </p:cNvPr>
          <p:cNvSpPr txBox="1"/>
          <p:nvPr/>
        </p:nvSpPr>
        <p:spPr>
          <a:xfrm>
            <a:off x="573263" y="1044471"/>
            <a:ext cx="9847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Profile</a:t>
            </a:r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CF57D3-9E31-482F-BE30-961D5BB1ED54}"/>
              </a:ext>
            </a:extLst>
          </p:cNvPr>
          <p:cNvSpPr txBox="1"/>
          <p:nvPr/>
        </p:nvSpPr>
        <p:spPr>
          <a:xfrm>
            <a:off x="1500564" y="1051952"/>
            <a:ext cx="98473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Recipes</a:t>
            </a:r>
            <a:endParaRPr lang="he-IL" dirty="0">
              <a:highlight>
                <a:srgbClr val="FFFF00"/>
              </a:highlight>
            </a:endParaRPr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id="{05597546-029B-41AD-94CD-17F57F9A227E}"/>
              </a:ext>
            </a:extLst>
          </p:cNvPr>
          <p:cNvSpPr/>
          <p:nvPr/>
        </p:nvSpPr>
        <p:spPr>
          <a:xfrm>
            <a:off x="1335845" y="1167740"/>
            <a:ext cx="1149451" cy="89329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FED2B32F-64C8-415F-AEBB-FBE47165EA10}"/>
              </a:ext>
            </a:extLst>
          </p:cNvPr>
          <p:cNvSpPr/>
          <p:nvPr/>
        </p:nvSpPr>
        <p:spPr>
          <a:xfrm>
            <a:off x="1975853" y="1510311"/>
            <a:ext cx="355277" cy="208156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2" name="Flowchart: Merge 11">
            <a:extLst>
              <a:ext uri="{FF2B5EF4-FFF2-40B4-BE49-F238E27FC236}">
                <a16:creationId xmlns:a16="http://schemas.microsoft.com/office/drawing/2014/main" id="{54C6927C-17BE-469B-AFD0-7996B3DFE2AB}"/>
              </a:ext>
            </a:extLst>
          </p:cNvPr>
          <p:cNvSpPr/>
          <p:nvPr/>
        </p:nvSpPr>
        <p:spPr>
          <a:xfrm>
            <a:off x="1959517" y="1510311"/>
            <a:ext cx="371613" cy="208156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F5B379-31C4-4B59-B66E-5D7C65CD3974}"/>
              </a:ext>
            </a:extLst>
          </p:cNvPr>
          <p:cNvSpPr txBox="1"/>
          <p:nvPr/>
        </p:nvSpPr>
        <p:spPr>
          <a:xfrm>
            <a:off x="2555028" y="1042630"/>
            <a:ext cx="65269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Edit</a:t>
            </a:r>
            <a:endParaRPr lang="he-IL" dirty="0"/>
          </a:p>
        </p:txBody>
      </p:sp>
      <p:sp>
        <p:nvSpPr>
          <p:cNvPr id="14" name="Minus Sign 13">
            <a:extLst>
              <a:ext uri="{FF2B5EF4-FFF2-40B4-BE49-F238E27FC236}">
                <a16:creationId xmlns:a16="http://schemas.microsoft.com/office/drawing/2014/main" id="{07077CF4-8906-4069-A5A4-1ABAAC9E2354}"/>
              </a:ext>
            </a:extLst>
          </p:cNvPr>
          <p:cNvSpPr/>
          <p:nvPr/>
        </p:nvSpPr>
        <p:spPr>
          <a:xfrm>
            <a:off x="2330178" y="1143177"/>
            <a:ext cx="1149451" cy="89329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020BE39C-70D2-4CD6-8436-D42387B1BEEF}"/>
              </a:ext>
            </a:extLst>
          </p:cNvPr>
          <p:cNvSpPr/>
          <p:nvPr/>
        </p:nvSpPr>
        <p:spPr>
          <a:xfrm>
            <a:off x="3010497" y="1476236"/>
            <a:ext cx="286305" cy="225193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6" name="Flowchart: Merge 15">
            <a:extLst>
              <a:ext uri="{FF2B5EF4-FFF2-40B4-BE49-F238E27FC236}">
                <a16:creationId xmlns:a16="http://schemas.microsoft.com/office/drawing/2014/main" id="{EC74B6BE-6D24-4CA4-B51A-475F1827D14D}"/>
              </a:ext>
            </a:extLst>
          </p:cNvPr>
          <p:cNvSpPr/>
          <p:nvPr/>
        </p:nvSpPr>
        <p:spPr>
          <a:xfrm>
            <a:off x="2994262" y="1498029"/>
            <a:ext cx="313801" cy="232719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F5E961-425B-4695-A9F0-2E6EBCC3B3D7}"/>
              </a:ext>
            </a:extLst>
          </p:cNvPr>
          <p:cNvSpPr txBox="1"/>
          <p:nvPr/>
        </p:nvSpPr>
        <p:spPr>
          <a:xfrm>
            <a:off x="3488637" y="997958"/>
            <a:ext cx="114945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Schedule</a:t>
            </a:r>
            <a:endParaRPr lang="he-IL" dirty="0"/>
          </a:p>
        </p:txBody>
      </p:sp>
      <p:sp>
        <p:nvSpPr>
          <p:cNvPr id="18" name="Minus Sign 17">
            <a:extLst>
              <a:ext uri="{FF2B5EF4-FFF2-40B4-BE49-F238E27FC236}">
                <a16:creationId xmlns:a16="http://schemas.microsoft.com/office/drawing/2014/main" id="{EB9A5DEA-35A7-41F3-88E7-A9EC2F3D76DF}"/>
              </a:ext>
            </a:extLst>
          </p:cNvPr>
          <p:cNvSpPr/>
          <p:nvPr/>
        </p:nvSpPr>
        <p:spPr>
          <a:xfrm>
            <a:off x="3450968" y="1142570"/>
            <a:ext cx="1149451" cy="89329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134B26FC-5A3E-4798-9426-9FE698E66CF7}"/>
              </a:ext>
            </a:extLst>
          </p:cNvPr>
          <p:cNvSpPr/>
          <p:nvPr/>
        </p:nvSpPr>
        <p:spPr>
          <a:xfrm>
            <a:off x="4127045" y="1493273"/>
            <a:ext cx="355277" cy="208156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0" name="Flowchart: Merge 19">
            <a:extLst>
              <a:ext uri="{FF2B5EF4-FFF2-40B4-BE49-F238E27FC236}">
                <a16:creationId xmlns:a16="http://schemas.microsoft.com/office/drawing/2014/main" id="{7300A5FE-1B3F-4F15-96E0-F94618622478}"/>
              </a:ext>
            </a:extLst>
          </p:cNvPr>
          <p:cNvSpPr/>
          <p:nvPr/>
        </p:nvSpPr>
        <p:spPr>
          <a:xfrm>
            <a:off x="4122707" y="1476236"/>
            <a:ext cx="371613" cy="208156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580CA4-4930-474F-B658-580DE6DAEF80}"/>
              </a:ext>
            </a:extLst>
          </p:cNvPr>
          <p:cNvSpPr txBox="1"/>
          <p:nvPr/>
        </p:nvSpPr>
        <p:spPr>
          <a:xfrm>
            <a:off x="4675758" y="1037348"/>
            <a:ext cx="70918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Cart</a:t>
            </a:r>
            <a:endParaRPr lang="he-IL" dirty="0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1566730A-52A9-46F0-AAF9-F83677EC4A63}"/>
              </a:ext>
            </a:extLst>
          </p:cNvPr>
          <p:cNvSpPr/>
          <p:nvPr/>
        </p:nvSpPr>
        <p:spPr>
          <a:xfrm>
            <a:off x="1017013" y="1486308"/>
            <a:ext cx="355277" cy="208156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3" name="Flowchart: Merge 22">
            <a:extLst>
              <a:ext uri="{FF2B5EF4-FFF2-40B4-BE49-F238E27FC236}">
                <a16:creationId xmlns:a16="http://schemas.microsoft.com/office/drawing/2014/main" id="{63129024-BF7D-4BDF-9780-122ED8A9AD51}"/>
              </a:ext>
            </a:extLst>
          </p:cNvPr>
          <p:cNvSpPr/>
          <p:nvPr/>
        </p:nvSpPr>
        <p:spPr>
          <a:xfrm>
            <a:off x="992893" y="1498647"/>
            <a:ext cx="371613" cy="208156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49AB29-011E-47C0-B6B9-7BB592961E47}"/>
              </a:ext>
            </a:extLst>
          </p:cNvPr>
          <p:cNvSpPr txBox="1"/>
          <p:nvPr/>
        </p:nvSpPr>
        <p:spPr>
          <a:xfrm>
            <a:off x="440630" y="1894555"/>
            <a:ext cx="224504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Ingredients for : “Salamone sushi”</a:t>
            </a:r>
            <a:endParaRPr lang="he-IL" dirty="0"/>
          </a:p>
        </p:txBody>
      </p:sp>
      <p:pic>
        <p:nvPicPr>
          <p:cNvPr id="28" name="Picture 27" descr="Sushi picked up with chopsticks">
            <a:extLst>
              <a:ext uri="{FF2B5EF4-FFF2-40B4-BE49-F238E27FC236}">
                <a16:creationId xmlns:a16="http://schemas.microsoft.com/office/drawing/2014/main" id="{F29D3D66-C34F-4B27-B28B-F045FE9C5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315" y="1937724"/>
            <a:ext cx="1561265" cy="102142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B2E6A8BF-939B-40F2-A56D-67EA9588C351}"/>
              </a:ext>
            </a:extLst>
          </p:cNvPr>
          <p:cNvSpPr txBox="1"/>
          <p:nvPr/>
        </p:nvSpPr>
        <p:spPr>
          <a:xfrm>
            <a:off x="517228" y="2895121"/>
            <a:ext cx="230711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Ingredients :</a:t>
            </a:r>
            <a:endParaRPr lang="he-IL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A96F769-7E4D-4FC9-B215-4F9F08A32820}"/>
              </a:ext>
            </a:extLst>
          </p:cNvPr>
          <p:cNvSpPr txBox="1"/>
          <p:nvPr/>
        </p:nvSpPr>
        <p:spPr>
          <a:xfrm>
            <a:off x="850325" y="3293116"/>
            <a:ext cx="174690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Rice – 750 gram</a:t>
            </a:r>
            <a:endParaRPr lang="he-IL" dirty="0"/>
          </a:p>
        </p:txBody>
      </p:sp>
      <p:pic>
        <p:nvPicPr>
          <p:cNvPr id="56" name="Graphic 55" descr="Camera with solid fill">
            <a:extLst>
              <a:ext uri="{FF2B5EF4-FFF2-40B4-BE49-F238E27FC236}">
                <a16:creationId xmlns:a16="http://schemas.microsoft.com/office/drawing/2014/main" id="{F62AFFAA-DEA4-44DE-BAED-5B3F02C29F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3263" y="3647803"/>
            <a:ext cx="307145" cy="307145"/>
          </a:xfrm>
          <a:prstGeom prst="rect">
            <a:avLst/>
          </a:prstGeom>
        </p:spPr>
      </p:pic>
      <p:pic>
        <p:nvPicPr>
          <p:cNvPr id="57" name="Graphic 56" descr="Camera with solid fill">
            <a:extLst>
              <a:ext uri="{FF2B5EF4-FFF2-40B4-BE49-F238E27FC236}">
                <a16:creationId xmlns:a16="http://schemas.microsoft.com/office/drawing/2014/main" id="{79E8EE44-926E-4EF8-B970-F727231F53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3263" y="4025283"/>
            <a:ext cx="307145" cy="30714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A9D4BFCA-CEFC-4D7F-B65C-8CA3EC1FA404}"/>
              </a:ext>
            </a:extLst>
          </p:cNvPr>
          <p:cNvSpPr txBox="1"/>
          <p:nvPr/>
        </p:nvSpPr>
        <p:spPr>
          <a:xfrm>
            <a:off x="865145" y="3629476"/>
            <a:ext cx="194266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Carrot – 150 gram</a:t>
            </a:r>
            <a:endParaRPr lang="he-IL" dirty="0"/>
          </a:p>
        </p:txBody>
      </p:sp>
      <p:pic>
        <p:nvPicPr>
          <p:cNvPr id="59" name="Graphic 58" descr="Camera with solid fill">
            <a:extLst>
              <a:ext uri="{FF2B5EF4-FFF2-40B4-BE49-F238E27FC236}">
                <a16:creationId xmlns:a16="http://schemas.microsoft.com/office/drawing/2014/main" id="{C8C1ED57-CA5F-4D20-98A4-DD680B5144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3263" y="3322293"/>
            <a:ext cx="307145" cy="307145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8E23BF07-94A7-4A3F-ADBB-1120A94FE2F8}"/>
              </a:ext>
            </a:extLst>
          </p:cNvPr>
          <p:cNvSpPr txBox="1"/>
          <p:nvPr/>
        </p:nvSpPr>
        <p:spPr>
          <a:xfrm>
            <a:off x="850325" y="3996068"/>
            <a:ext cx="230711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Salamone – 500 gram</a:t>
            </a:r>
            <a:endParaRPr lang="he-IL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F078069-295B-45B6-89F2-D5E4C0428BB3}"/>
              </a:ext>
            </a:extLst>
          </p:cNvPr>
          <p:cNvSpPr/>
          <p:nvPr/>
        </p:nvSpPr>
        <p:spPr>
          <a:xfrm>
            <a:off x="1717775" y="4782671"/>
            <a:ext cx="96630" cy="989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6F0ABA4-22E1-400F-ACE9-A796B30E05F6}"/>
              </a:ext>
            </a:extLst>
          </p:cNvPr>
          <p:cNvSpPr/>
          <p:nvPr/>
        </p:nvSpPr>
        <p:spPr>
          <a:xfrm>
            <a:off x="1697268" y="4502163"/>
            <a:ext cx="99664" cy="783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A12C9F3-FA8C-46E9-8E5C-C73A4BD8859D}"/>
              </a:ext>
            </a:extLst>
          </p:cNvPr>
          <p:cNvSpPr/>
          <p:nvPr/>
        </p:nvSpPr>
        <p:spPr>
          <a:xfrm>
            <a:off x="1717775" y="4933489"/>
            <a:ext cx="96630" cy="989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3DB305F-EE39-4F1E-BDB5-1C746F84B1F6}"/>
              </a:ext>
            </a:extLst>
          </p:cNvPr>
          <p:cNvSpPr/>
          <p:nvPr/>
        </p:nvSpPr>
        <p:spPr>
          <a:xfrm>
            <a:off x="1717775" y="4635812"/>
            <a:ext cx="96630" cy="989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CAC41D3-5B0F-46A4-95C4-4EF13B9DB9D9}"/>
              </a:ext>
            </a:extLst>
          </p:cNvPr>
          <p:cNvSpPr txBox="1"/>
          <p:nvPr/>
        </p:nvSpPr>
        <p:spPr>
          <a:xfrm>
            <a:off x="500695" y="5187026"/>
            <a:ext cx="230711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Instruction :</a:t>
            </a:r>
            <a:endParaRPr lang="he-IL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C71C4C9-8E46-447E-B4A9-366FCCBF4B1B}"/>
              </a:ext>
            </a:extLst>
          </p:cNvPr>
          <p:cNvSpPr txBox="1"/>
          <p:nvPr/>
        </p:nvSpPr>
        <p:spPr>
          <a:xfrm>
            <a:off x="517228" y="5556358"/>
            <a:ext cx="50503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*** Here will be presented how to make the dish step by step” ***</a:t>
            </a:r>
            <a:endParaRPr lang="he-IL" dirty="0"/>
          </a:p>
        </p:txBody>
      </p:sp>
      <p:pic>
        <p:nvPicPr>
          <p:cNvPr id="68" name="Graphic 67" descr="Coins outline">
            <a:extLst>
              <a:ext uri="{FF2B5EF4-FFF2-40B4-BE49-F238E27FC236}">
                <a16:creationId xmlns:a16="http://schemas.microsoft.com/office/drawing/2014/main" id="{38BA96BC-76CA-4367-8ABB-17A3811835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34118" y="3399214"/>
            <a:ext cx="307145" cy="307145"/>
          </a:xfrm>
          <a:prstGeom prst="rect">
            <a:avLst/>
          </a:prstGeom>
        </p:spPr>
      </p:pic>
      <p:pic>
        <p:nvPicPr>
          <p:cNvPr id="71" name="Graphic 70" descr="Coins outline">
            <a:extLst>
              <a:ext uri="{FF2B5EF4-FFF2-40B4-BE49-F238E27FC236}">
                <a16:creationId xmlns:a16="http://schemas.microsoft.com/office/drawing/2014/main" id="{6C6399FC-1A8D-417C-BDC7-3B3009DE96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66282" y="3690341"/>
            <a:ext cx="307145" cy="307145"/>
          </a:xfrm>
          <a:prstGeom prst="rect">
            <a:avLst/>
          </a:prstGeom>
        </p:spPr>
      </p:pic>
      <p:pic>
        <p:nvPicPr>
          <p:cNvPr id="72" name="Graphic 71" descr="Coins outline">
            <a:extLst>
              <a:ext uri="{FF2B5EF4-FFF2-40B4-BE49-F238E27FC236}">
                <a16:creationId xmlns:a16="http://schemas.microsoft.com/office/drawing/2014/main" id="{EA3E8F6C-EC66-40DB-B933-98F3E6FFA1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44040" y="4027643"/>
            <a:ext cx="307145" cy="307145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8DFE6EDA-1D48-4E69-A501-8665E7DAA98B}"/>
              </a:ext>
            </a:extLst>
          </p:cNvPr>
          <p:cNvSpPr txBox="1"/>
          <p:nvPr/>
        </p:nvSpPr>
        <p:spPr>
          <a:xfrm>
            <a:off x="2889043" y="3328442"/>
            <a:ext cx="11162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The cost</a:t>
            </a:r>
            <a:endParaRPr lang="he-IL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7100F39-4605-41F2-BA0D-F5E58452E7A8}"/>
              </a:ext>
            </a:extLst>
          </p:cNvPr>
          <p:cNvSpPr txBox="1"/>
          <p:nvPr/>
        </p:nvSpPr>
        <p:spPr>
          <a:xfrm>
            <a:off x="3238673" y="3647676"/>
            <a:ext cx="11162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The cost</a:t>
            </a:r>
            <a:endParaRPr lang="he-IL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AB4FBAB-B519-47AE-9B53-8021CF8AE8C5}"/>
              </a:ext>
            </a:extLst>
          </p:cNvPr>
          <p:cNvSpPr txBox="1"/>
          <p:nvPr/>
        </p:nvSpPr>
        <p:spPr>
          <a:xfrm>
            <a:off x="3308063" y="4014861"/>
            <a:ext cx="11162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The cost</a:t>
            </a:r>
            <a:endParaRPr lang="he-IL" dirty="0"/>
          </a:p>
        </p:txBody>
      </p:sp>
      <p:sp>
        <p:nvSpPr>
          <p:cNvPr id="77" name="Flowchart: Process 76">
            <a:extLst>
              <a:ext uri="{FF2B5EF4-FFF2-40B4-BE49-F238E27FC236}">
                <a16:creationId xmlns:a16="http://schemas.microsoft.com/office/drawing/2014/main" id="{233621B8-A223-45DB-BEAA-649EBF5733E7}"/>
              </a:ext>
            </a:extLst>
          </p:cNvPr>
          <p:cNvSpPr/>
          <p:nvPr/>
        </p:nvSpPr>
        <p:spPr>
          <a:xfrm>
            <a:off x="529414" y="2540771"/>
            <a:ext cx="762582" cy="37208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Parve</a:t>
            </a:r>
            <a:endParaRPr lang="he-IL" dirty="0"/>
          </a:p>
        </p:txBody>
      </p:sp>
      <p:sp>
        <p:nvSpPr>
          <p:cNvPr id="78" name="Flowchart: Process 77">
            <a:extLst>
              <a:ext uri="{FF2B5EF4-FFF2-40B4-BE49-F238E27FC236}">
                <a16:creationId xmlns:a16="http://schemas.microsoft.com/office/drawing/2014/main" id="{4863563C-1A22-4B90-91C5-63FCC04E1FE9}"/>
              </a:ext>
            </a:extLst>
          </p:cNvPr>
          <p:cNvSpPr/>
          <p:nvPr/>
        </p:nvSpPr>
        <p:spPr>
          <a:xfrm>
            <a:off x="4031598" y="3016867"/>
            <a:ext cx="1514761" cy="37208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/>
              <a:t>Total cost</a:t>
            </a:r>
            <a:endParaRPr lang="he-IL" dirty="0"/>
          </a:p>
        </p:txBody>
      </p:sp>
      <p:pic>
        <p:nvPicPr>
          <p:cNvPr id="70" name="Graphic 69" descr="Money with solid fill">
            <a:extLst>
              <a:ext uri="{FF2B5EF4-FFF2-40B4-BE49-F238E27FC236}">
                <a16:creationId xmlns:a16="http://schemas.microsoft.com/office/drawing/2014/main" id="{AF2A03E6-5D6C-45D8-9661-937CE0F3B8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98244" y="2963229"/>
            <a:ext cx="394523" cy="394523"/>
          </a:xfrm>
          <a:prstGeom prst="rect">
            <a:avLst/>
          </a:prstGeom>
        </p:spPr>
      </p:pic>
      <p:sp>
        <p:nvSpPr>
          <p:cNvPr id="79" name="Flowchart: Process 78">
            <a:extLst>
              <a:ext uri="{FF2B5EF4-FFF2-40B4-BE49-F238E27FC236}">
                <a16:creationId xmlns:a16="http://schemas.microsoft.com/office/drawing/2014/main" id="{B0B004F7-E661-41DF-AEE6-AE6148B3859E}"/>
              </a:ext>
            </a:extLst>
          </p:cNvPr>
          <p:cNvSpPr/>
          <p:nvPr/>
        </p:nvSpPr>
        <p:spPr>
          <a:xfrm>
            <a:off x="1500564" y="2551276"/>
            <a:ext cx="1739583" cy="3631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Nutritious value</a:t>
            </a:r>
            <a:endParaRPr lang="he-IL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D407BC2-DE28-4431-8D26-25AC83644F24}"/>
              </a:ext>
            </a:extLst>
          </p:cNvPr>
          <p:cNvCxnSpPr/>
          <p:nvPr/>
        </p:nvCxnSpPr>
        <p:spPr>
          <a:xfrm flipV="1">
            <a:off x="3042378" y="1142570"/>
            <a:ext cx="3386557" cy="1408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539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290</Words>
  <Application>Microsoft Office PowerPoint</Application>
  <PresentationFormat>Widescreen</PresentationFormat>
  <Paragraphs>141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sivan azari</dc:creator>
  <cp:lastModifiedBy>sivan azari</cp:lastModifiedBy>
  <cp:revision>29</cp:revision>
  <dcterms:created xsi:type="dcterms:W3CDTF">2020-12-15T13:02:22Z</dcterms:created>
  <dcterms:modified xsi:type="dcterms:W3CDTF">2020-12-15T16:18:29Z</dcterms:modified>
</cp:coreProperties>
</file>