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52E"/>
    <a:srgbClr val="459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31023-8113-45FB-A9D4-330214403DB3}" type="doc">
      <dgm:prSet loTypeId="urn:microsoft.com/office/officeart/2008/layout/PictureStrips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0150D9AC-52BA-4D0F-ADE5-12F9C2564BC7}">
      <dgm:prSet phldrT="[텍스트]" custT="1"/>
      <dgm:spPr/>
      <dgm:t>
        <a:bodyPr/>
        <a:lstStyle/>
        <a:p>
          <a:pPr latinLnBrk="1"/>
          <a:endParaRPr lang="ko-KR" altLang="en-US" sz="4400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4DF89B3-E62E-44DF-AEB6-421E29D251C8}" type="sibTrans" cxnId="{E8DF18C1-74FC-48FD-9BF0-042F24D918CE}">
      <dgm:prSet/>
      <dgm:spPr/>
      <dgm:t>
        <a:bodyPr/>
        <a:lstStyle/>
        <a:p>
          <a:pPr latinLnBrk="1"/>
          <a:endParaRPr lang="ko-KR" altLang="en-US"/>
        </a:p>
      </dgm:t>
    </dgm:pt>
    <dgm:pt modelId="{D73EFB08-30B6-4F5A-91BC-24BDF1E38369}" type="parTrans" cxnId="{E8DF18C1-74FC-48FD-9BF0-042F24D918CE}">
      <dgm:prSet/>
      <dgm:spPr/>
      <dgm:t>
        <a:bodyPr/>
        <a:lstStyle/>
        <a:p>
          <a:pPr latinLnBrk="1"/>
          <a:endParaRPr lang="ko-KR" altLang="en-US"/>
        </a:p>
      </dgm:t>
    </dgm:pt>
    <dgm:pt modelId="{13C3EFA0-A6CD-4CB5-91B4-4B82DAC6CFD7}" type="pres">
      <dgm:prSet presAssocID="{7ED31023-8113-45FB-A9D4-330214403D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BB31EB-3463-49B9-A226-1BC2DF765BA4}" type="pres">
      <dgm:prSet presAssocID="{0150D9AC-52BA-4D0F-ADE5-12F9C2564BC7}" presName="composite" presStyleCnt="0"/>
      <dgm:spPr/>
    </dgm:pt>
    <dgm:pt modelId="{14349CF5-48D6-40AD-90ED-2D39D9C2424C}" type="pres">
      <dgm:prSet presAssocID="{0150D9AC-52BA-4D0F-ADE5-12F9C2564BC7}" presName="rect1" presStyleLbl="trAlignAcc1" presStyleIdx="0" presStyleCnt="1" custScaleX="53458" custScaleY="57784" custLinFactNeighborX="-78293" custLinFactNeighborY="-467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DD8A85-D600-4998-8EF9-11021A701CD2}" type="pres">
      <dgm:prSet presAssocID="{0150D9AC-52BA-4D0F-ADE5-12F9C2564BC7}" presName="rect2" presStyleLbl="fgImgPlace1" presStyleIdx="0" presStyleCnt="1" custScaleX="248114" custScaleY="230670" custLinFactX="-58425" custLinFactNeighborX="-100000" custLinFactNeighborY="-15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42F18D86-C439-4B8B-B9E9-10EABA1BE1D6}" type="presOf" srcId="{7ED31023-8113-45FB-A9D4-330214403DB3}" destId="{13C3EFA0-A6CD-4CB5-91B4-4B82DAC6CFD7}" srcOrd="0" destOrd="0" presId="urn:microsoft.com/office/officeart/2008/layout/PictureStrips"/>
    <dgm:cxn modelId="{E8DF18C1-74FC-48FD-9BF0-042F24D918CE}" srcId="{7ED31023-8113-45FB-A9D4-330214403DB3}" destId="{0150D9AC-52BA-4D0F-ADE5-12F9C2564BC7}" srcOrd="0" destOrd="0" parTransId="{D73EFB08-30B6-4F5A-91BC-24BDF1E38369}" sibTransId="{54DF89B3-E62E-44DF-AEB6-421E29D251C8}"/>
    <dgm:cxn modelId="{7EA6D4E6-02D9-4FE9-B33E-744D40BDA003}" type="presOf" srcId="{0150D9AC-52BA-4D0F-ADE5-12F9C2564BC7}" destId="{14349CF5-48D6-40AD-90ED-2D39D9C2424C}" srcOrd="0" destOrd="0" presId="urn:microsoft.com/office/officeart/2008/layout/PictureStrips"/>
    <dgm:cxn modelId="{42511AC3-4E66-4FBC-A85E-5F29BA90DCA5}" type="presParOf" srcId="{13C3EFA0-A6CD-4CB5-91B4-4B82DAC6CFD7}" destId="{E1BB31EB-3463-49B9-A226-1BC2DF765BA4}" srcOrd="0" destOrd="0" presId="urn:microsoft.com/office/officeart/2008/layout/PictureStrips"/>
    <dgm:cxn modelId="{B0A27FCD-6DBB-4064-B4A3-F7B9A0C9655B}" type="presParOf" srcId="{E1BB31EB-3463-49B9-A226-1BC2DF765BA4}" destId="{14349CF5-48D6-40AD-90ED-2D39D9C2424C}" srcOrd="0" destOrd="0" presId="urn:microsoft.com/office/officeart/2008/layout/PictureStrips"/>
    <dgm:cxn modelId="{89EB1D67-8084-495F-AC43-B6837A2017DB}" type="presParOf" srcId="{E1BB31EB-3463-49B9-A226-1BC2DF765BA4}" destId="{C3DD8A85-D600-4998-8EF9-11021A701CD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ADE1AA-508E-4690-B774-4E4928760C19}" type="doc">
      <dgm:prSet loTypeId="urn:microsoft.com/office/officeart/2005/8/layout/hierarchy3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724D5F6-48FC-4323-AE20-506ED69F4E66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SingleTon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9615CC7-3B2F-4F72-99F0-BBB48A6C5D10}" type="par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CB79ACE3-D5FB-430E-B603-EAF90180DACD}" type="sib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A0FC6DD8-80B9-4453-B000-EF6149946F22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Sound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58B2942-5AFB-4FE7-B858-9A39E07B9DB6}" type="par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F2D71894-B510-4052-96E8-DDA895436032}" type="sib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C7571DA1-3613-4852-BC56-FEA3D85FC81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Camera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7E55C70-2324-48D8-91B7-969F460E0A97}" type="par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020714F1-2AC4-4BDA-BE76-325C71FA1A71}" type="sib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7BDCA38E-A234-4760-B594-165150CE9324}">
      <dgm:prSet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DebugCall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7745FF1-7409-4A51-A845-BDBB09819218}" type="par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AA5B93E1-08FB-4111-970D-88D2C395CF7A}" type="sib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8A9A3B99-DEF8-468E-8F12-D9E2D5610A21}">
      <dgm:prSet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Player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35A8E8D-E954-44AC-95A7-46E725E4C959}" type="parTrans" cxnId="{3C23EAF7-F568-424B-A9E2-92CD5A482EF2}">
      <dgm:prSet/>
      <dgm:spPr/>
      <dgm:t>
        <a:bodyPr/>
        <a:lstStyle/>
        <a:p>
          <a:pPr latinLnBrk="1"/>
          <a:endParaRPr lang="ko-KR" altLang="en-US"/>
        </a:p>
      </dgm:t>
    </dgm:pt>
    <dgm:pt modelId="{2E51676E-F02E-4354-99F6-B2F6A45EC5A3}" type="sibTrans" cxnId="{3C23EAF7-F568-424B-A9E2-92CD5A482EF2}">
      <dgm:prSet/>
      <dgm:spPr/>
      <dgm:t>
        <a:bodyPr/>
        <a:lstStyle/>
        <a:p>
          <a:pPr latinLnBrk="1"/>
          <a:endParaRPr lang="ko-KR" altLang="en-US"/>
        </a:p>
      </dgm:t>
    </dgm:pt>
    <dgm:pt modelId="{E1E917B1-33DD-444E-B3C9-2FEBFE8E7A59}">
      <dgm:prSet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Keybord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8FED7A0-6C70-4CC6-8470-7F6CB4C473B9}" type="parTrans" cxnId="{3F36D9F9-E3C0-44C9-8FDC-3527C48D7F1D}">
      <dgm:prSet/>
      <dgm:spPr/>
      <dgm:t>
        <a:bodyPr/>
        <a:lstStyle/>
        <a:p>
          <a:pPr latinLnBrk="1"/>
          <a:endParaRPr lang="ko-KR" altLang="en-US"/>
        </a:p>
      </dgm:t>
    </dgm:pt>
    <dgm:pt modelId="{1E173B4A-E1DA-45B1-A7A6-D9869EF58FBC}" type="sibTrans" cxnId="{3F36D9F9-E3C0-44C9-8FDC-3527C48D7F1D}">
      <dgm:prSet/>
      <dgm:spPr/>
      <dgm:t>
        <a:bodyPr/>
        <a:lstStyle/>
        <a:p>
          <a:pPr latinLnBrk="1"/>
          <a:endParaRPr lang="ko-KR" altLang="en-US"/>
        </a:p>
      </dgm:t>
    </dgm:pt>
    <dgm:pt modelId="{03B5B4FE-5260-4BE3-9183-2B5EAF13C4EC}" type="pres">
      <dgm:prSet presAssocID="{26ADE1AA-508E-4690-B774-4E4928760C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FAB319-72D0-4DB9-B2DB-BDCDA18D927F}" type="pres">
      <dgm:prSet presAssocID="{6724D5F6-48FC-4323-AE20-506ED69F4E66}" presName="root" presStyleCnt="0"/>
      <dgm:spPr/>
    </dgm:pt>
    <dgm:pt modelId="{6C519907-7383-4327-974D-0BE4624EEF3B}" type="pres">
      <dgm:prSet presAssocID="{6724D5F6-48FC-4323-AE20-506ED69F4E66}" presName="rootComposite" presStyleCnt="0"/>
      <dgm:spPr/>
    </dgm:pt>
    <dgm:pt modelId="{AE73A65F-5322-4E6A-897F-08701EA3567A}" type="pres">
      <dgm:prSet presAssocID="{6724D5F6-48FC-4323-AE20-506ED69F4E66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34A2F92-3068-4BC0-8D21-5AC3079C8C02}" type="pres">
      <dgm:prSet presAssocID="{6724D5F6-48FC-4323-AE20-506ED69F4E66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8D0E62F-E31D-40B6-BD74-FF351A634F26}" type="pres">
      <dgm:prSet presAssocID="{6724D5F6-48FC-4323-AE20-506ED69F4E66}" presName="childShape" presStyleCnt="0"/>
      <dgm:spPr/>
    </dgm:pt>
    <dgm:pt modelId="{5841C3C8-ECE2-45B0-A894-61353326EB19}" type="pres">
      <dgm:prSet presAssocID="{F58B2942-5AFB-4FE7-B858-9A39E07B9DB6}" presName="Name13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ED13387-89B5-4A8F-A79D-4999EC1B2DE0}" type="pres">
      <dgm:prSet presAssocID="{A0FC6DD8-80B9-4453-B000-EF6149946F2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6C3D46-F724-4308-A7BC-A915E8B36A4D}" type="pres">
      <dgm:prSet presAssocID="{87E55C70-2324-48D8-91B7-969F460E0A97}" presName="Name13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2960A6A-E7DE-4494-AD93-A285F5729937}" type="pres">
      <dgm:prSet presAssocID="{C7571DA1-3613-4852-BC56-FEA3D85FC81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41CF1-6528-4B9C-AC9D-A743A480460A}" type="pres">
      <dgm:prSet presAssocID="{77745FF1-7409-4A51-A845-BDBB09819218}" presName="Name13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9EFE16CE-1402-4025-81A9-127F6213B025}" type="pres">
      <dgm:prSet presAssocID="{7BDCA38E-A234-4760-B594-165150CE9324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55E40B-921F-488E-B16C-2FDDC0092D97}" type="pres">
      <dgm:prSet presAssocID="{135A8E8D-E954-44AC-95A7-46E725E4C959}" presName="Name13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434BF05-D623-4A2C-80DD-1F12A36FC487}" type="pres">
      <dgm:prSet presAssocID="{8A9A3B99-DEF8-468E-8F12-D9E2D5610A21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CC67A0-44A5-4DC0-834E-7229DBFF03BE}" type="pres">
      <dgm:prSet presAssocID="{18FED7A0-6C70-4CC6-8470-7F6CB4C473B9}" presName="Name13" presStyleLbl="parChTrans1D2" presStyleIdx="4" presStyleCnt="5"/>
      <dgm:spPr/>
    </dgm:pt>
    <dgm:pt modelId="{3798C147-A26E-4AAE-A67B-FDE065F94C55}" type="pres">
      <dgm:prSet presAssocID="{E1E917B1-33DD-444E-B3C9-2FEBFE8E7A59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56D558-F856-4DE4-99D6-CEBFEE10B3E8}" srcId="{6724D5F6-48FC-4323-AE20-506ED69F4E66}" destId="{A0FC6DD8-80B9-4453-B000-EF6149946F22}" srcOrd="0" destOrd="0" parTransId="{F58B2942-5AFB-4FE7-B858-9A39E07B9DB6}" sibTransId="{F2D71894-B510-4052-96E8-DDA895436032}"/>
    <dgm:cxn modelId="{3F36D9F9-E3C0-44C9-8FDC-3527C48D7F1D}" srcId="{6724D5F6-48FC-4323-AE20-506ED69F4E66}" destId="{E1E917B1-33DD-444E-B3C9-2FEBFE8E7A59}" srcOrd="4" destOrd="0" parTransId="{18FED7A0-6C70-4CC6-8470-7F6CB4C473B9}" sibTransId="{1E173B4A-E1DA-45B1-A7A6-D9869EF58FBC}"/>
    <dgm:cxn modelId="{69A22F73-4F11-4170-B0CC-6DD461BF9B12}" type="presOf" srcId="{26ADE1AA-508E-4690-B774-4E4928760C19}" destId="{03B5B4FE-5260-4BE3-9183-2B5EAF13C4EC}" srcOrd="0" destOrd="0" presId="urn:microsoft.com/office/officeart/2005/8/layout/hierarchy3"/>
    <dgm:cxn modelId="{9AF3E272-5A94-4C3A-87CF-6E07C6737A49}" type="presOf" srcId="{18FED7A0-6C70-4CC6-8470-7F6CB4C473B9}" destId="{32CC67A0-44A5-4DC0-834E-7229DBFF03BE}" srcOrd="0" destOrd="0" presId="urn:microsoft.com/office/officeart/2005/8/layout/hierarchy3"/>
    <dgm:cxn modelId="{D47BDA37-315E-436D-83F3-8CEDD4CCF38A}" type="presOf" srcId="{A0FC6DD8-80B9-4453-B000-EF6149946F22}" destId="{3ED13387-89B5-4A8F-A79D-4999EC1B2DE0}" srcOrd="0" destOrd="0" presId="urn:microsoft.com/office/officeart/2005/8/layout/hierarchy3"/>
    <dgm:cxn modelId="{ED2A505A-DABC-40F7-B0C5-7EFF99EA923E}" type="presOf" srcId="{87E55C70-2324-48D8-91B7-969F460E0A97}" destId="{276C3D46-F724-4308-A7BC-A915E8B36A4D}" srcOrd="0" destOrd="0" presId="urn:microsoft.com/office/officeart/2005/8/layout/hierarchy3"/>
    <dgm:cxn modelId="{163BA4C0-C759-45D3-B04A-4011E92AE5D0}" type="presOf" srcId="{F58B2942-5AFB-4FE7-B858-9A39E07B9DB6}" destId="{5841C3C8-ECE2-45B0-A894-61353326EB19}" srcOrd="0" destOrd="0" presId="urn:microsoft.com/office/officeart/2005/8/layout/hierarchy3"/>
    <dgm:cxn modelId="{3B66302A-C629-400E-AA7E-F032751C71C7}" type="presOf" srcId="{77745FF1-7409-4A51-A845-BDBB09819218}" destId="{40F41CF1-6528-4B9C-AC9D-A743A480460A}" srcOrd="0" destOrd="0" presId="urn:microsoft.com/office/officeart/2005/8/layout/hierarchy3"/>
    <dgm:cxn modelId="{B10F2CA7-360F-4239-8250-92C2E9AD1F8C}" type="presOf" srcId="{8A9A3B99-DEF8-468E-8F12-D9E2D5610A21}" destId="{A434BF05-D623-4A2C-80DD-1F12A36FC487}" srcOrd="0" destOrd="0" presId="urn:microsoft.com/office/officeart/2005/8/layout/hierarchy3"/>
    <dgm:cxn modelId="{2E931DC5-4670-4BE5-A9E0-30696F6D5829}" srcId="{6724D5F6-48FC-4323-AE20-506ED69F4E66}" destId="{C7571DA1-3613-4852-BC56-FEA3D85FC817}" srcOrd="1" destOrd="0" parTransId="{87E55C70-2324-48D8-91B7-969F460E0A97}" sibTransId="{020714F1-2AC4-4BDA-BE76-325C71FA1A71}"/>
    <dgm:cxn modelId="{E3C4FBB2-2190-4EE0-B342-9467C025A79E}" type="presOf" srcId="{E1E917B1-33DD-444E-B3C9-2FEBFE8E7A59}" destId="{3798C147-A26E-4AAE-A67B-FDE065F94C55}" srcOrd="0" destOrd="0" presId="urn:microsoft.com/office/officeart/2005/8/layout/hierarchy3"/>
    <dgm:cxn modelId="{D1319D86-5B03-42E2-BA7E-376DFEEDB7FB}" srcId="{26ADE1AA-508E-4690-B774-4E4928760C19}" destId="{6724D5F6-48FC-4323-AE20-506ED69F4E66}" srcOrd="0" destOrd="0" parTransId="{49615CC7-3B2F-4F72-99F0-BBB48A6C5D10}" sibTransId="{CB79ACE3-D5FB-430E-B603-EAF90180DACD}"/>
    <dgm:cxn modelId="{C156F625-9829-4014-A5B3-C69C5CE26075}" type="presOf" srcId="{6724D5F6-48FC-4323-AE20-506ED69F4E66}" destId="{AE73A65F-5322-4E6A-897F-08701EA3567A}" srcOrd="0" destOrd="0" presId="urn:microsoft.com/office/officeart/2005/8/layout/hierarchy3"/>
    <dgm:cxn modelId="{67F72596-4790-42E9-9EBC-C2438F0C5701}" type="presOf" srcId="{6724D5F6-48FC-4323-AE20-506ED69F4E66}" destId="{134A2F92-3068-4BC0-8D21-5AC3079C8C02}" srcOrd="1" destOrd="0" presId="urn:microsoft.com/office/officeart/2005/8/layout/hierarchy3"/>
    <dgm:cxn modelId="{EE424AE0-49BF-4516-8D2A-B1BBE9843ACA}" type="presOf" srcId="{C7571DA1-3613-4852-BC56-FEA3D85FC817}" destId="{22960A6A-E7DE-4494-AD93-A285F5729937}" srcOrd="0" destOrd="0" presId="urn:microsoft.com/office/officeart/2005/8/layout/hierarchy3"/>
    <dgm:cxn modelId="{2A7F3403-5F67-4AD9-9866-90D297ABA6E1}" srcId="{6724D5F6-48FC-4323-AE20-506ED69F4E66}" destId="{7BDCA38E-A234-4760-B594-165150CE9324}" srcOrd="2" destOrd="0" parTransId="{77745FF1-7409-4A51-A845-BDBB09819218}" sibTransId="{AA5B93E1-08FB-4111-970D-88D2C395CF7A}"/>
    <dgm:cxn modelId="{488CB0E5-1692-42B7-B52A-B091433AF06A}" type="presOf" srcId="{135A8E8D-E954-44AC-95A7-46E725E4C959}" destId="{5155E40B-921F-488E-B16C-2FDDC0092D97}" srcOrd="0" destOrd="0" presId="urn:microsoft.com/office/officeart/2005/8/layout/hierarchy3"/>
    <dgm:cxn modelId="{3C23EAF7-F568-424B-A9E2-92CD5A482EF2}" srcId="{6724D5F6-48FC-4323-AE20-506ED69F4E66}" destId="{8A9A3B99-DEF8-468E-8F12-D9E2D5610A21}" srcOrd="3" destOrd="0" parTransId="{135A8E8D-E954-44AC-95A7-46E725E4C959}" sibTransId="{2E51676E-F02E-4354-99F6-B2F6A45EC5A3}"/>
    <dgm:cxn modelId="{0A09B7C1-45AC-41EB-AB2F-906CD7F6F7FE}" type="presOf" srcId="{7BDCA38E-A234-4760-B594-165150CE9324}" destId="{9EFE16CE-1402-4025-81A9-127F6213B025}" srcOrd="0" destOrd="0" presId="urn:microsoft.com/office/officeart/2005/8/layout/hierarchy3"/>
    <dgm:cxn modelId="{4B62E98A-DDF2-4085-BED8-D61F879482F0}" type="presParOf" srcId="{03B5B4FE-5260-4BE3-9183-2B5EAF13C4EC}" destId="{B2FAB319-72D0-4DB9-B2DB-BDCDA18D927F}" srcOrd="0" destOrd="0" presId="urn:microsoft.com/office/officeart/2005/8/layout/hierarchy3"/>
    <dgm:cxn modelId="{64DFB219-CEBD-45C2-8DC7-B740DCEFF2D6}" type="presParOf" srcId="{B2FAB319-72D0-4DB9-B2DB-BDCDA18D927F}" destId="{6C519907-7383-4327-974D-0BE4624EEF3B}" srcOrd="0" destOrd="0" presId="urn:microsoft.com/office/officeart/2005/8/layout/hierarchy3"/>
    <dgm:cxn modelId="{1BEC086F-E842-42B4-B449-64097C60DBF7}" type="presParOf" srcId="{6C519907-7383-4327-974D-0BE4624EEF3B}" destId="{AE73A65F-5322-4E6A-897F-08701EA3567A}" srcOrd="0" destOrd="0" presId="urn:microsoft.com/office/officeart/2005/8/layout/hierarchy3"/>
    <dgm:cxn modelId="{7091CFF1-B5B8-4C0E-95A8-E05F4BE23C7B}" type="presParOf" srcId="{6C519907-7383-4327-974D-0BE4624EEF3B}" destId="{134A2F92-3068-4BC0-8D21-5AC3079C8C02}" srcOrd="1" destOrd="0" presId="urn:microsoft.com/office/officeart/2005/8/layout/hierarchy3"/>
    <dgm:cxn modelId="{C9B6764B-E773-4C43-B035-193F5ED7718E}" type="presParOf" srcId="{B2FAB319-72D0-4DB9-B2DB-BDCDA18D927F}" destId="{B8D0E62F-E31D-40B6-BD74-FF351A634F26}" srcOrd="1" destOrd="0" presId="urn:microsoft.com/office/officeart/2005/8/layout/hierarchy3"/>
    <dgm:cxn modelId="{8FDA6E7A-0432-440E-B109-9EE278D8E865}" type="presParOf" srcId="{B8D0E62F-E31D-40B6-BD74-FF351A634F26}" destId="{5841C3C8-ECE2-45B0-A894-61353326EB19}" srcOrd="0" destOrd="0" presId="urn:microsoft.com/office/officeart/2005/8/layout/hierarchy3"/>
    <dgm:cxn modelId="{4BB13AE2-8D49-49A0-A12B-63522C2BB90D}" type="presParOf" srcId="{B8D0E62F-E31D-40B6-BD74-FF351A634F26}" destId="{3ED13387-89B5-4A8F-A79D-4999EC1B2DE0}" srcOrd="1" destOrd="0" presId="urn:microsoft.com/office/officeart/2005/8/layout/hierarchy3"/>
    <dgm:cxn modelId="{D8C2F836-058A-4C1A-8A3C-CD5C68707D91}" type="presParOf" srcId="{B8D0E62F-E31D-40B6-BD74-FF351A634F26}" destId="{276C3D46-F724-4308-A7BC-A915E8B36A4D}" srcOrd="2" destOrd="0" presId="urn:microsoft.com/office/officeart/2005/8/layout/hierarchy3"/>
    <dgm:cxn modelId="{4E8CD9D2-EBE0-490D-9386-449DCC2B13F3}" type="presParOf" srcId="{B8D0E62F-E31D-40B6-BD74-FF351A634F26}" destId="{22960A6A-E7DE-4494-AD93-A285F5729937}" srcOrd="3" destOrd="0" presId="urn:microsoft.com/office/officeart/2005/8/layout/hierarchy3"/>
    <dgm:cxn modelId="{8169333F-3015-4F90-AA25-995348E495D8}" type="presParOf" srcId="{B8D0E62F-E31D-40B6-BD74-FF351A634F26}" destId="{40F41CF1-6528-4B9C-AC9D-A743A480460A}" srcOrd="4" destOrd="0" presId="urn:microsoft.com/office/officeart/2005/8/layout/hierarchy3"/>
    <dgm:cxn modelId="{5CBDDEE3-609B-434C-9B47-238BF4D42D5B}" type="presParOf" srcId="{B8D0E62F-E31D-40B6-BD74-FF351A634F26}" destId="{9EFE16CE-1402-4025-81A9-127F6213B025}" srcOrd="5" destOrd="0" presId="urn:microsoft.com/office/officeart/2005/8/layout/hierarchy3"/>
    <dgm:cxn modelId="{3D1D9FFE-D2EB-4A09-87CA-AB397EBB4C1B}" type="presParOf" srcId="{B8D0E62F-E31D-40B6-BD74-FF351A634F26}" destId="{5155E40B-921F-488E-B16C-2FDDC0092D97}" srcOrd="6" destOrd="0" presId="urn:microsoft.com/office/officeart/2005/8/layout/hierarchy3"/>
    <dgm:cxn modelId="{4945A54E-0350-4F50-AD40-4C1F2A93B3B4}" type="presParOf" srcId="{B8D0E62F-E31D-40B6-BD74-FF351A634F26}" destId="{A434BF05-D623-4A2C-80DD-1F12A36FC487}" srcOrd="7" destOrd="0" presId="urn:microsoft.com/office/officeart/2005/8/layout/hierarchy3"/>
    <dgm:cxn modelId="{5C45ABAD-E133-4E15-9F9E-DD24FC22F392}" type="presParOf" srcId="{B8D0E62F-E31D-40B6-BD74-FF351A634F26}" destId="{32CC67A0-44A5-4DC0-834E-7229DBFF03BE}" srcOrd="8" destOrd="0" presId="urn:microsoft.com/office/officeart/2005/8/layout/hierarchy3"/>
    <dgm:cxn modelId="{2D148A55-84D1-4169-AD64-8FD23A475B4F}" type="presParOf" srcId="{B8D0E62F-E31D-40B6-BD74-FF351A634F26}" destId="{3798C147-A26E-4AAE-A67B-FDE065F94C55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ADE1AA-508E-4690-B774-4E4928760C19}" type="doc">
      <dgm:prSet loTypeId="urn:microsoft.com/office/officeart/2005/8/layout/hierarchy3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724D5F6-48FC-4323-AE20-506ED69F4E66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BASE</a:t>
          </a:r>
        </a:p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CLASS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9615CC7-3B2F-4F72-99F0-BBB48A6C5D10}" type="par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CB79ACE3-D5FB-430E-B603-EAF90180DACD}" type="sib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A0FC6DD8-80B9-4453-B000-EF6149946F22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Monste	r</a:t>
          </a:r>
          <a:endParaRPr lang="en-US" altLang="ko-KR" dirty="0" smtClean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58B2942-5AFB-4FE7-B858-9A39E07B9DB6}" type="par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F2D71894-B510-4052-96E8-DDA895436032}" type="sib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C7571DA1-3613-4852-BC56-FEA3D85FC81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Item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7E55C70-2324-48D8-91B7-969F460E0A97}" type="par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020714F1-2AC4-4BDA-BE76-325C71FA1A71}" type="sib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7BDCA38E-A234-4760-B594-165150CE9324}">
      <dgm:prSet/>
      <dgm:spPr/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Object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7745FF1-7409-4A51-A845-BDBB09819218}" type="par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AA5B93E1-08FB-4111-970D-88D2C395CF7A}" type="sib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03B5B4FE-5260-4BE3-9183-2B5EAF13C4EC}" type="pres">
      <dgm:prSet presAssocID="{26ADE1AA-508E-4690-B774-4E4928760C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FAB319-72D0-4DB9-B2DB-BDCDA18D927F}" type="pres">
      <dgm:prSet presAssocID="{6724D5F6-48FC-4323-AE20-506ED69F4E66}" presName="root" presStyleCnt="0"/>
      <dgm:spPr/>
    </dgm:pt>
    <dgm:pt modelId="{6C519907-7383-4327-974D-0BE4624EEF3B}" type="pres">
      <dgm:prSet presAssocID="{6724D5F6-48FC-4323-AE20-506ED69F4E66}" presName="rootComposite" presStyleCnt="0"/>
      <dgm:spPr/>
    </dgm:pt>
    <dgm:pt modelId="{AE73A65F-5322-4E6A-897F-08701EA3567A}" type="pres">
      <dgm:prSet presAssocID="{6724D5F6-48FC-4323-AE20-506ED69F4E66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34A2F92-3068-4BC0-8D21-5AC3079C8C02}" type="pres">
      <dgm:prSet presAssocID="{6724D5F6-48FC-4323-AE20-506ED69F4E66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8D0E62F-E31D-40B6-BD74-FF351A634F26}" type="pres">
      <dgm:prSet presAssocID="{6724D5F6-48FC-4323-AE20-506ED69F4E66}" presName="childShape" presStyleCnt="0"/>
      <dgm:spPr/>
    </dgm:pt>
    <dgm:pt modelId="{5841C3C8-ECE2-45B0-A894-61353326EB19}" type="pres">
      <dgm:prSet presAssocID="{F58B2942-5AFB-4FE7-B858-9A39E07B9DB6}" presName="Name13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ED13387-89B5-4A8F-A79D-4999EC1B2DE0}" type="pres">
      <dgm:prSet presAssocID="{A0FC6DD8-80B9-4453-B000-EF6149946F22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6C3D46-F724-4308-A7BC-A915E8B36A4D}" type="pres">
      <dgm:prSet presAssocID="{87E55C70-2324-48D8-91B7-969F460E0A97}" presName="Name13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2960A6A-E7DE-4494-AD93-A285F5729937}" type="pres">
      <dgm:prSet presAssocID="{C7571DA1-3613-4852-BC56-FEA3D85FC817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41CF1-6528-4B9C-AC9D-A743A480460A}" type="pres">
      <dgm:prSet presAssocID="{77745FF1-7409-4A51-A845-BDBB09819218}" presName="Name13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EFE16CE-1402-4025-81A9-127F6213B025}" type="pres">
      <dgm:prSet presAssocID="{7BDCA38E-A234-4760-B594-165150CE9324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56D558-F856-4DE4-99D6-CEBFEE10B3E8}" srcId="{6724D5F6-48FC-4323-AE20-506ED69F4E66}" destId="{A0FC6DD8-80B9-4453-B000-EF6149946F22}" srcOrd="0" destOrd="0" parTransId="{F58B2942-5AFB-4FE7-B858-9A39E07B9DB6}" sibTransId="{F2D71894-B510-4052-96E8-DDA895436032}"/>
    <dgm:cxn modelId="{69A22F73-4F11-4170-B0CC-6DD461BF9B12}" type="presOf" srcId="{26ADE1AA-508E-4690-B774-4E4928760C19}" destId="{03B5B4FE-5260-4BE3-9183-2B5EAF13C4EC}" srcOrd="0" destOrd="0" presId="urn:microsoft.com/office/officeart/2005/8/layout/hierarchy3"/>
    <dgm:cxn modelId="{D47BDA37-315E-436D-83F3-8CEDD4CCF38A}" type="presOf" srcId="{A0FC6DD8-80B9-4453-B000-EF6149946F22}" destId="{3ED13387-89B5-4A8F-A79D-4999EC1B2DE0}" srcOrd="0" destOrd="0" presId="urn:microsoft.com/office/officeart/2005/8/layout/hierarchy3"/>
    <dgm:cxn modelId="{ED2A505A-DABC-40F7-B0C5-7EFF99EA923E}" type="presOf" srcId="{87E55C70-2324-48D8-91B7-969F460E0A97}" destId="{276C3D46-F724-4308-A7BC-A915E8B36A4D}" srcOrd="0" destOrd="0" presId="urn:microsoft.com/office/officeart/2005/8/layout/hierarchy3"/>
    <dgm:cxn modelId="{163BA4C0-C759-45D3-B04A-4011E92AE5D0}" type="presOf" srcId="{F58B2942-5AFB-4FE7-B858-9A39E07B9DB6}" destId="{5841C3C8-ECE2-45B0-A894-61353326EB19}" srcOrd="0" destOrd="0" presId="urn:microsoft.com/office/officeart/2005/8/layout/hierarchy3"/>
    <dgm:cxn modelId="{3B66302A-C629-400E-AA7E-F032751C71C7}" type="presOf" srcId="{77745FF1-7409-4A51-A845-BDBB09819218}" destId="{40F41CF1-6528-4B9C-AC9D-A743A480460A}" srcOrd="0" destOrd="0" presId="urn:microsoft.com/office/officeart/2005/8/layout/hierarchy3"/>
    <dgm:cxn modelId="{2E931DC5-4670-4BE5-A9E0-30696F6D5829}" srcId="{6724D5F6-48FC-4323-AE20-506ED69F4E66}" destId="{C7571DA1-3613-4852-BC56-FEA3D85FC817}" srcOrd="1" destOrd="0" parTransId="{87E55C70-2324-48D8-91B7-969F460E0A97}" sibTransId="{020714F1-2AC4-4BDA-BE76-325C71FA1A71}"/>
    <dgm:cxn modelId="{D1319D86-5B03-42E2-BA7E-376DFEEDB7FB}" srcId="{26ADE1AA-508E-4690-B774-4E4928760C19}" destId="{6724D5F6-48FC-4323-AE20-506ED69F4E66}" srcOrd="0" destOrd="0" parTransId="{49615CC7-3B2F-4F72-99F0-BBB48A6C5D10}" sibTransId="{CB79ACE3-D5FB-430E-B603-EAF90180DACD}"/>
    <dgm:cxn modelId="{C156F625-9829-4014-A5B3-C69C5CE26075}" type="presOf" srcId="{6724D5F6-48FC-4323-AE20-506ED69F4E66}" destId="{AE73A65F-5322-4E6A-897F-08701EA3567A}" srcOrd="0" destOrd="0" presId="urn:microsoft.com/office/officeart/2005/8/layout/hierarchy3"/>
    <dgm:cxn modelId="{67F72596-4790-42E9-9EBC-C2438F0C5701}" type="presOf" srcId="{6724D5F6-48FC-4323-AE20-506ED69F4E66}" destId="{134A2F92-3068-4BC0-8D21-5AC3079C8C02}" srcOrd="1" destOrd="0" presId="urn:microsoft.com/office/officeart/2005/8/layout/hierarchy3"/>
    <dgm:cxn modelId="{EE424AE0-49BF-4516-8D2A-B1BBE9843ACA}" type="presOf" srcId="{C7571DA1-3613-4852-BC56-FEA3D85FC817}" destId="{22960A6A-E7DE-4494-AD93-A285F5729937}" srcOrd="0" destOrd="0" presId="urn:microsoft.com/office/officeart/2005/8/layout/hierarchy3"/>
    <dgm:cxn modelId="{2A7F3403-5F67-4AD9-9866-90D297ABA6E1}" srcId="{6724D5F6-48FC-4323-AE20-506ED69F4E66}" destId="{7BDCA38E-A234-4760-B594-165150CE9324}" srcOrd="2" destOrd="0" parTransId="{77745FF1-7409-4A51-A845-BDBB09819218}" sibTransId="{AA5B93E1-08FB-4111-970D-88D2C395CF7A}"/>
    <dgm:cxn modelId="{0A09B7C1-45AC-41EB-AB2F-906CD7F6F7FE}" type="presOf" srcId="{7BDCA38E-A234-4760-B594-165150CE9324}" destId="{9EFE16CE-1402-4025-81A9-127F6213B025}" srcOrd="0" destOrd="0" presId="urn:microsoft.com/office/officeart/2005/8/layout/hierarchy3"/>
    <dgm:cxn modelId="{4B62E98A-DDF2-4085-BED8-D61F879482F0}" type="presParOf" srcId="{03B5B4FE-5260-4BE3-9183-2B5EAF13C4EC}" destId="{B2FAB319-72D0-4DB9-B2DB-BDCDA18D927F}" srcOrd="0" destOrd="0" presId="urn:microsoft.com/office/officeart/2005/8/layout/hierarchy3"/>
    <dgm:cxn modelId="{64DFB219-CEBD-45C2-8DC7-B740DCEFF2D6}" type="presParOf" srcId="{B2FAB319-72D0-4DB9-B2DB-BDCDA18D927F}" destId="{6C519907-7383-4327-974D-0BE4624EEF3B}" srcOrd="0" destOrd="0" presId="urn:microsoft.com/office/officeart/2005/8/layout/hierarchy3"/>
    <dgm:cxn modelId="{1BEC086F-E842-42B4-B449-64097C60DBF7}" type="presParOf" srcId="{6C519907-7383-4327-974D-0BE4624EEF3B}" destId="{AE73A65F-5322-4E6A-897F-08701EA3567A}" srcOrd="0" destOrd="0" presId="urn:microsoft.com/office/officeart/2005/8/layout/hierarchy3"/>
    <dgm:cxn modelId="{7091CFF1-B5B8-4C0E-95A8-E05F4BE23C7B}" type="presParOf" srcId="{6C519907-7383-4327-974D-0BE4624EEF3B}" destId="{134A2F92-3068-4BC0-8D21-5AC3079C8C02}" srcOrd="1" destOrd="0" presId="urn:microsoft.com/office/officeart/2005/8/layout/hierarchy3"/>
    <dgm:cxn modelId="{C9B6764B-E773-4C43-B035-193F5ED7718E}" type="presParOf" srcId="{B2FAB319-72D0-4DB9-B2DB-BDCDA18D927F}" destId="{B8D0E62F-E31D-40B6-BD74-FF351A634F26}" srcOrd="1" destOrd="0" presId="urn:microsoft.com/office/officeart/2005/8/layout/hierarchy3"/>
    <dgm:cxn modelId="{8FDA6E7A-0432-440E-B109-9EE278D8E865}" type="presParOf" srcId="{B8D0E62F-E31D-40B6-BD74-FF351A634F26}" destId="{5841C3C8-ECE2-45B0-A894-61353326EB19}" srcOrd="0" destOrd="0" presId="urn:microsoft.com/office/officeart/2005/8/layout/hierarchy3"/>
    <dgm:cxn modelId="{4BB13AE2-8D49-49A0-A12B-63522C2BB90D}" type="presParOf" srcId="{B8D0E62F-E31D-40B6-BD74-FF351A634F26}" destId="{3ED13387-89B5-4A8F-A79D-4999EC1B2DE0}" srcOrd="1" destOrd="0" presId="urn:microsoft.com/office/officeart/2005/8/layout/hierarchy3"/>
    <dgm:cxn modelId="{D8C2F836-058A-4C1A-8A3C-CD5C68707D91}" type="presParOf" srcId="{B8D0E62F-E31D-40B6-BD74-FF351A634F26}" destId="{276C3D46-F724-4308-A7BC-A915E8B36A4D}" srcOrd="2" destOrd="0" presId="urn:microsoft.com/office/officeart/2005/8/layout/hierarchy3"/>
    <dgm:cxn modelId="{4E8CD9D2-EBE0-490D-9386-449DCC2B13F3}" type="presParOf" srcId="{B8D0E62F-E31D-40B6-BD74-FF351A634F26}" destId="{22960A6A-E7DE-4494-AD93-A285F5729937}" srcOrd="3" destOrd="0" presId="urn:microsoft.com/office/officeart/2005/8/layout/hierarchy3"/>
    <dgm:cxn modelId="{8169333F-3015-4F90-AA25-995348E495D8}" type="presParOf" srcId="{B8D0E62F-E31D-40B6-BD74-FF351A634F26}" destId="{40F41CF1-6528-4B9C-AC9D-A743A480460A}" srcOrd="4" destOrd="0" presId="urn:microsoft.com/office/officeart/2005/8/layout/hierarchy3"/>
    <dgm:cxn modelId="{5CBDDEE3-609B-434C-9B47-238BF4D42D5B}" type="presParOf" srcId="{B8D0E62F-E31D-40B6-BD74-FF351A634F26}" destId="{9EFE16CE-1402-4025-81A9-127F6213B02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ADE1AA-508E-4690-B774-4E4928760C19}" type="doc">
      <dgm:prSet loTypeId="urn:microsoft.com/office/officeart/2005/8/layout/hierarchy3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724D5F6-48FC-4323-AE20-506ED69F4E66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MAP BASE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9615CC7-3B2F-4F72-99F0-BBB48A6C5D10}" type="par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CB79ACE3-D5FB-430E-B603-EAF90180DACD}" type="sib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A0FC6DD8-80B9-4453-B000-EF6149946F22}">
      <dgm:prSet phldrT="[텍스트]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NOMAL</a:t>
          </a:r>
        </a:p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ROOM</a:t>
          </a:r>
        </a:p>
      </dgm:t>
    </dgm:pt>
    <dgm:pt modelId="{F58B2942-5AFB-4FE7-B858-9A39E07B9DB6}" type="par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F2D71894-B510-4052-96E8-DDA895436032}" type="sib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C7571DA1-3613-4852-BC56-FEA3D85FC817}">
      <dgm:prSet phldrT="[텍스트]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BOSS</a:t>
          </a:r>
        </a:p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ROOM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7E55C70-2324-48D8-91B7-969F460E0A97}" type="par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020714F1-2AC4-4BDA-BE76-325C71FA1A71}" type="sib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7BDCA38E-A234-4760-B594-165150CE9324}">
      <dgm:prSet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SHOP</a:t>
          </a:r>
        </a:p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ROOM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7745FF1-7409-4A51-A845-BDBB09819218}" type="par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AA5B93E1-08FB-4111-970D-88D2C395CF7A}" type="sib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03B5B4FE-5260-4BE3-9183-2B5EAF13C4EC}" type="pres">
      <dgm:prSet presAssocID="{26ADE1AA-508E-4690-B774-4E4928760C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FAB319-72D0-4DB9-B2DB-BDCDA18D927F}" type="pres">
      <dgm:prSet presAssocID="{6724D5F6-48FC-4323-AE20-506ED69F4E66}" presName="root" presStyleCnt="0"/>
      <dgm:spPr/>
    </dgm:pt>
    <dgm:pt modelId="{6C519907-7383-4327-974D-0BE4624EEF3B}" type="pres">
      <dgm:prSet presAssocID="{6724D5F6-48FC-4323-AE20-506ED69F4E66}" presName="rootComposite" presStyleCnt="0"/>
      <dgm:spPr/>
    </dgm:pt>
    <dgm:pt modelId="{AE73A65F-5322-4E6A-897F-08701EA3567A}" type="pres">
      <dgm:prSet presAssocID="{6724D5F6-48FC-4323-AE20-506ED69F4E66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34A2F92-3068-4BC0-8D21-5AC3079C8C02}" type="pres">
      <dgm:prSet presAssocID="{6724D5F6-48FC-4323-AE20-506ED69F4E66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8D0E62F-E31D-40B6-BD74-FF351A634F26}" type="pres">
      <dgm:prSet presAssocID="{6724D5F6-48FC-4323-AE20-506ED69F4E66}" presName="childShape" presStyleCnt="0"/>
      <dgm:spPr/>
    </dgm:pt>
    <dgm:pt modelId="{5841C3C8-ECE2-45B0-A894-61353326EB19}" type="pres">
      <dgm:prSet presAssocID="{F58B2942-5AFB-4FE7-B858-9A39E07B9DB6}" presName="Name13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ED13387-89B5-4A8F-A79D-4999EC1B2DE0}" type="pres">
      <dgm:prSet presAssocID="{A0FC6DD8-80B9-4453-B000-EF6149946F22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6C3D46-F724-4308-A7BC-A915E8B36A4D}" type="pres">
      <dgm:prSet presAssocID="{87E55C70-2324-48D8-91B7-969F460E0A97}" presName="Name13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2960A6A-E7DE-4494-AD93-A285F5729937}" type="pres">
      <dgm:prSet presAssocID="{C7571DA1-3613-4852-BC56-FEA3D85FC817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41CF1-6528-4B9C-AC9D-A743A480460A}" type="pres">
      <dgm:prSet presAssocID="{77745FF1-7409-4A51-A845-BDBB09819218}" presName="Name13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EFE16CE-1402-4025-81A9-127F6213B025}" type="pres">
      <dgm:prSet presAssocID="{7BDCA38E-A234-4760-B594-165150CE9324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56D558-F856-4DE4-99D6-CEBFEE10B3E8}" srcId="{6724D5F6-48FC-4323-AE20-506ED69F4E66}" destId="{A0FC6DD8-80B9-4453-B000-EF6149946F22}" srcOrd="0" destOrd="0" parTransId="{F58B2942-5AFB-4FE7-B858-9A39E07B9DB6}" sibTransId="{F2D71894-B510-4052-96E8-DDA895436032}"/>
    <dgm:cxn modelId="{69A22F73-4F11-4170-B0CC-6DD461BF9B12}" type="presOf" srcId="{26ADE1AA-508E-4690-B774-4E4928760C19}" destId="{03B5B4FE-5260-4BE3-9183-2B5EAF13C4EC}" srcOrd="0" destOrd="0" presId="urn:microsoft.com/office/officeart/2005/8/layout/hierarchy3"/>
    <dgm:cxn modelId="{D47BDA37-315E-436D-83F3-8CEDD4CCF38A}" type="presOf" srcId="{A0FC6DD8-80B9-4453-B000-EF6149946F22}" destId="{3ED13387-89B5-4A8F-A79D-4999EC1B2DE0}" srcOrd="0" destOrd="0" presId="urn:microsoft.com/office/officeart/2005/8/layout/hierarchy3"/>
    <dgm:cxn modelId="{ED2A505A-DABC-40F7-B0C5-7EFF99EA923E}" type="presOf" srcId="{87E55C70-2324-48D8-91B7-969F460E0A97}" destId="{276C3D46-F724-4308-A7BC-A915E8B36A4D}" srcOrd="0" destOrd="0" presId="urn:microsoft.com/office/officeart/2005/8/layout/hierarchy3"/>
    <dgm:cxn modelId="{163BA4C0-C759-45D3-B04A-4011E92AE5D0}" type="presOf" srcId="{F58B2942-5AFB-4FE7-B858-9A39E07B9DB6}" destId="{5841C3C8-ECE2-45B0-A894-61353326EB19}" srcOrd="0" destOrd="0" presId="urn:microsoft.com/office/officeart/2005/8/layout/hierarchy3"/>
    <dgm:cxn modelId="{3B66302A-C629-400E-AA7E-F032751C71C7}" type="presOf" srcId="{77745FF1-7409-4A51-A845-BDBB09819218}" destId="{40F41CF1-6528-4B9C-AC9D-A743A480460A}" srcOrd="0" destOrd="0" presId="urn:microsoft.com/office/officeart/2005/8/layout/hierarchy3"/>
    <dgm:cxn modelId="{2E931DC5-4670-4BE5-A9E0-30696F6D5829}" srcId="{6724D5F6-48FC-4323-AE20-506ED69F4E66}" destId="{C7571DA1-3613-4852-BC56-FEA3D85FC817}" srcOrd="1" destOrd="0" parTransId="{87E55C70-2324-48D8-91B7-969F460E0A97}" sibTransId="{020714F1-2AC4-4BDA-BE76-325C71FA1A71}"/>
    <dgm:cxn modelId="{D1319D86-5B03-42E2-BA7E-376DFEEDB7FB}" srcId="{26ADE1AA-508E-4690-B774-4E4928760C19}" destId="{6724D5F6-48FC-4323-AE20-506ED69F4E66}" srcOrd="0" destOrd="0" parTransId="{49615CC7-3B2F-4F72-99F0-BBB48A6C5D10}" sibTransId="{CB79ACE3-D5FB-430E-B603-EAF90180DACD}"/>
    <dgm:cxn modelId="{C156F625-9829-4014-A5B3-C69C5CE26075}" type="presOf" srcId="{6724D5F6-48FC-4323-AE20-506ED69F4E66}" destId="{AE73A65F-5322-4E6A-897F-08701EA3567A}" srcOrd="0" destOrd="0" presId="urn:microsoft.com/office/officeart/2005/8/layout/hierarchy3"/>
    <dgm:cxn modelId="{67F72596-4790-42E9-9EBC-C2438F0C5701}" type="presOf" srcId="{6724D5F6-48FC-4323-AE20-506ED69F4E66}" destId="{134A2F92-3068-4BC0-8D21-5AC3079C8C02}" srcOrd="1" destOrd="0" presId="urn:microsoft.com/office/officeart/2005/8/layout/hierarchy3"/>
    <dgm:cxn modelId="{EE424AE0-49BF-4516-8D2A-B1BBE9843ACA}" type="presOf" srcId="{C7571DA1-3613-4852-BC56-FEA3D85FC817}" destId="{22960A6A-E7DE-4494-AD93-A285F5729937}" srcOrd="0" destOrd="0" presId="urn:microsoft.com/office/officeart/2005/8/layout/hierarchy3"/>
    <dgm:cxn modelId="{2A7F3403-5F67-4AD9-9866-90D297ABA6E1}" srcId="{6724D5F6-48FC-4323-AE20-506ED69F4E66}" destId="{7BDCA38E-A234-4760-B594-165150CE9324}" srcOrd="2" destOrd="0" parTransId="{77745FF1-7409-4A51-A845-BDBB09819218}" sibTransId="{AA5B93E1-08FB-4111-970D-88D2C395CF7A}"/>
    <dgm:cxn modelId="{0A09B7C1-45AC-41EB-AB2F-906CD7F6F7FE}" type="presOf" srcId="{7BDCA38E-A234-4760-B594-165150CE9324}" destId="{9EFE16CE-1402-4025-81A9-127F6213B025}" srcOrd="0" destOrd="0" presId="urn:microsoft.com/office/officeart/2005/8/layout/hierarchy3"/>
    <dgm:cxn modelId="{4B62E98A-DDF2-4085-BED8-D61F879482F0}" type="presParOf" srcId="{03B5B4FE-5260-4BE3-9183-2B5EAF13C4EC}" destId="{B2FAB319-72D0-4DB9-B2DB-BDCDA18D927F}" srcOrd="0" destOrd="0" presId="urn:microsoft.com/office/officeart/2005/8/layout/hierarchy3"/>
    <dgm:cxn modelId="{64DFB219-CEBD-45C2-8DC7-B740DCEFF2D6}" type="presParOf" srcId="{B2FAB319-72D0-4DB9-B2DB-BDCDA18D927F}" destId="{6C519907-7383-4327-974D-0BE4624EEF3B}" srcOrd="0" destOrd="0" presId="urn:microsoft.com/office/officeart/2005/8/layout/hierarchy3"/>
    <dgm:cxn modelId="{1BEC086F-E842-42B4-B449-64097C60DBF7}" type="presParOf" srcId="{6C519907-7383-4327-974D-0BE4624EEF3B}" destId="{AE73A65F-5322-4E6A-897F-08701EA3567A}" srcOrd="0" destOrd="0" presId="urn:microsoft.com/office/officeart/2005/8/layout/hierarchy3"/>
    <dgm:cxn modelId="{7091CFF1-B5B8-4C0E-95A8-E05F4BE23C7B}" type="presParOf" srcId="{6C519907-7383-4327-974D-0BE4624EEF3B}" destId="{134A2F92-3068-4BC0-8D21-5AC3079C8C02}" srcOrd="1" destOrd="0" presId="urn:microsoft.com/office/officeart/2005/8/layout/hierarchy3"/>
    <dgm:cxn modelId="{C9B6764B-E773-4C43-B035-193F5ED7718E}" type="presParOf" srcId="{B2FAB319-72D0-4DB9-B2DB-BDCDA18D927F}" destId="{B8D0E62F-E31D-40B6-BD74-FF351A634F26}" srcOrd="1" destOrd="0" presId="urn:microsoft.com/office/officeart/2005/8/layout/hierarchy3"/>
    <dgm:cxn modelId="{8FDA6E7A-0432-440E-B109-9EE278D8E865}" type="presParOf" srcId="{B8D0E62F-E31D-40B6-BD74-FF351A634F26}" destId="{5841C3C8-ECE2-45B0-A894-61353326EB19}" srcOrd="0" destOrd="0" presId="urn:microsoft.com/office/officeart/2005/8/layout/hierarchy3"/>
    <dgm:cxn modelId="{4BB13AE2-8D49-49A0-A12B-63522C2BB90D}" type="presParOf" srcId="{B8D0E62F-E31D-40B6-BD74-FF351A634F26}" destId="{3ED13387-89B5-4A8F-A79D-4999EC1B2DE0}" srcOrd="1" destOrd="0" presId="urn:microsoft.com/office/officeart/2005/8/layout/hierarchy3"/>
    <dgm:cxn modelId="{D8C2F836-058A-4C1A-8A3C-CD5C68707D91}" type="presParOf" srcId="{B8D0E62F-E31D-40B6-BD74-FF351A634F26}" destId="{276C3D46-F724-4308-A7BC-A915E8B36A4D}" srcOrd="2" destOrd="0" presId="urn:microsoft.com/office/officeart/2005/8/layout/hierarchy3"/>
    <dgm:cxn modelId="{4E8CD9D2-EBE0-490D-9386-449DCC2B13F3}" type="presParOf" srcId="{B8D0E62F-E31D-40B6-BD74-FF351A634F26}" destId="{22960A6A-E7DE-4494-AD93-A285F5729937}" srcOrd="3" destOrd="0" presId="urn:microsoft.com/office/officeart/2005/8/layout/hierarchy3"/>
    <dgm:cxn modelId="{8169333F-3015-4F90-AA25-995348E495D8}" type="presParOf" srcId="{B8D0E62F-E31D-40B6-BD74-FF351A634F26}" destId="{40F41CF1-6528-4B9C-AC9D-A743A480460A}" srcOrd="4" destOrd="0" presId="urn:microsoft.com/office/officeart/2005/8/layout/hierarchy3"/>
    <dgm:cxn modelId="{5CBDDEE3-609B-434C-9B47-238BF4D42D5B}" type="presParOf" srcId="{B8D0E62F-E31D-40B6-BD74-FF351A634F26}" destId="{9EFE16CE-1402-4025-81A9-127F6213B02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ADE1AA-508E-4690-B774-4E4928760C19}" type="doc">
      <dgm:prSet loTypeId="urn:microsoft.com/office/officeart/2005/8/layout/hierarchy3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724D5F6-48FC-4323-AE20-506ED69F4E66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</a:p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Make</a:t>
          </a:r>
        </a:p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Algorithm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9615CC7-3B2F-4F72-99F0-BBB48A6C5D10}" type="par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CB79ACE3-D5FB-430E-B603-EAF90180DACD}" type="sibTrans" cxnId="{D1319D86-5B03-42E2-BA7E-376DFEEDB7FB}">
      <dgm:prSet/>
      <dgm:spPr/>
      <dgm:t>
        <a:bodyPr/>
        <a:lstStyle/>
        <a:p>
          <a:pPr latinLnBrk="1"/>
          <a:endParaRPr lang="ko-KR" altLang="en-US"/>
        </a:p>
      </dgm:t>
    </dgm:pt>
    <dgm:pt modelId="{A0FC6DD8-80B9-4453-B000-EF6149946F22}">
      <dgm:prSet phldrT="[텍스트]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</a:p>
      </dgm:t>
    </dgm:pt>
    <dgm:pt modelId="{F58B2942-5AFB-4FE7-B858-9A39E07B9DB6}" type="par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F2D71894-B510-4052-96E8-DDA895436032}" type="sibTrans" cxnId="{4C56D558-F856-4DE4-99D6-CEBFEE10B3E8}">
      <dgm:prSet/>
      <dgm:spPr/>
      <dgm:t>
        <a:bodyPr/>
        <a:lstStyle/>
        <a:p>
          <a:pPr latinLnBrk="1"/>
          <a:endParaRPr lang="ko-KR" altLang="en-US"/>
        </a:p>
      </dgm:t>
    </dgm:pt>
    <dgm:pt modelId="{C7571DA1-3613-4852-BC56-FEA3D85FC817}">
      <dgm:prSet phldrT="[텍스트]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7E55C70-2324-48D8-91B7-969F460E0A97}" type="par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020714F1-2AC4-4BDA-BE76-325C71FA1A71}" type="sibTrans" cxnId="{2E931DC5-4670-4BE5-A9E0-30696F6D5829}">
      <dgm:prSet/>
      <dgm:spPr/>
      <dgm:t>
        <a:bodyPr/>
        <a:lstStyle/>
        <a:p>
          <a:pPr latinLnBrk="1"/>
          <a:endParaRPr lang="ko-KR" altLang="en-US"/>
        </a:p>
      </dgm:t>
    </dgm:pt>
    <dgm:pt modelId="{7BDCA38E-A234-4760-B594-165150CE9324}">
      <dgm:prSet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  <a:endParaRPr lang="ko-KR" alt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7745FF1-7409-4A51-A845-BDBB09819218}" type="par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AA5B93E1-08FB-4111-970D-88D2C395CF7A}" type="sibTrans" cxnId="{2A7F3403-5F67-4AD9-9866-90D297ABA6E1}">
      <dgm:prSet/>
      <dgm:spPr/>
      <dgm:t>
        <a:bodyPr/>
        <a:lstStyle/>
        <a:p>
          <a:pPr latinLnBrk="1"/>
          <a:endParaRPr lang="ko-KR" altLang="en-US"/>
        </a:p>
      </dgm:t>
    </dgm:pt>
    <dgm:pt modelId="{03B5B4FE-5260-4BE3-9183-2B5EAF13C4EC}" type="pres">
      <dgm:prSet presAssocID="{26ADE1AA-508E-4690-B774-4E4928760C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FAB319-72D0-4DB9-B2DB-BDCDA18D927F}" type="pres">
      <dgm:prSet presAssocID="{6724D5F6-48FC-4323-AE20-506ED69F4E66}" presName="root" presStyleCnt="0"/>
      <dgm:spPr/>
    </dgm:pt>
    <dgm:pt modelId="{6C519907-7383-4327-974D-0BE4624EEF3B}" type="pres">
      <dgm:prSet presAssocID="{6724D5F6-48FC-4323-AE20-506ED69F4E66}" presName="rootComposite" presStyleCnt="0"/>
      <dgm:spPr/>
    </dgm:pt>
    <dgm:pt modelId="{AE73A65F-5322-4E6A-897F-08701EA3567A}" type="pres">
      <dgm:prSet presAssocID="{6724D5F6-48FC-4323-AE20-506ED69F4E66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34A2F92-3068-4BC0-8D21-5AC3079C8C02}" type="pres">
      <dgm:prSet presAssocID="{6724D5F6-48FC-4323-AE20-506ED69F4E66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8D0E62F-E31D-40B6-BD74-FF351A634F26}" type="pres">
      <dgm:prSet presAssocID="{6724D5F6-48FC-4323-AE20-506ED69F4E66}" presName="childShape" presStyleCnt="0"/>
      <dgm:spPr/>
    </dgm:pt>
    <dgm:pt modelId="{5841C3C8-ECE2-45B0-A894-61353326EB19}" type="pres">
      <dgm:prSet presAssocID="{F58B2942-5AFB-4FE7-B858-9A39E07B9DB6}" presName="Name13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ED13387-89B5-4A8F-A79D-4999EC1B2DE0}" type="pres">
      <dgm:prSet presAssocID="{A0FC6DD8-80B9-4453-B000-EF6149946F22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6C3D46-F724-4308-A7BC-A915E8B36A4D}" type="pres">
      <dgm:prSet presAssocID="{87E55C70-2324-48D8-91B7-969F460E0A97}" presName="Name13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2960A6A-E7DE-4494-AD93-A285F5729937}" type="pres">
      <dgm:prSet presAssocID="{C7571DA1-3613-4852-BC56-FEA3D85FC817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41CF1-6528-4B9C-AC9D-A743A480460A}" type="pres">
      <dgm:prSet presAssocID="{77745FF1-7409-4A51-A845-BDBB09819218}" presName="Name13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EFE16CE-1402-4025-81A9-127F6213B025}" type="pres">
      <dgm:prSet presAssocID="{7BDCA38E-A234-4760-B594-165150CE9324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56D558-F856-4DE4-99D6-CEBFEE10B3E8}" srcId="{6724D5F6-48FC-4323-AE20-506ED69F4E66}" destId="{A0FC6DD8-80B9-4453-B000-EF6149946F22}" srcOrd="0" destOrd="0" parTransId="{F58B2942-5AFB-4FE7-B858-9A39E07B9DB6}" sibTransId="{F2D71894-B510-4052-96E8-DDA895436032}"/>
    <dgm:cxn modelId="{69A22F73-4F11-4170-B0CC-6DD461BF9B12}" type="presOf" srcId="{26ADE1AA-508E-4690-B774-4E4928760C19}" destId="{03B5B4FE-5260-4BE3-9183-2B5EAF13C4EC}" srcOrd="0" destOrd="0" presId="urn:microsoft.com/office/officeart/2005/8/layout/hierarchy3"/>
    <dgm:cxn modelId="{D47BDA37-315E-436D-83F3-8CEDD4CCF38A}" type="presOf" srcId="{A0FC6DD8-80B9-4453-B000-EF6149946F22}" destId="{3ED13387-89B5-4A8F-A79D-4999EC1B2DE0}" srcOrd="0" destOrd="0" presId="urn:microsoft.com/office/officeart/2005/8/layout/hierarchy3"/>
    <dgm:cxn modelId="{ED2A505A-DABC-40F7-B0C5-7EFF99EA923E}" type="presOf" srcId="{87E55C70-2324-48D8-91B7-969F460E0A97}" destId="{276C3D46-F724-4308-A7BC-A915E8B36A4D}" srcOrd="0" destOrd="0" presId="urn:microsoft.com/office/officeart/2005/8/layout/hierarchy3"/>
    <dgm:cxn modelId="{163BA4C0-C759-45D3-B04A-4011E92AE5D0}" type="presOf" srcId="{F58B2942-5AFB-4FE7-B858-9A39E07B9DB6}" destId="{5841C3C8-ECE2-45B0-A894-61353326EB19}" srcOrd="0" destOrd="0" presId="urn:microsoft.com/office/officeart/2005/8/layout/hierarchy3"/>
    <dgm:cxn modelId="{3B66302A-C629-400E-AA7E-F032751C71C7}" type="presOf" srcId="{77745FF1-7409-4A51-A845-BDBB09819218}" destId="{40F41CF1-6528-4B9C-AC9D-A743A480460A}" srcOrd="0" destOrd="0" presId="urn:microsoft.com/office/officeart/2005/8/layout/hierarchy3"/>
    <dgm:cxn modelId="{2E931DC5-4670-4BE5-A9E0-30696F6D5829}" srcId="{6724D5F6-48FC-4323-AE20-506ED69F4E66}" destId="{C7571DA1-3613-4852-BC56-FEA3D85FC817}" srcOrd="1" destOrd="0" parTransId="{87E55C70-2324-48D8-91B7-969F460E0A97}" sibTransId="{020714F1-2AC4-4BDA-BE76-325C71FA1A71}"/>
    <dgm:cxn modelId="{D1319D86-5B03-42E2-BA7E-376DFEEDB7FB}" srcId="{26ADE1AA-508E-4690-B774-4E4928760C19}" destId="{6724D5F6-48FC-4323-AE20-506ED69F4E66}" srcOrd="0" destOrd="0" parTransId="{49615CC7-3B2F-4F72-99F0-BBB48A6C5D10}" sibTransId="{CB79ACE3-D5FB-430E-B603-EAF90180DACD}"/>
    <dgm:cxn modelId="{C156F625-9829-4014-A5B3-C69C5CE26075}" type="presOf" srcId="{6724D5F6-48FC-4323-AE20-506ED69F4E66}" destId="{AE73A65F-5322-4E6A-897F-08701EA3567A}" srcOrd="0" destOrd="0" presId="urn:microsoft.com/office/officeart/2005/8/layout/hierarchy3"/>
    <dgm:cxn modelId="{67F72596-4790-42E9-9EBC-C2438F0C5701}" type="presOf" srcId="{6724D5F6-48FC-4323-AE20-506ED69F4E66}" destId="{134A2F92-3068-4BC0-8D21-5AC3079C8C02}" srcOrd="1" destOrd="0" presId="urn:microsoft.com/office/officeart/2005/8/layout/hierarchy3"/>
    <dgm:cxn modelId="{EE424AE0-49BF-4516-8D2A-B1BBE9843ACA}" type="presOf" srcId="{C7571DA1-3613-4852-BC56-FEA3D85FC817}" destId="{22960A6A-E7DE-4494-AD93-A285F5729937}" srcOrd="0" destOrd="0" presId="urn:microsoft.com/office/officeart/2005/8/layout/hierarchy3"/>
    <dgm:cxn modelId="{2A7F3403-5F67-4AD9-9866-90D297ABA6E1}" srcId="{6724D5F6-48FC-4323-AE20-506ED69F4E66}" destId="{7BDCA38E-A234-4760-B594-165150CE9324}" srcOrd="2" destOrd="0" parTransId="{77745FF1-7409-4A51-A845-BDBB09819218}" sibTransId="{AA5B93E1-08FB-4111-970D-88D2C395CF7A}"/>
    <dgm:cxn modelId="{0A09B7C1-45AC-41EB-AB2F-906CD7F6F7FE}" type="presOf" srcId="{7BDCA38E-A234-4760-B594-165150CE9324}" destId="{9EFE16CE-1402-4025-81A9-127F6213B025}" srcOrd="0" destOrd="0" presId="urn:microsoft.com/office/officeart/2005/8/layout/hierarchy3"/>
    <dgm:cxn modelId="{4B62E98A-DDF2-4085-BED8-D61F879482F0}" type="presParOf" srcId="{03B5B4FE-5260-4BE3-9183-2B5EAF13C4EC}" destId="{B2FAB319-72D0-4DB9-B2DB-BDCDA18D927F}" srcOrd="0" destOrd="0" presId="urn:microsoft.com/office/officeart/2005/8/layout/hierarchy3"/>
    <dgm:cxn modelId="{64DFB219-CEBD-45C2-8DC7-B740DCEFF2D6}" type="presParOf" srcId="{B2FAB319-72D0-4DB9-B2DB-BDCDA18D927F}" destId="{6C519907-7383-4327-974D-0BE4624EEF3B}" srcOrd="0" destOrd="0" presId="urn:microsoft.com/office/officeart/2005/8/layout/hierarchy3"/>
    <dgm:cxn modelId="{1BEC086F-E842-42B4-B449-64097C60DBF7}" type="presParOf" srcId="{6C519907-7383-4327-974D-0BE4624EEF3B}" destId="{AE73A65F-5322-4E6A-897F-08701EA3567A}" srcOrd="0" destOrd="0" presId="urn:microsoft.com/office/officeart/2005/8/layout/hierarchy3"/>
    <dgm:cxn modelId="{7091CFF1-B5B8-4C0E-95A8-E05F4BE23C7B}" type="presParOf" srcId="{6C519907-7383-4327-974D-0BE4624EEF3B}" destId="{134A2F92-3068-4BC0-8D21-5AC3079C8C02}" srcOrd="1" destOrd="0" presId="urn:microsoft.com/office/officeart/2005/8/layout/hierarchy3"/>
    <dgm:cxn modelId="{C9B6764B-E773-4C43-B035-193F5ED7718E}" type="presParOf" srcId="{B2FAB319-72D0-4DB9-B2DB-BDCDA18D927F}" destId="{B8D0E62F-E31D-40B6-BD74-FF351A634F26}" srcOrd="1" destOrd="0" presId="urn:microsoft.com/office/officeart/2005/8/layout/hierarchy3"/>
    <dgm:cxn modelId="{8FDA6E7A-0432-440E-B109-9EE278D8E865}" type="presParOf" srcId="{B8D0E62F-E31D-40B6-BD74-FF351A634F26}" destId="{5841C3C8-ECE2-45B0-A894-61353326EB19}" srcOrd="0" destOrd="0" presId="urn:microsoft.com/office/officeart/2005/8/layout/hierarchy3"/>
    <dgm:cxn modelId="{4BB13AE2-8D49-49A0-A12B-63522C2BB90D}" type="presParOf" srcId="{B8D0E62F-E31D-40B6-BD74-FF351A634F26}" destId="{3ED13387-89B5-4A8F-A79D-4999EC1B2DE0}" srcOrd="1" destOrd="0" presId="urn:microsoft.com/office/officeart/2005/8/layout/hierarchy3"/>
    <dgm:cxn modelId="{D8C2F836-058A-4C1A-8A3C-CD5C68707D91}" type="presParOf" srcId="{B8D0E62F-E31D-40B6-BD74-FF351A634F26}" destId="{276C3D46-F724-4308-A7BC-A915E8B36A4D}" srcOrd="2" destOrd="0" presId="urn:microsoft.com/office/officeart/2005/8/layout/hierarchy3"/>
    <dgm:cxn modelId="{4E8CD9D2-EBE0-490D-9386-449DCC2B13F3}" type="presParOf" srcId="{B8D0E62F-E31D-40B6-BD74-FF351A634F26}" destId="{22960A6A-E7DE-4494-AD93-A285F5729937}" srcOrd="3" destOrd="0" presId="urn:microsoft.com/office/officeart/2005/8/layout/hierarchy3"/>
    <dgm:cxn modelId="{8169333F-3015-4F90-AA25-995348E495D8}" type="presParOf" srcId="{B8D0E62F-E31D-40B6-BD74-FF351A634F26}" destId="{40F41CF1-6528-4B9C-AC9D-A743A480460A}" srcOrd="4" destOrd="0" presId="urn:microsoft.com/office/officeart/2005/8/layout/hierarchy3"/>
    <dgm:cxn modelId="{5CBDDEE3-609B-434C-9B47-238BF4D42D5B}" type="presParOf" srcId="{B8D0E62F-E31D-40B6-BD74-FF351A634F26}" destId="{9EFE16CE-1402-4025-81A9-127F6213B02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49CF5-48D6-40AD-90ED-2D39D9C2424C}">
      <dsp:nvSpPr>
        <dsp:cNvPr id="0" name=""/>
        <dsp:cNvSpPr/>
      </dsp:nvSpPr>
      <dsp:spPr>
        <a:xfrm>
          <a:off x="10" y="1285916"/>
          <a:ext cx="3822176" cy="1291087"/>
        </a:xfrm>
        <a:prstGeom prst="rect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9" tIns="167640" rIns="167640" bIns="167640" numCol="1" spcCol="1270" anchor="ctr" anchorCtr="0">
          <a:noAutofit/>
        </a:bodyPr>
        <a:lstStyle/>
        <a:p>
          <a:pPr lvl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400" kern="1200" dirty="0">
            <a:solidFill>
              <a:schemeClr val="bg1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" y="1285916"/>
        <a:ext cx="3822176" cy="1291087"/>
      </dsp:txXfrm>
    </dsp:sp>
    <dsp:sp modelId="{C3DD8A85-D600-4998-8EF9-11021A701CD2}">
      <dsp:nvSpPr>
        <dsp:cNvPr id="0" name=""/>
        <dsp:cNvSpPr/>
      </dsp:nvSpPr>
      <dsp:spPr>
        <a:xfrm>
          <a:off x="2" y="0"/>
          <a:ext cx="3880586" cy="5411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3A65F-5322-4E6A-897F-08701EA3567A}">
      <dsp:nvSpPr>
        <dsp:cNvPr id="0" name=""/>
        <dsp:cNvSpPr/>
      </dsp:nvSpPr>
      <dsp:spPr>
        <a:xfrm>
          <a:off x="2704033" y="2585"/>
          <a:ext cx="1242020" cy="62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SingleTon</a:t>
          </a:r>
          <a:endParaRPr lang="ko-KR" altLang="en-US" sz="1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722222" y="20774"/>
        <a:ext cx="1205642" cy="584632"/>
      </dsp:txXfrm>
    </dsp:sp>
    <dsp:sp modelId="{5841C3C8-ECE2-45B0-A894-61353326EB19}">
      <dsp:nvSpPr>
        <dsp:cNvPr id="0" name=""/>
        <dsp:cNvSpPr/>
      </dsp:nvSpPr>
      <dsp:spPr>
        <a:xfrm>
          <a:off x="2828235" y="623595"/>
          <a:ext cx="124202" cy="465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757"/>
              </a:lnTo>
              <a:lnTo>
                <a:pt x="124202" y="465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13387-89B5-4A8F-A79D-4999EC1B2DE0}">
      <dsp:nvSpPr>
        <dsp:cNvPr id="0" name=""/>
        <dsp:cNvSpPr/>
      </dsp:nvSpPr>
      <dsp:spPr>
        <a:xfrm>
          <a:off x="2952437" y="778848"/>
          <a:ext cx="993616" cy="621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Sound</a:t>
          </a:r>
          <a:endParaRPr lang="ko-KR" alt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970626" y="797037"/>
        <a:ext cx="957238" cy="584632"/>
      </dsp:txXfrm>
    </dsp:sp>
    <dsp:sp modelId="{276C3D46-F724-4308-A7BC-A915E8B36A4D}">
      <dsp:nvSpPr>
        <dsp:cNvPr id="0" name=""/>
        <dsp:cNvSpPr/>
      </dsp:nvSpPr>
      <dsp:spPr>
        <a:xfrm>
          <a:off x="2828235" y="623595"/>
          <a:ext cx="124202" cy="1242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020"/>
              </a:lnTo>
              <a:lnTo>
                <a:pt x="124202" y="1242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60A6A-E7DE-4494-AD93-A285F5729937}">
      <dsp:nvSpPr>
        <dsp:cNvPr id="0" name=""/>
        <dsp:cNvSpPr/>
      </dsp:nvSpPr>
      <dsp:spPr>
        <a:xfrm>
          <a:off x="2952437" y="1555111"/>
          <a:ext cx="993616" cy="621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Camera</a:t>
          </a:r>
          <a:endParaRPr lang="ko-KR" alt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970626" y="1573300"/>
        <a:ext cx="957238" cy="584632"/>
      </dsp:txXfrm>
    </dsp:sp>
    <dsp:sp modelId="{40F41CF1-6528-4B9C-AC9D-A743A480460A}">
      <dsp:nvSpPr>
        <dsp:cNvPr id="0" name=""/>
        <dsp:cNvSpPr/>
      </dsp:nvSpPr>
      <dsp:spPr>
        <a:xfrm>
          <a:off x="2828235" y="623595"/>
          <a:ext cx="124202" cy="2018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8283"/>
              </a:lnTo>
              <a:lnTo>
                <a:pt x="124202" y="2018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16CE-1402-4025-81A9-127F6213B025}">
      <dsp:nvSpPr>
        <dsp:cNvPr id="0" name=""/>
        <dsp:cNvSpPr/>
      </dsp:nvSpPr>
      <dsp:spPr>
        <a:xfrm>
          <a:off x="2952437" y="2331374"/>
          <a:ext cx="993616" cy="621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DebugCall</a:t>
          </a:r>
          <a:endParaRPr lang="ko-KR" alt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970626" y="2349563"/>
        <a:ext cx="957238" cy="584632"/>
      </dsp:txXfrm>
    </dsp:sp>
    <dsp:sp modelId="{5155E40B-921F-488E-B16C-2FDDC0092D97}">
      <dsp:nvSpPr>
        <dsp:cNvPr id="0" name=""/>
        <dsp:cNvSpPr/>
      </dsp:nvSpPr>
      <dsp:spPr>
        <a:xfrm>
          <a:off x="2828235" y="623595"/>
          <a:ext cx="124202" cy="279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546"/>
              </a:lnTo>
              <a:lnTo>
                <a:pt x="124202" y="2794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4BF05-D623-4A2C-80DD-1F12A36FC487}">
      <dsp:nvSpPr>
        <dsp:cNvPr id="0" name=""/>
        <dsp:cNvSpPr/>
      </dsp:nvSpPr>
      <dsp:spPr>
        <a:xfrm>
          <a:off x="2952437" y="3107637"/>
          <a:ext cx="993616" cy="621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Player</a:t>
          </a:r>
          <a:endParaRPr lang="ko-KR" alt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970626" y="3125826"/>
        <a:ext cx="957238" cy="584632"/>
      </dsp:txXfrm>
    </dsp:sp>
    <dsp:sp modelId="{32CC67A0-44A5-4DC0-834E-7229DBFF03BE}">
      <dsp:nvSpPr>
        <dsp:cNvPr id="0" name=""/>
        <dsp:cNvSpPr/>
      </dsp:nvSpPr>
      <dsp:spPr>
        <a:xfrm>
          <a:off x="2828235" y="623595"/>
          <a:ext cx="124202" cy="3570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0809"/>
              </a:lnTo>
              <a:lnTo>
                <a:pt x="124202" y="3570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8C147-A26E-4AAE-A67B-FDE065F94C55}">
      <dsp:nvSpPr>
        <dsp:cNvPr id="0" name=""/>
        <dsp:cNvSpPr/>
      </dsp:nvSpPr>
      <dsp:spPr>
        <a:xfrm>
          <a:off x="2952437" y="3883900"/>
          <a:ext cx="993616" cy="621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Keybord</a:t>
          </a:r>
          <a:endParaRPr lang="ko-KR" alt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970626" y="3902089"/>
        <a:ext cx="957238" cy="58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3A65F-5322-4E6A-897F-08701EA3567A}">
      <dsp:nvSpPr>
        <dsp:cNvPr id="0" name=""/>
        <dsp:cNvSpPr/>
      </dsp:nvSpPr>
      <dsp:spPr>
        <a:xfrm>
          <a:off x="95813" y="2384"/>
          <a:ext cx="1895884" cy="94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BASE</a:t>
          </a:r>
        </a:p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CLASS</a:t>
          </a:r>
          <a:endParaRPr lang="ko-KR" altLang="en-US" sz="2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23577" y="30148"/>
        <a:ext cx="1840356" cy="892414"/>
      </dsp:txXfrm>
    </dsp:sp>
    <dsp:sp modelId="{5841C3C8-ECE2-45B0-A894-61353326EB19}">
      <dsp:nvSpPr>
        <dsp:cNvPr id="0" name=""/>
        <dsp:cNvSpPr/>
      </dsp:nvSpPr>
      <dsp:spPr>
        <a:xfrm>
          <a:off x="285402" y="950327"/>
          <a:ext cx="189588" cy="710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956"/>
              </a:lnTo>
              <a:lnTo>
                <a:pt x="189588" y="7109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13387-89B5-4A8F-A79D-4999EC1B2DE0}">
      <dsp:nvSpPr>
        <dsp:cNvPr id="0" name=""/>
        <dsp:cNvSpPr/>
      </dsp:nvSpPr>
      <dsp:spPr>
        <a:xfrm>
          <a:off x="474990" y="1187312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Monste	r</a:t>
          </a:r>
          <a:endParaRPr lang="en-US" altLang="ko-KR" sz="2700" kern="1200" dirty="0" smtClean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02754" y="1215076"/>
        <a:ext cx="1461179" cy="892414"/>
      </dsp:txXfrm>
    </dsp:sp>
    <dsp:sp modelId="{276C3D46-F724-4308-A7BC-A915E8B36A4D}">
      <dsp:nvSpPr>
        <dsp:cNvPr id="0" name=""/>
        <dsp:cNvSpPr/>
      </dsp:nvSpPr>
      <dsp:spPr>
        <a:xfrm>
          <a:off x="285402" y="950327"/>
          <a:ext cx="189588" cy="1895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884"/>
              </a:lnTo>
              <a:lnTo>
                <a:pt x="189588" y="1895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60A6A-E7DE-4494-AD93-A285F5729937}">
      <dsp:nvSpPr>
        <dsp:cNvPr id="0" name=""/>
        <dsp:cNvSpPr/>
      </dsp:nvSpPr>
      <dsp:spPr>
        <a:xfrm>
          <a:off x="474990" y="2372240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Item</a:t>
          </a:r>
          <a:endParaRPr lang="ko-KR" altLang="en-US" sz="27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02754" y="2400004"/>
        <a:ext cx="1461179" cy="892414"/>
      </dsp:txXfrm>
    </dsp:sp>
    <dsp:sp modelId="{40F41CF1-6528-4B9C-AC9D-A743A480460A}">
      <dsp:nvSpPr>
        <dsp:cNvPr id="0" name=""/>
        <dsp:cNvSpPr/>
      </dsp:nvSpPr>
      <dsp:spPr>
        <a:xfrm>
          <a:off x="285402" y="950327"/>
          <a:ext cx="189588" cy="308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812"/>
              </a:lnTo>
              <a:lnTo>
                <a:pt x="189588" y="30808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16CE-1402-4025-81A9-127F6213B025}">
      <dsp:nvSpPr>
        <dsp:cNvPr id="0" name=""/>
        <dsp:cNvSpPr/>
      </dsp:nvSpPr>
      <dsp:spPr>
        <a:xfrm>
          <a:off x="474990" y="3557168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7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Object</a:t>
          </a:r>
          <a:endParaRPr lang="ko-KR" altLang="en-US" sz="27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02754" y="3584932"/>
        <a:ext cx="1461179" cy="892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3A65F-5322-4E6A-897F-08701EA3567A}">
      <dsp:nvSpPr>
        <dsp:cNvPr id="0" name=""/>
        <dsp:cNvSpPr/>
      </dsp:nvSpPr>
      <dsp:spPr>
        <a:xfrm>
          <a:off x="95813" y="2384"/>
          <a:ext cx="1895884" cy="94794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MAP BASE</a:t>
          </a:r>
          <a:endParaRPr lang="ko-KR" altLang="en-US" sz="3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23577" y="30148"/>
        <a:ext cx="1840356" cy="892414"/>
      </dsp:txXfrm>
    </dsp:sp>
    <dsp:sp modelId="{5841C3C8-ECE2-45B0-A894-61353326EB19}">
      <dsp:nvSpPr>
        <dsp:cNvPr id="0" name=""/>
        <dsp:cNvSpPr/>
      </dsp:nvSpPr>
      <dsp:spPr>
        <a:xfrm>
          <a:off x="285402" y="950327"/>
          <a:ext cx="189588" cy="710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956"/>
              </a:lnTo>
              <a:lnTo>
                <a:pt x="189588" y="7109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13387-89B5-4A8F-A79D-4999EC1B2DE0}">
      <dsp:nvSpPr>
        <dsp:cNvPr id="0" name=""/>
        <dsp:cNvSpPr/>
      </dsp:nvSpPr>
      <dsp:spPr>
        <a:xfrm>
          <a:off x="474990" y="1187312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NOMAL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ROOM</a:t>
          </a:r>
        </a:p>
      </dsp:txBody>
      <dsp:txXfrm>
        <a:off x="502754" y="1215076"/>
        <a:ext cx="1461179" cy="892414"/>
      </dsp:txXfrm>
    </dsp:sp>
    <dsp:sp modelId="{276C3D46-F724-4308-A7BC-A915E8B36A4D}">
      <dsp:nvSpPr>
        <dsp:cNvPr id="0" name=""/>
        <dsp:cNvSpPr/>
      </dsp:nvSpPr>
      <dsp:spPr>
        <a:xfrm>
          <a:off x="285402" y="950327"/>
          <a:ext cx="189588" cy="1895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884"/>
              </a:lnTo>
              <a:lnTo>
                <a:pt x="189588" y="1895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60A6A-E7DE-4494-AD93-A285F5729937}">
      <dsp:nvSpPr>
        <dsp:cNvPr id="0" name=""/>
        <dsp:cNvSpPr/>
      </dsp:nvSpPr>
      <dsp:spPr>
        <a:xfrm>
          <a:off x="474990" y="2372240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BOSS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ROOM</a:t>
          </a:r>
          <a:endParaRPr lang="ko-KR" altLang="en-US" sz="2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02754" y="2400004"/>
        <a:ext cx="1461179" cy="892414"/>
      </dsp:txXfrm>
    </dsp:sp>
    <dsp:sp modelId="{40F41CF1-6528-4B9C-AC9D-A743A480460A}">
      <dsp:nvSpPr>
        <dsp:cNvPr id="0" name=""/>
        <dsp:cNvSpPr/>
      </dsp:nvSpPr>
      <dsp:spPr>
        <a:xfrm>
          <a:off x="285402" y="950327"/>
          <a:ext cx="189588" cy="308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812"/>
              </a:lnTo>
              <a:lnTo>
                <a:pt x="189588" y="30808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16CE-1402-4025-81A9-127F6213B025}">
      <dsp:nvSpPr>
        <dsp:cNvPr id="0" name=""/>
        <dsp:cNvSpPr/>
      </dsp:nvSpPr>
      <dsp:spPr>
        <a:xfrm>
          <a:off x="474990" y="3557168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SHOP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ROOM</a:t>
          </a:r>
          <a:endParaRPr lang="ko-KR" altLang="en-US" sz="2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02754" y="3584932"/>
        <a:ext cx="1461179" cy="8924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3A65F-5322-4E6A-897F-08701EA3567A}">
      <dsp:nvSpPr>
        <dsp:cNvPr id="0" name=""/>
        <dsp:cNvSpPr/>
      </dsp:nvSpPr>
      <dsp:spPr>
        <a:xfrm>
          <a:off x="95813" y="2384"/>
          <a:ext cx="1895884" cy="94794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Make</a:t>
          </a: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Algorithm</a:t>
          </a:r>
          <a:endParaRPr lang="ko-KR" altLang="en-US" sz="1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23577" y="30148"/>
        <a:ext cx="1840356" cy="892414"/>
      </dsp:txXfrm>
    </dsp:sp>
    <dsp:sp modelId="{5841C3C8-ECE2-45B0-A894-61353326EB19}">
      <dsp:nvSpPr>
        <dsp:cNvPr id="0" name=""/>
        <dsp:cNvSpPr/>
      </dsp:nvSpPr>
      <dsp:spPr>
        <a:xfrm>
          <a:off x="285402" y="950327"/>
          <a:ext cx="189588" cy="710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956"/>
              </a:lnTo>
              <a:lnTo>
                <a:pt x="189588" y="7109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13387-89B5-4A8F-A79D-4999EC1B2DE0}">
      <dsp:nvSpPr>
        <dsp:cNvPr id="0" name=""/>
        <dsp:cNvSpPr/>
      </dsp:nvSpPr>
      <dsp:spPr>
        <a:xfrm>
          <a:off x="474990" y="1187312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</a:p>
      </dsp:txBody>
      <dsp:txXfrm>
        <a:off x="502754" y="1215076"/>
        <a:ext cx="1461179" cy="892414"/>
      </dsp:txXfrm>
    </dsp:sp>
    <dsp:sp modelId="{276C3D46-F724-4308-A7BC-A915E8B36A4D}">
      <dsp:nvSpPr>
        <dsp:cNvPr id="0" name=""/>
        <dsp:cNvSpPr/>
      </dsp:nvSpPr>
      <dsp:spPr>
        <a:xfrm>
          <a:off x="285402" y="950327"/>
          <a:ext cx="189588" cy="1895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884"/>
              </a:lnTo>
              <a:lnTo>
                <a:pt x="189588" y="1895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60A6A-E7DE-4494-AD93-A285F5729937}">
      <dsp:nvSpPr>
        <dsp:cNvPr id="0" name=""/>
        <dsp:cNvSpPr/>
      </dsp:nvSpPr>
      <dsp:spPr>
        <a:xfrm>
          <a:off x="474990" y="2372240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  <a:endParaRPr lang="ko-KR" altLang="en-US" sz="3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02754" y="2400004"/>
        <a:ext cx="1461179" cy="892414"/>
      </dsp:txXfrm>
    </dsp:sp>
    <dsp:sp modelId="{40F41CF1-6528-4B9C-AC9D-A743A480460A}">
      <dsp:nvSpPr>
        <dsp:cNvPr id="0" name=""/>
        <dsp:cNvSpPr/>
      </dsp:nvSpPr>
      <dsp:spPr>
        <a:xfrm>
          <a:off x="285402" y="950327"/>
          <a:ext cx="189588" cy="308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0812"/>
              </a:lnTo>
              <a:lnTo>
                <a:pt x="189588" y="30808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E16CE-1402-4025-81A9-127F6213B025}">
      <dsp:nvSpPr>
        <dsp:cNvPr id="0" name=""/>
        <dsp:cNvSpPr/>
      </dsp:nvSpPr>
      <dsp:spPr>
        <a:xfrm>
          <a:off x="474990" y="3557168"/>
          <a:ext cx="1516707" cy="9479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>
              <a:latin typeface="Aharoni" panose="02010803020104030203" pitchFamily="2" charset="-79"/>
              <a:cs typeface="Aharoni" panose="02010803020104030203" pitchFamily="2" charset="-79"/>
            </a:rPr>
            <a:t>STAGE</a:t>
          </a:r>
          <a:endParaRPr lang="ko-KR" altLang="en-US" sz="3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02754" y="3584932"/>
        <a:ext cx="1461179" cy="89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A26FA-E266-4C0A-8189-7D893B437947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994C6-DD78-43E7-B094-B41D369CE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9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3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0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3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AF95-E03A-410E-B9E0-D3483A53665B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017F-9FCB-4359-BE7D-E27322834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5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palstn91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586" y="0"/>
            <a:ext cx="11826240" cy="5410324"/>
          </a:xfrm>
        </p:spPr>
        <p:txBody>
          <a:bodyPr>
            <a:normAutofit/>
          </a:bodyPr>
          <a:lstStyle/>
          <a:p>
            <a:r>
              <a:rPr lang="en-CA" altLang="ko-KR" sz="9600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PortFolio  Plan</a:t>
            </a:r>
            <a: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endParaRPr lang="ko-KR" altLang="en-US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40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026" y="818984"/>
            <a:ext cx="4884314" cy="1792241"/>
          </a:xfrm>
        </p:spPr>
        <p:txBody>
          <a:bodyPr>
            <a:normAutofit/>
          </a:bodyPr>
          <a:lstStyle/>
          <a:p>
            <a: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endParaRPr lang="ko-KR" altLang="en-US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9026" y="274891"/>
            <a:ext cx="53607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u="sng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Game</a:t>
            </a:r>
            <a:r>
              <a:rPr lang="ko-KR" altLang="en-US" sz="48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ko-KR" altLang="en-US" sz="4800" u="sng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Introdution</a:t>
            </a:r>
            <a:endParaRPr lang="ko-KR" altLang="en-US" sz="4800" u="sng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696782382"/>
              </p:ext>
            </p:extLst>
          </p:nvPr>
        </p:nvGraphicFramePr>
        <p:xfrm>
          <a:off x="159026" y="1105888"/>
          <a:ext cx="118978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91233" y="1244338"/>
            <a:ext cx="77771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 : The Binding of Isaac</a:t>
            </a:r>
          </a:p>
          <a:p>
            <a:r>
              <a:rPr lang="en-US" altLang="ko-KR" sz="4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Platfrom : PC , Mac</a:t>
            </a:r>
          </a:p>
          <a:p>
            <a:r>
              <a:rPr lang="en-US" altLang="ko-KR" sz="4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Genre : Indie , Action , RPG</a:t>
            </a:r>
          </a:p>
          <a:p>
            <a:r>
              <a:rPr lang="en-US" altLang="ko-KR" sz="4000" dirty="0" smtClean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Release </a:t>
            </a:r>
            <a:r>
              <a:rPr lang="en-US" altLang="ko-KR" sz="40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</a:t>
            </a:r>
            <a:r>
              <a:rPr lang="en-US" altLang="ko-KR" sz="4000" dirty="0" smtClean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4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2011.09.28</a:t>
            </a:r>
            <a:endParaRPr lang="en-US" altLang="ko-KR" sz="40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altLang="ko-KR" sz="2000" dirty="0" smtClean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ko-KR" sz="6600" u="sng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Discription</a:t>
            </a:r>
          </a:p>
          <a:p>
            <a:r>
              <a:rPr lang="en-US" altLang="ko-KR" sz="2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SuperMeatBoy</a:t>
            </a:r>
            <a:r>
              <a:rPr lang="ko-KR" altLang="en-US" sz="2000" dirty="0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의 제작자 </a:t>
            </a:r>
            <a:r>
              <a:rPr lang="en-US" altLang="ko-KR" sz="2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Edmund McMillen </a:t>
            </a:r>
            <a:r>
              <a:rPr lang="ko-KR" altLang="en-US" sz="2000" dirty="0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의 </a:t>
            </a:r>
            <a:r>
              <a:rPr lang="ko-KR" altLang="en-US" sz="2000" dirty="0" err="1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차기작으로</a:t>
            </a:r>
            <a:endParaRPr lang="en-US" altLang="ko-KR" sz="2000" dirty="0" smtClean="0">
              <a:solidFill>
                <a:srgbClr val="FFC000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Aharoni" panose="02010803020104030203" pitchFamily="2" charset="-79"/>
            </a:endParaRPr>
          </a:p>
          <a:p>
            <a:r>
              <a:rPr lang="en-US" altLang="ko-KR" sz="2000" dirty="0" smtClean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Indie Game</a:t>
            </a:r>
            <a:r>
              <a:rPr lang="ko-KR" altLang="en-US" sz="2000" dirty="0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의 대표적인 성공 사례로 꼽힌 게임이다</a:t>
            </a:r>
            <a:r>
              <a:rPr lang="en-US" altLang="ko-KR" sz="2000" dirty="0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.</a:t>
            </a:r>
          </a:p>
          <a:p>
            <a:r>
              <a:rPr lang="en-US" altLang="ko-KR" sz="2000" dirty="0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2020</a:t>
            </a:r>
            <a:r>
              <a:rPr lang="ko-KR" altLang="en-US" sz="2000" dirty="0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년 현재에도 계속 플레이하는 사람이 스팀 실시간으로</a:t>
            </a:r>
            <a:endParaRPr lang="en-US" altLang="ko-KR" sz="2000" dirty="0" smtClean="0">
              <a:solidFill>
                <a:srgbClr val="FFC000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2000" dirty="0" smtClean="0">
                <a:solidFill>
                  <a:srgbClr val="FFC000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몇 백 명 정도씩은 있을 정도로 식지 않는 인기를 보여주고있는 게임</a:t>
            </a:r>
            <a:endParaRPr lang="en-US" altLang="ko-KR" sz="2000" dirty="0" smtClean="0">
              <a:solidFill>
                <a:srgbClr val="FFC000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Aharoni" panose="02010803020104030203" pitchFamily="2" charset="-79"/>
            </a:endParaRPr>
          </a:p>
          <a:p>
            <a:endParaRPr lang="en-US" altLang="ko-KR" sz="2000" dirty="0" smtClean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41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2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4455" y="190005"/>
            <a:ext cx="10515600" cy="6317673"/>
          </a:xfrm>
        </p:spPr>
        <p:txBody>
          <a:bodyPr/>
          <a:lstStyle/>
          <a:p>
            <a:r>
              <a:rPr lang="en-US" altLang="ko-KR" dirty="0" smtClean="0"/>
              <a:t>   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77" y="0"/>
            <a:ext cx="104166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4800" b="1" u="sng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CLASS STRUCT</a:t>
            </a:r>
            <a:r>
              <a:rPr lang="en-CA" altLang="ko-KR" b="1" dirty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b="1" dirty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r>
              <a:rPr lang="en-CA" altLang="ko-KR" b="1" dirty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b="1" dirty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r>
              <a:rPr lang="en-CA" altLang="ko-KR" b="1" dirty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b="1" dirty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760686361"/>
              </p:ext>
            </p:extLst>
          </p:nvPr>
        </p:nvGraphicFramePr>
        <p:xfrm>
          <a:off x="-2373456" y="1085665"/>
          <a:ext cx="6650087" cy="450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3379882970"/>
              </p:ext>
            </p:extLst>
          </p:nvPr>
        </p:nvGraphicFramePr>
        <p:xfrm>
          <a:off x="4048282" y="171148"/>
          <a:ext cx="2087512" cy="450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237138224"/>
              </p:ext>
            </p:extLst>
          </p:nvPr>
        </p:nvGraphicFramePr>
        <p:xfrm>
          <a:off x="6810370" y="172620"/>
          <a:ext cx="2087512" cy="450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3504426616"/>
              </p:ext>
            </p:extLst>
          </p:nvPr>
        </p:nvGraphicFramePr>
        <p:xfrm>
          <a:off x="9778718" y="190005"/>
          <a:ext cx="2087512" cy="450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7" name="줄무늬가 있는 오른쪽 화살표 16"/>
          <p:cNvSpPr/>
          <p:nvPr/>
        </p:nvSpPr>
        <p:spPr>
          <a:xfrm>
            <a:off x="8949676" y="279528"/>
            <a:ext cx="974114" cy="1102936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줄무늬가 있는 오른쪽 화살표 31"/>
          <p:cNvSpPr/>
          <p:nvPr/>
        </p:nvSpPr>
        <p:spPr>
          <a:xfrm>
            <a:off x="6135191" y="279528"/>
            <a:ext cx="816009" cy="1102936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31950" y="4670469"/>
            <a:ext cx="10093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MainMenu </a:t>
            </a:r>
            <a:r>
              <a:rPr lang="ko-KR" alt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▷</a:t>
            </a:r>
            <a:r>
              <a:rPr lang="en-US" altLang="ko-KR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Stage Make Algorithm </a:t>
            </a:r>
            <a:r>
              <a:rPr lang="ko-KR" alt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▷ </a:t>
            </a:r>
            <a:r>
              <a:rPr lang="en-US" altLang="ko-KR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Stage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2452404" y="1441852"/>
            <a:ext cx="1622275" cy="570466"/>
          </a:xfrm>
          <a:prstGeom prst="round2SameRect">
            <a:avLst/>
          </a:prstGeom>
          <a:solidFill>
            <a:schemeClr val="accent6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haroni" panose="02010803020104030203" pitchFamily="2" charset="-79"/>
                <a:cs typeface="Aharoni" panose="02010803020104030203" pitchFamily="2" charset="-79"/>
              </a:rPr>
              <a:t>Everywhere</a:t>
            </a:r>
            <a:endParaRPr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869260" y="1441853"/>
            <a:ext cx="583144" cy="3921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94919" y="5057041"/>
            <a:ext cx="3034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△</a:t>
            </a:r>
            <a:endParaRPr lang="en-US" altLang="ko-KR" sz="24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Monster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Items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30184" y="5057041"/>
            <a:ext cx="3034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△</a:t>
            </a:r>
            <a:endParaRPr lang="en-US" altLang="ko-KR" sz="24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Player</a:t>
            </a:r>
            <a:endParaRPr lang="ko-KR" alt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제목 18"/>
          <p:cNvSpPr txBox="1">
            <a:spLocks/>
          </p:cNvSpPr>
          <p:nvPr/>
        </p:nvSpPr>
        <p:spPr>
          <a:xfrm>
            <a:off x="0" y="5529239"/>
            <a:ext cx="7269396" cy="9510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ko-KR" sz="2000" b="1" u="sng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CLASS STRUCT EXPLANATION</a:t>
            </a:r>
            <a:r>
              <a:rPr lang="en-CA" altLang="ko-KR" sz="2000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sz="2000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r>
              <a:rPr lang="ko-KR" altLang="en-US" sz="1400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자주 사용되며 반복사용되는 코드들을 방지하기위해 추상클래스와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싱글톤</a:t>
            </a:r>
            <a:r>
              <a:rPr lang="ko-KR" altLang="en-US" sz="1400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 클래스를</a:t>
            </a:r>
            <a:endParaRPr lang="en-US" altLang="ko-KR" sz="1400" b="1" dirty="0" smtClean="0">
              <a:solidFill>
                <a:schemeClr val="bg1"/>
              </a:solidFill>
              <a:latin typeface="Aharoni" panose="02010803020104030203" pitchFamily="2" charset="-79"/>
              <a:ea typeface="Meiryo" panose="020B0604030504040204" pitchFamily="34" charset="-128"/>
              <a:cs typeface="Aharoni" panose="02010803020104030203" pitchFamily="2" charset="-79"/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사용하였고 미리 제작 해둔 맵 들을 알고리즘을 통하여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랜덤배치하고</a:t>
            </a:r>
            <a:r>
              <a:rPr lang="ko-KR" altLang="en-US" sz="1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플레이어</a:t>
            </a:r>
            <a:r>
              <a:rPr lang="en-US" altLang="ko-KR" sz="1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클래스와</a:t>
            </a:r>
            <a:endParaRPr lang="en-US" altLang="ko-KR" sz="1400" b="1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상호작용하여 플레이를 하는 방식으로 구성하였습니다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2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405353"/>
            <a:ext cx="6183984" cy="2309567"/>
          </a:xfrm>
        </p:spPr>
        <p:txBody>
          <a:bodyPr>
            <a:normAutofit/>
          </a:bodyPr>
          <a:lstStyle/>
          <a:p>
            <a:r>
              <a:rPr lang="en-CA" altLang="ko-KR" b="1" u="sng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Project Schedule</a:t>
            </a:r>
            <a: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/>
            </a:r>
            <a:br>
              <a:rPr lang="en-CA" altLang="ko-KR" b="1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</a:br>
            <a:endParaRPr lang="ko-KR" altLang="en-US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93124"/>
              </p:ext>
            </p:extLst>
          </p:nvPr>
        </p:nvGraphicFramePr>
        <p:xfrm>
          <a:off x="240907" y="1162725"/>
          <a:ext cx="8128000" cy="4851400"/>
        </p:xfrm>
        <a:graphic>
          <a:graphicData uri="http://schemas.openxmlformats.org/drawingml/2006/table">
            <a:tbl>
              <a:tblPr firstCol="1" bandRow="1">
                <a:effectLst>
                  <a:reflection blurRad="6350" stA="50000" endA="300" endPos="55500" dist="50800" dir="5400000" sy="-100000" algn="bl" rotWithShape="0"/>
                </a:effectLst>
                <a:tableStyleId>{EB9631B5-78F2-41C9-869B-9F39066F8104}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830854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2314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23561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98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965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1</a:t>
                      </a:r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WEEK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2</a:t>
                      </a: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WEEK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3</a:t>
                      </a: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WEKK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 Black" panose="020B0A04020102020204" pitchFamily="34" charset="0"/>
                          <a:cs typeface="Aharoni" panose="02010803020104030203" pitchFamily="2" charset="-79"/>
                        </a:rPr>
                        <a:t>4</a:t>
                      </a: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WEKK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0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Monday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Resource,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MainMenu</a:t>
                      </a:r>
                      <a:endParaRPr lang="en-US" altLang="ko-KR" baseline="0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MainMenu,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Stage</a:t>
                      </a:r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Make Algorithm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Player</a:t>
                      </a:r>
                      <a:endParaRPr lang="en-US" altLang="ko-KR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6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Tuesday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Resource,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MainMenu</a:t>
                      </a:r>
                      <a:endParaRPr lang="en-US" altLang="ko-KR" baseline="0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MainMenu,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Stage</a:t>
                      </a:r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Make Algorithm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Player</a:t>
                      </a:r>
                      <a:endParaRPr lang="en-US" altLang="ko-KR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Wednesday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Resource,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MainMenu</a:t>
                      </a:r>
                      <a:endParaRPr lang="en-US" altLang="ko-KR" baseline="0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Map, Item,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PStage</a:t>
                      </a:r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Make Algorithm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Detail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Commit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5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Thursday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</a:t>
                      </a: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, Item,</a:t>
                      </a:r>
                      <a:endParaRPr lang="en-US" altLang="ko-KR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Map, Item,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Stage</a:t>
                      </a:r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Make Algorithm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Detail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Commit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Friday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</a:t>
                      </a: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, Item,</a:t>
                      </a:r>
                      <a:endParaRPr lang="en-US" altLang="ko-KR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Map, Item,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Detail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Commit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8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Saturday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</a:t>
                      </a: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, Item,</a:t>
                      </a:r>
                      <a:endParaRPr lang="en-US" altLang="ko-KR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Map, Item,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Sound,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Debug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8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Sunday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Map</a:t>
                      </a: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, Item,</a:t>
                      </a:r>
                      <a:endParaRPr lang="en-US" altLang="ko-KR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Monster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Stage</a:t>
                      </a:r>
                      <a:r>
                        <a:rPr lang="en-US" altLang="ko-KR" baseline="0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Make Algorithm</a:t>
                      </a:r>
                      <a:endParaRPr lang="ko-KR" altLang="en-US" dirty="0" smtClean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Player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Sound,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Debug</a:t>
                      </a:r>
                      <a:endParaRPr lang="ko-KR" alt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8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6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91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548" y="-820131"/>
            <a:ext cx="11858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CA" altLang="ko-KR" sz="6000" b="1" u="sng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GOAL</a:t>
            </a:r>
            <a:endParaRPr lang="en-CA" altLang="ko-KR" sz="6000" b="1" u="sng" dirty="0" smtClean="0">
              <a:solidFill>
                <a:schemeClr val="bg1"/>
              </a:solidFill>
              <a:latin typeface="Aharoni" panose="02010803020104030203" pitchFamily="2" charset="-79"/>
              <a:ea typeface="Meiryo" panose="020B0604030504040204" pitchFamily="34" charset="-128"/>
              <a:cs typeface="Aharoni" panose="02010803020104030203" pitchFamily="2" charset="-79"/>
            </a:endParaRPr>
          </a:p>
          <a:p>
            <a:r>
              <a:rPr lang="en-CA" altLang="ko-KR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2</a:t>
            </a:r>
            <a:r>
              <a:rPr lang="ko-KR" altLang="en-US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달 여간 배운 </a:t>
            </a:r>
            <a:r>
              <a:rPr lang="en-US" altLang="ko-KR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Cocos2d-x </a:t>
            </a:r>
            <a:r>
              <a:rPr lang="ko-KR" altLang="en-US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의 기능과 </a:t>
            </a:r>
            <a:r>
              <a:rPr lang="en-US" altLang="ko-KR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TeamPortFolio </a:t>
            </a:r>
            <a:r>
              <a:rPr lang="ko-KR" altLang="en-US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을 진행하며 얻은</a:t>
            </a:r>
            <a:endParaRPr lang="en-US" altLang="ko-KR" sz="2800" b="1" dirty="0" smtClean="0">
              <a:solidFill>
                <a:schemeClr val="accent4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노하우와 상속 과 추상화를 활용한 객체 지향적 프로그래밍으로 </a:t>
            </a:r>
            <a:endParaRPr lang="en-US" altLang="ko-KR" sz="2800" b="1" dirty="0" smtClean="0">
              <a:solidFill>
                <a:schemeClr val="accent4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Aharoni" panose="02010803020104030203" pitchFamily="2" charset="-79"/>
            </a:endParaRPr>
          </a:p>
          <a:p>
            <a:r>
              <a:rPr lang="ko-KR" altLang="en-US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제작하여 추후 기능 추가와 유지보수 등 도 염두 해</a:t>
            </a:r>
            <a:r>
              <a:rPr lang="en-US" altLang="ko-KR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 </a:t>
            </a:r>
            <a:r>
              <a:rPr lang="ko-KR" altLang="en-US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작업하는게 목표입니다</a:t>
            </a:r>
            <a:r>
              <a:rPr lang="en-US" altLang="ko-KR" sz="2800" b="1" dirty="0" smtClean="0">
                <a:solidFill>
                  <a:schemeClr val="accent4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  <a:cs typeface="Aharoni" panose="02010803020104030203" pitchFamily="2" charset="-79"/>
              </a:rPr>
              <a:t>.</a:t>
            </a:r>
            <a:endParaRPr lang="en-CA" altLang="ko-KR" sz="2800" b="1" dirty="0" smtClean="0">
              <a:solidFill>
                <a:schemeClr val="accent4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48" y="2941163"/>
            <a:ext cx="11858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6000" b="1" u="sng" dirty="0" smtClean="0">
                <a:solidFill>
                  <a:schemeClr val="bg1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END</a:t>
            </a:r>
          </a:p>
          <a:p>
            <a:r>
              <a:rPr lang="en-CA" altLang="ko-KR" sz="3200" b="1" dirty="0" smtClean="0">
                <a:solidFill>
                  <a:schemeClr val="accent4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Thank you for Read</a:t>
            </a:r>
          </a:p>
          <a:p>
            <a:endParaRPr lang="en-CA" altLang="ko-KR" sz="3200" b="1" dirty="0" smtClean="0">
              <a:solidFill>
                <a:schemeClr val="accent4"/>
              </a:solidFill>
              <a:latin typeface="Aharoni" panose="02010803020104030203" pitchFamily="2" charset="-79"/>
              <a:ea typeface="Meiryo" panose="020B0604030504040204" pitchFamily="34" charset="-128"/>
              <a:cs typeface="Aharoni" panose="02010803020104030203" pitchFamily="2" charset="-79"/>
            </a:endParaRPr>
          </a:p>
          <a:p>
            <a:r>
              <a:rPr lang="en-CA" altLang="ko-KR" sz="3200" b="1" dirty="0" smtClean="0">
                <a:solidFill>
                  <a:schemeClr val="accent4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NAME : Ye Min Su</a:t>
            </a:r>
          </a:p>
          <a:p>
            <a:r>
              <a:rPr lang="en-CA" altLang="ko-KR" sz="3200" b="1" dirty="0" smtClean="0">
                <a:solidFill>
                  <a:schemeClr val="accent4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E-Mail : </a:t>
            </a:r>
            <a:r>
              <a:rPr lang="en-CA" altLang="ko-KR" sz="3200" b="1" dirty="0" smtClean="0">
                <a:solidFill>
                  <a:schemeClr val="accent4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  <a:hlinkClick r:id="rId2"/>
              </a:rPr>
              <a:t>dpalstn91@gmail.com</a:t>
            </a:r>
            <a:endParaRPr lang="en-CA" altLang="ko-KR" sz="3200" b="1" dirty="0" smtClean="0">
              <a:solidFill>
                <a:schemeClr val="accent4"/>
              </a:solidFill>
              <a:latin typeface="Aharoni" panose="02010803020104030203" pitchFamily="2" charset="-79"/>
              <a:ea typeface="Meiryo" panose="020B0604030504040204" pitchFamily="34" charset="-128"/>
              <a:cs typeface="Aharoni" panose="02010803020104030203" pitchFamily="2" charset="-79"/>
            </a:endParaRPr>
          </a:p>
          <a:p>
            <a:r>
              <a:rPr lang="en-CA" altLang="ko-KR" sz="3200" b="1" dirty="0" smtClean="0">
                <a:solidFill>
                  <a:schemeClr val="accent4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BLOG : </a:t>
            </a:r>
            <a:r>
              <a:rPr lang="en-US" altLang="ko-KR" sz="32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https://</a:t>
            </a:r>
            <a:r>
              <a:rPr lang="en-US" altLang="ko-KR" sz="3200" dirty="0" smtClean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minpro-tech.tistory.com</a:t>
            </a:r>
            <a:endParaRPr lang="en-CA" altLang="ko-KR" sz="3200" b="1" dirty="0" smtClean="0">
              <a:solidFill>
                <a:schemeClr val="accent4"/>
              </a:solidFill>
              <a:latin typeface="Aharoni" panose="02010803020104030203" pitchFamily="2" charset="-79"/>
              <a:ea typeface="Meiryo" panose="020B0604030504040204" pitchFamily="34" charset="-128"/>
              <a:cs typeface="Aharoni" panose="02010803020104030203" pitchFamily="2" charset="-79"/>
            </a:endParaRPr>
          </a:p>
          <a:p>
            <a:r>
              <a:rPr lang="en-CA" altLang="ko-KR" sz="3200" b="1" dirty="0" smtClean="0">
                <a:solidFill>
                  <a:schemeClr val="accent4"/>
                </a:solidFill>
                <a:latin typeface="Aharoni" panose="02010803020104030203" pitchFamily="2" charset="-79"/>
                <a:ea typeface="Meiryo" panose="020B0604030504040204" pitchFamily="34" charset="-128"/>
                <a:cs typeface="Aharoni" panose="02010803020104030203" pitchFamily="2" charset="-79"/>
              </a:rPr>
              <a:t>DATE CREATED : 2020.02.09</a:t>
            </a:r>
          </a:p>
          <a:p>
            <a:endParaRPr lang="en-CA" altLang="ko-KR" sz="3200" b="1" dirty="0">
              <a:solidFill>
                <a:schemeClr val="bg1"/>
              </a:solidFill>
              <a:latin typeface="Aharoni" panose="02010803020104030203" pitchFamily="2" charset="-79"/>
              <a:ea typeface="Meiryo" panose="020B0604030504040204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32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265</Words>
  <Application>Microsoft Office PowerPoint</Application>
  <PresentationFormat>와이드스크린</PresentationFormat>
  <Paragraphs>122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KoPub바탕체 Medium</vt:lpstr>
      <vt:lpstr>Meiryo</vt:lpstr>
      <vt:lpstr>맑은 고딕</vt:lpstr>
      <vt:lpstr>Aharoni</vt:lpstr>
      <vt:lpstr>Arial</vt:lpstr>
      <vt:lpstr>Arial Black</vt:lpstr>
      <vt:lpstr>Office 테마</vt:lpstr>
      <vt:lpstr>PortFolio  Plan  </vt:lpstr>
      <vt:lpstr> </vt:lpstr>
      <vt:lpstr>      </vt:lpstr>
      <vt:lpstr>Project Schedule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 Game : The Binding of Isaac  Name : Ye Min Su </dc:title>
  <dc:creator>dpals</dc:creator>
  <cp:lastModifiedBy>dpals</cp:lastModifiedBy>
  <cp:revision>33</cp:revision>
  <dcterms:created xsi:type="dcterms:W3CDTF">2020-02-08T05:44:32Z</dcterms:created>
  <dcterms:modified xsi:type="dcterms:W3CDTF">2020-02-10T01:35:02Z</dcterms:modified>
</cp:coreProperties>
</file>