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0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7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3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0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5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F27E-0EC7-4475-AA55-83BE770C85F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A846-2147-459C-BCA3-29D1B01E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3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192202" cy="9563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STAGE 1 MAP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03521" y="1844703"/>
            <a:ext cx="1049572" cy="96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[1]</a:t>
            </a:r>
          </a:p>
          <a:p>
            <a:pPr algn="ctr"/>
            <a:r>
              <a:rPr lang="en-US" altLang="ko-KR" dirty="0" smtClean="0"/>
              <a:t>50,50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3521" y="882595"/>
            <a:ext cx="1049572" cy="96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[2]</a:t>
            </a:r>
          </a:p>
          <a:p>
            <a:pPr algn="ctr"/>
            <a:r>
              <a:rPr lang="en-US" altLang="ko-KR" dirty="0" smtClean="0"/>
              <a:t>50,51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53949" y="1844703"/>
            <a:ext cx="1049572" cy="96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[3]</a:t>
            </a:r>
          </a:p>
          <a:p>
            <a:pPr algn="ctr"/>
            <a:r>
              <a:rPr lang="en-US" altLang="ko-KR" dirty="0" smtClean="0"/>
              <a:t>49,50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03521" y="2806811"/>
            <a:ext cx="1049572" cy="96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[4]</a:t>
            </a:r>
          </a:p>
          <a:p>
            <a:pPr algn="ctr"/>
            <a:r>
              <a:rPr lang="en-US" altLang="ko-KR" dirty="0" smtClean="0"/>
              <a:t>50,49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53093" y="2806811"/>
            <a:ext cx="1049572" cy="96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[5]</a:t>
            </a:r>
          </a:p>
          <a:p>
            <a:pPr algn="ctr"/>
            <a:r>
              <a:rPr lang="en-US" altLang="ko-KR" dirty="0" smtClean="0"/>
              <a:t>51,49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402665" y="2806811"/>
            <a:ext cx="1049572" cy="96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[10]</a:t>
            </a:r>
          </a:p>
          <a:p>
            <a:pPr algn="ctr"/>
            <a:r>
              <a:rPr lang="en-US" altLang="ko-KR" dirty="0" smtClean="0"/>
              <a:t>52,49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03521" y="3768919"/>
            <a:ext cx="1049572" cy="96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[6]</a:t>
            </a:r>
          </a:p>
          <a:p>
            <a:pPr algn="ctr"/>
            <a:r>
              <a:rPr lang="en-US" altLang="ko-KR" dirty="0" smtClean="0"/>
              <a:t>50,48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53949" y="4731027"/>
            <a:ext cx="1049572" cy="96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[7]</a:t>
            </a:r>
          </a:p>
          <a:p>
            <a:pPr algn="ctr"/>
            <a:r>
              <a:rPr lang="en-US" altLang="ko-KR" dirty="0" smtClean="0"/>
              <a:t>49,47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03521" y="4731027"/>
            <a:ext cx="1049572" cy="96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[8]</a:t>
            </a:r>
          </a:p>
          <a:p>
            <a:pPr algn="ctr"/>
            <a:r>
              <a:rPr lang="en-US" altLang="ko-KR" dirty="0" smtClean="0"/>
              <a:t>50,47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303521" y="5693135"/>
            <a:ext cx="1049572" cy="9621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[9]</a:t>
            </a:r>
          </a:p>
          <a:p>
            <a:pPr algn="ctr"/>
            <a:r>
              <a:rPr lang="en-US" altLang="ko-KR" dirty="0" smtClean="0"/>
              <a:t>50,46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8540" y="956365"/>
            <a:ext cx="2091193" cy="3260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Normal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8539" y="1363649"/>
            <a:ext cx="2091193" cy="3260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538" y="1770933"/>
            <a:ext cx="2091193" cy="3260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1363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192202" cy="9563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STAGE 2 MAP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92202" y="3173452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50,50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42630" y="3176987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[2]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49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,50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92202" y="4142630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[3]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50,49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41774" y="3173452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[4]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51,50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2202" y="5104738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[5]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50,48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91346" y="3180522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[10]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52,50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93058" y="3173452"/>
            <a:ext cx="1049572" cy="9621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[6]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48,50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42630" y="2202066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[7]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49,51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41774" y="2202066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[8]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51,51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41774" y="1239958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[9]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51,52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8540" y="956365"/>
            <a:ext cx="2091193" cy="3260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Normal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8539" y="1363649"/>
            <a:ext cx="2091193" cy="3260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Item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538" y="1770933"/>
            <a:ext cx="2091193" cy="3260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Boss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291346" y="4126282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[11]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52,49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40918" y="3180522"/>
            <a:ext cx="1049572" cy="96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[12]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53,50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40918" y="2210240"/>
            <a:ext cx="1049572" cy="96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[13]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53,51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15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104</Words>
  <Application>Microsoft Office PowerPoint</Application>
  <PresentationFormat>와이드스크린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STAGE 1 MAP</vt:lpstr>
      <vt:lpstr>STAGE 2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1 MAP</dc:title>
  <dc:creator>dpals</dc:creator>
  <cp:lastModifiedBy>dpals</cp:lastModifiedBy>
  <cp:revision>2</cp:revision>
  <dcterms:created xsi:type="dcterms:W3CDTF">2020-03-02T13:24:42Z</dcterms:created>
  <dcterms:modified xsi:type="dcterms:W3CDTF">2020-03-02T13:37:21Z</dcterms:modified>
</cp:coreProperties>
</file>