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6"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363C7-CEAF-4F98-AC77-20751DB9DE04}" v="41" dt="2023-03-15T14:20:02.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00" d="100"/>
          <a:sy n="100" d="100"/>
        </p:scale>
        <p:origin x="17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Ciesielska" userId="3a72cf5b1d6937e6" providerId="LiveId" clId="{CAA48B29-ED1A-43F8-B549-C8A2ED5388B7}"/>
    <pc:docChg chg="undo custSel modSld">
      <pc:chgData name="Manuela Ciesielska" userId="3a72cf5b1d6937e6" providerId="LiveId" clId="{CAA48B29-ED1A-43F8-B549-C8A2ED5388B7}" dt="2023-03-15T15:01:51.250" v="305" actId="1076"/>
      <pc:docMkLst>
        <pc:docMk/>
      </pc:docMkLst>
      <pc:sldChg chg="delSp modSp mod">
        <pc:chgData name="Manuela Ciesielska" userId="3a72cf5b1d6937e6" providerId="LiveId" clId="{CAA48B29-ED1A-43F8-B549-C8A2ED5388B7}" dt="2023-03-15T15:01:51.250" v="305" actId="1076"/>
        <pc:sldMkLst>
          <pc:docMk/>
          <pc:sldMk cId="1287395452" sldId="258"/>
        </pc:sldMkLst>
        <pc:spChg chg="mod">
          <ac:chgData name="Manuela Ciesielska" userId="3a72cf5b1d6937e6" providerId="LiveId" clId="{CAA48B29-ED1A-43F8-B549-C8A2ED5388B7}" dt="2023-03-15T15:01:14.504" v="300" actId="1076"/>
          <ac:spMkLst>
            <pc:docMk/>
            <pc:sldMk cId="1287395452" sldId="258"/>
            <ac:spMk id="6" creationId="{45F17B68-57F4-73AB-3268-45F2E8A4A543}"/>
          </ac:spMkLst>
        </pc:spChg>
        <pc:spChg chg="mod">
          <ac:chgData name="Manuela Ciesielska" userId="3a72cf5b1d6937e6" providerId="LiveId" clId="{CAA48B29-ED1A-43F8-B549-C8A2ED5388B7}" dt="2023-03-15T15:01:51.250" v="305" actId="1076"/>
          <ac:spMkLst>
            <pc:docMk/>
            <pc:sldMk cId="1287395452" sldId="258"/>
            <ac:spMk id="7" creationId="{B99CA28F-978E-F33E-8E0B-198F6896840C}"/>
          </ac:spMkLst>
        </pc:spChg>
        <pc:spChg chg="mod">
          <ac:chgData name="Manuela Ciesielska" userId="3a72cf5b1d6937e6" providerId="LiveId" clId="{CAA48B29-ED1A-43F8-B549-C8A2ED5388B7}" dt="2023-03-15T15:01:30.155" v="303" actId="1076"/>
          <ac:spMkLst>
            <pc:docMk/>
            <pc:sldMk cId="1287395452" sldId="258"/>
            <ac:spMk id="8" creationId="{6B8759B0-D0D7-893B-1ED8-9BB0B8141730}"/>
          </ac:spMkLst>
        </pc:spChg>
        <pc:picChg chg="mod">
          <ac:chgData name="Manuela Ciesielska" userId="3a72cf5b1d6937e6" providerId="LiveId" clId="{CAA48B29-ED1A-43F8-B549-C8A2ED5388B7}" dt="2023-03-15T15:01:33.969" v="304" actId="14100"/>
          <ac:picMkLst>
            <pc:docMk/>
            <pc:sldMk cId="1287395452" sldId="258"/>
            <ac:picMk id="5" creationId="{DB39AFB0-E1ED-2341-2794-0A3FCBFA0783}"/>
          </ac:picMkLst>
        </pc:picChg>
        <pc:picChg chg="del">
          <ac:chgData name="Manuela Ciesielska" userId="3a72cf5b1d6937e6" providerId="LiveId" clId="{CAA48B29-ED1A-43F8-B549-C8A2ED5388B7}" dt="2023-03-15T14:58:44.850" v="204" actId="478"/>
          <ac:picMkLst>
            <pc:docMk/>
            <pc:sldMk cId="1287395452" sldId="258"/>
            <ac:picMk id="10" creationId="{67A1824C-79B5-5773-045A-4108B1712EBC}"/>
          </ac:picMkLst>
        </pc:picChg>
      </pc:sldChg>
      <pc:sldChg chg="modSp mod">
        <pc:chgData name="Manuela Ciesielska" userId="3a72cf5b1d6937e6" providerId="LiveId" clId="{CAA48B29-ED1A-43F8-B549-C8A2ED5388B7}" dt="2023-03-15T14:57:35.681" v="203" actId="20577"/>
        <pc:sldMkLst>
          <pc:docMk/>
          <pc:sldMk cId="520352287" sldId="263"/>
        </pc:sldMkLst>
        <pc:spChg chg="mod">
          <ac:chgData name="Manuela Ciesielska" userId="3a72cf5b1d6937e6" providerId="LiveId" clId="{CAA48B29-ED1A-43F8-B549-C8A2ED5388B7}" dt="2023-03-15T14:57:35.681" v="203" actId="20577"/>
          <ac:spMkLst>
            <pc:docMk/>
            <pc:sldMk cId="520352287" sldId="263"/>
            <ac:spMk id="3" creationId="{02BECC87-81CE-926D-66C1-4F98DDE83BE6}"/>
          </ac:spMkLst>
        </pc:spChg>
      </pc:sldChg>
    </pc:docChg>
  </pc:docChgLst>
  <pc:docChgLst>
    <pc:chgData name="Manuela Ciesielska" userId="3a72cf5b1d6937e6" providerId="LiveId" clId="{A4A363C7-CEAF-4F98-AC77-20751DB9DE04}"/>
    <pc:docChg chg="undo custSel addSld modSld sldOrd">
      <pc:chgData name="Manuela Ciesielska" userId="3a72cf5b1d6937e6" providerId="LiveId" clId="{A4A363C7-CEAF-4F98-AC77-20751DB9DE04}" dt="2023-03-15T14:19:37.490" v="5604"/>
      <pc:docMkLst>
        <pc:docMk/>
      </pc:docMkLst>
      <pc:sldChg chg="addSp delSp modSp mod ord">
        <pc:chgData name="Manuela Ciesielska" userId="3a72cf5b1d6937e6" providerId="LiveId" clId="{A4A363C7-CEAF-4F98-AC77-20751DB9DE04}" dt="2023-03-15T14:19:04.112" v="5595"/>
        <pc:sldMkLst>
          <pc:docMk/>
          <pc:sldMk cId="2714447938" sldId="256"/>
        </pc:sldMkLst>
        <pc:spChg chg="mod">
          <ac:chgData name="Manuela Ciesielska" userId="3a72cf5b1d6937e6" providerId="LiveId" clId="{A4A363C7-CEAF-4F98-AC77-20751DB9DE04}" dt="2023-03-15T14:19:04.112" v="5595"/>
          <ac:spMkLst>
            <pc:docMk/>
            <pc:sldMk cId="2714447938" sldId="256"/>
            <ac:spMk id="2" creationId="{4078F77C-614E-1B00-51B4-3AFFFEEB10E8}"/>
          </ac:spMkLst>
        </pc:spChg>
        <pc:spChg chg="mod">
          <ac:chgData name="Manuela Ciesielska" userId="3a72cf5b1d6937e6" providerId="LiveId" clId="{A4A363C7-CEAF-4F98-AC77-20751DB9DE04}" dt="2023-03-15T13:34:22.693" v="3216" actId="255"/>
          <ac:spMkLst>
            <pc:docMk/>
            <pc:sldMk cId="2714447938" sldId="256"/>
            <ac:spMk id="3" creationId="{8BD837B5-196F-01C8-E758-023E13DBBB33}"/>
          </ac:spMkLst>
        </pc:spChg>
        <pc:spChg chg="del">
          <ac:chgData name="Manuela Ciesielska" userId="3a72cf5b1d6937e6" providerId="LiveId" clId="{A4A363C7-CEAF-4F98-AC77-20751DB9DE04}" dt="2023-03-15T09:59:33.337" v="24" actId="21"/>
          <ac:spMkLst>
            <pc:docMk/>
            <pc:sldMk cId="2714447938" sldId="256"/>
            <ac:spMk id="11" creationId="{7944D698-8C0F-7C2E-1F7A-A5D2E578082D}"/>
          </ac:spMkLst>
        </pc:spChg>
        <pc:picChg chg="del mod">
          <ac:chgData name="Manuela Ciesielska" userId="3a72cf5b1d6937e6" providerId="LiveId" clId="{A4A363C7-CEAF-4F98-AC77-20751DB9DE04}" dt="2023-03-15T13:15:58.085" v="3046" actId="478"/>
          <ac:picMkLst>
            <pc:docMk/>
            <pc:sldMk cId="2714447938" sldId="256"/>
            <ac:picMk id="5" creationId="{A4ED8829-A633-3D7D-3BE4-4DEF4DFAC92E}"/>
          </ac:picMkLst>
        </pc:picChg>
        <pc:picChg chg="del">
          <ac:chgData name="Manuela Ciesielska" userId="3a72cf5b1d6937e6" providerId="LiveId" clId="{A4A363C7-CEAF-4F98-AC77-20751DB9DE04}" dt="2023-03-15T09:59:16.551" v="21" actId="21"/>
          <ac:picMkLst>
            <pc:docMk/>
            <pc:sldMk cId="2714447938" sldId="256"/>
            <ac:picMk id="10" creationId="{26348A3A-329D-4510-7C09-772F4FCFC6F1}"/>
          </ac:picMkLst>
        </pc:picChg>
        <pc:picChg chg="mod">
          <ac:chgData name="Manuela Ciesielska" userId="3a72cf5b1d6937e6" providerId="LiveId" clId="{A4A363C7-CEAF-4F98-AC77-20751DB9DE04}" dt="2023-03-15T10:14:24.736" v="698" actId="1076"/>
          <ac:picMkLst>
            <pc:docMk/>
            <pc:sldMk cId="2714447938" sldId="256"/>
            <ac:picMk id="12" creationId="{3D483F20-4FC4-FB26-0A06-ED7719A001DA}"/>
          </ac:picMkLst>
        </pc:picChg>
        <pc:picChg chg="add mod">
          <ac:chgData name="Manuela Ciesielska" userId="3a72cf5b1d6937e6" providerId="LiveId" clId="{A4A363C7-CEAF-4F98-AC77-20751DB9DE04}" dt="2023-03-15T13:16:18.844" v="3050" actId="1076"/>
          <ac:picMkLst>
            <pc:docMk/>
            <pc:sldMk cId="2714447938" sldId="256"/>
            <ac:picMk id="14" creationId="{A732CC4E-5826-0B79-76BF-D3299EA1DFC9}"/>
          </ac:picMkLst>
        </pc:picChg>
      </pc:sldChg>
      <pc:sldChg chg="addSp delSp modSp mod">
        <pc:chgData name="Manuela Ciesielska" userId="3a72cf5b1d6937e6" providerId="LiveId" clId="{A4A363C7-CEAF-4F98-AC77-20751DB9DE04}" dt="2023-03-15T14:18:49.107" v="5587" actId="1035"/>
        <pc:sldMkLst>
          <pc:docMk/>
          <pc:sldMk cId="2036895819" sldId="257"/>
        </pc:sldMkLst>
        <pc:spChg chg="add mod">
          <ac:chgData name="Manuela Ciesielska" userId="3a72cf5b1d6937e6" providerId="LiveId" clId="{A4A363C7-CEAF-4F98-AC77-20751DB9DE04}" dt="2023-03-15T12:57:05.591" v="2999" actId="20577"/>
          <ac:spMkLst>
            <pc:docMk/>
            <pc:sldMk cId="2036895819" sldId="257"/>
            <ac:spMk id="8" creationId="{267F243B-21EE-8F33-6FD2-AE52F1F50210}"/>
          </ac:spMkLst>
        </pc:spChg>
        <pc:spChg chg="add del mod">
          <ac:chgData name="Manuela Ciesielska" userId="3a72cf5b1d6937e6" providerId="LiveId" clId="{A4A363C7-CEAF-4F98-AC77-20751DB9DE04}" dt="2023-03-15T10:09:06.272" v="495" actId="478"/>
          <ac:spMkLst>
            <pc:docMk/>
            <pc:sldMk cId="2036895819" sldId="257"/>
            <ac:spMk id="9" creationId="{04D91276-EAC6-2912-730D-DCDF0BCCF867}"/>
          </ac:spMkLst>
        </pc:spChg>
        <pc:spChg chg="add mod">
          <ac:chgData name="Manuela Ciesielska" userId="3a72cf5b1d6937e6" providerId="LiveId" clId="{A4A363C7-CEAF-4F98-AC77-20751DB9DE04}" dt="2023-03-15T10:11:03.933" v="664" actId="1036"/>
          <ac:spMkLst>
            <pc:docMk/>
            <pc:sldMk cId="2036895819" sldId="257"/>
            <ac:spMk id="10" creationId="{12B336C6-BC4F-10B0-02CA-632EF96B178E}"/>
          </ac:spMkLst>
        </pc:spChg>
        <pc:spChg chg="add mod">
          <ac:chgData name="Manuela Ciesielska" userId="3a72cf5b1d6937e6" providerId="LiveId" clId="{A4A363C7-CEAF-4F98-AC77-20751DB9DE04}" dt="2023-03-15T13:33:39.191" v="3211" actId="255"/>
          <ac:spMkLst>
            <pc:docMk/>
            <pc:sldMk cId="2036895819" sldId="257"/>
            <ac:spMk id="11" creationId="{27D9C5F0-F4DC-C5C9-674F-4725EEC51747}"/>
          </ac:spMkLst>
        </pc:spChg>
        <pc:picChg chg="del mod">
          <ac:chgData name="Manuela Ciesielska" userId="3a72cf5b1d6937e6" providerId="LiveId" clId="{A4A363C7-CEAF-4F98-AC77-20751DB9DE04}" dt="2023-03-15T12:55:22.480" v="2974" actId="478"/>
          <ac:picMkLst>
            <pc:docMk/>
            <pc:sldMk cId="2036895819" sldId="257"/>
            <ac:picMk id="5" creationId="{17CEFA34-40AF-6DFB-23EC-7519A1F6DBE9}"/>
          </ac:picMkLst>
        </pc:picChg>
        <pc:picChg chg="del">
          <ac:chgData name="Manuela Ciesielska" userId="3a72cf5b1d6937e6" providerId="LiveId" clId="{A4A363C7-CEAF-4F98-AC77-20751DB9DE04}" dt="2023-03-15T09:58:47.717" v="20" actId="478"/>
          <ac:picMkLst>
            <pc:docMk/>
            <pc:sldMk cId="2036895819" sldId="257"/>
            <ac:picMk id="6" creationId="{89ABAE0A-869D-09B7-349E-F30F22768017}"/>
          </ac:picMkLst>
        </pc:picChg>
        <pc:picChg chg="add del mod">
          <ac:chgData name="Manuela Ciesielska" userId="3a72cf5b1d6937e6" providerId="LiveId" clId="{A4A363C7-CEAF-4F98-AC77-20751DB9DE04}" dt="2023-03-15T13:04:48.386" v="3009" actId="478"/>
          <ac:picMkLst>
            <pc:docMk/>
            <pc:sldMk cId="2036895819" sldId="257"/>
            <ac:picMk id="7" creationId="{46B5CE5D-F196-8292-1928-A1AD07C085A8}"/>
          </ac:picMkLst>
        </pc:picChg>
        <pc:picChg chg="add del mod">
          <ac:chgData name="Manuela Ciesielska" userId="3a72cf5b1d6937e6" providerId="LiveId" clId="{A4A363C7-CEAF-4F98-AC77-20751DB9DE04}" dt="2023-03-15T12:58:06.035" v="3001" actId="478"/>
          <ac:picMkLst>
            <pc:docMk/>
            <pc:sldMk cId="2036895819" sldId="257"/>
            <ac:picMk id="13" creationId="{36694743-9692-2627-518C-7BFE96073F6C}"/>
          </ac:picMkLst>
        </pc:picChg>
        <pc:picChg chg="add del mod">
          <ac:chgData name="Manuela Ciesielska" userId="3a72cf5b1d6937e6" providerId="LiveId" clId="{A4A363C7-CEAF-4F98-AC77-20751DB9DE04}" dt="2023-03-15T13:02:20.499" v="3006" actId="478"/>
          <ac:picMkLst>
            <pc:docMk/>
            <pc:sldMk cId="2036895819" sldId="257"/>
            <ac:picMk id="15" creationId="{20BD6C8B-33AA-94C8-4EC4-194D9227618D}"/>
          </ac:picMkLst>
        </pc:picChg>
        <pc:picChg chg="add mod">
          <ac:chgData name="Manuela Ciesielska" userId="3a72cf5b1d6937e6" providerId="LiveId" clId="{A4A363C7-CEAF-4F98-AC77-20751DB9DE04}" dt="2023-03-15T14:18:47.228" v="5584" actId="1076"/>
          <ac:picMkLst>
            <pc:docMk/>
            <pc:sldMk cId="2036895819" sldId="257"/>
            <ac:picMk id="17" creationId="{0DBC6950-2E73-6174-C122-83B4FF393953}"/>
          </ac:picMkLst>
        </pc:picChg>
        <pc:picChg chg="add mod">
          <ac:chgData name="Manuela Ciesielska" userId="3a72cf5b1d6937e6" providerId="LiveId" clId="{A4A363C7-CEAF-4F98-AC77-20751DB9DE04}" dt="2023-03-15T14:18:49.107" v="5587" actId="1035"/>
          <ac:picMkLst>
            <pc:docMk/>
            <pc:sldMk cId="2036895819" sldId="257"/>
            <ac:picMk id="19" creationId="{46BD54B6-53C2-4A86-D2A2-FC36BDE6CED2}"/>
          </ac:picMkLst>
        </pc:picChg>
      </pc:sldChg>
      <pc:sldChg chg="addSp delSp modSp new mod">
        <pc:chgData name="Manuela Ciesielska" userId="3a72cf5b1d6937e6" providerId="LiveId" clId="{A4A363C7-CEAF-4F98-AC77-20751DB9DE04}" dt="2023-03-15T14:03:56.531" v="5490" actId="1076"/>
        <pc:sldMkLst>
          <pc:docMk/>
          <pc:sldMk cId="1287395452" sldId="258"/>
        </pc:sldMkLst>
        <pc:spChg chg="add mod">
          <ac:chgData name="Manuela Ciesielska" userId="3a72cf5b1d6937e6" providerId="LiveId" clId="{A4A363C7-CEAF-4F98-AC77-20751DB9DE04}" dt="2023-03-15T13:11:35.563" v="3029" actId="1036"/>
          <ac:spMkLst>
            <pc:docMk/>
            <pc:sldMk cId="1287395452" sldId="258"/>
            <ac:spMk id="6" creationId="{45F17B68-57F4-73AB-3268-45F2E8A4A543}"/>
          </ac:spMkLst>
        </pc:spChg>
        <pc:spChg chg="add mod">
          <ac:chgData name="Manuela Ciesielska" userId="3a72cf5b1d6937e6" providerId="LiveId" clId="{A4A363C7-CEAF-4F98-AC77-20751DB9DE04}" dt="2023-03-15T13:12:14.501" v="3040" actId="1076"/>
          <ac:spMkLst>
            <pc:docMk/>
            <pc:sldMk cId="1287395452" sldId="258"/>
            <ac:spMk id="7" creationId="{B99CA28F-978E-F33E-8E0B-198F6896840C}"/>
          </ac:spMkLst>
        </pc:spChg>
        <pc:spChg chg="add mod">
          <ac:chgData name="Manuela Ciesielska" userId="3a72cf5b1d6937e6" providerId="LiveId" clId="{A4A363C7-CEAF-4F98-AC77-20751DB9DE04}" dt="2023-03-15T14:03:56.531" v="5490" actId="1076"/>
          <ac:spMkLst>
            <pc:docMk/>
            <pc:sldMk cId="1287395452" sldId="258"/>
            <ac:spMk id="8" creationId="{6B8759B0-D0D7-893B-1ED8-9BB0B8141730}"/>
          </ac:spMkLst>
        </pc:spChg>
        <pc:picChg chg="add del mod">
          <ac:chgData name="Manuela Ciesielska" userId="3a72cf5b1d6937e6" providerId="LiveId" clId="{A4A363C7-CEAF-4F98-AC77-20751DB9DE04}" dt="2023-03-15T13:11:18.464" v="3016" actId="478"/>
          <ac:picMkLst>
            <pc:docMk/>
            <pc:sldMk cId="1287395452" sldId="258"/>
            <ac:picMk id="3" creationId="{EF77D8B9-AA95-537C-F008-47CE25CE9492}"/>
          </ac:picMkLst>
        </pc:picChg>
        <pc:picChg chg="add mod">
          <ac:chgData name="Manuela Ciesielska" userId="3a72cf5b1d6937e6" providerId="LiveId" clId="{A4A363C7-CEAF-4F98-AC77-20751DB9DE04}" dt="2023-03-15T13:12:32.062" v="3043" actId="14100"/>
          <ac:picMkLst>
            <pc:docMk/>
            <pc:sldMk cId="1287395452" sldId="258"/>
            <ac:picMk id="5" creationId="{DB39AFB0-E1ED-2341-2794-0A3FCBFA0783}"/>
          </ac:picMkLst>
        </pc:picChg>
        <pc:picChg chg="add mod">
          <ac:chgData name="Manuela Ciesielska" userId="3a72cf5b1d6937e6" providerId="LiveId" clId="{A4A363C7-CEAF-4F98-AC77-20751DB9DE04}" dt="2023-03-15T14:03:43.519" v="5489" actId="14100"/>
          <ac:picMkLst>
            <pc:docMk/>
            <pc:sldMk cId="1287395452" sldId="258"/>
            <ac:picMk id="10" creationId="{67A1824C-79B5-5773-045A-4108B1712EBC}"/>
          </ac:picMkLst>
        </pc:picChg>
      </pc:sldChg>
      <pc:sldChg chg="addSp delSp modSp new mod setBg delDesignElem">
        <pc:chgData name="Manuela Ciesielska" userId="3a72cf5b1d6937e6" providerId="LiveId" clId="{A4A363C7-CEAF-4F98-AC77-20751DB9DE04}" dt="2023-03-15T14:19:37.490" v="5604"/>
        <pc:sldMkLst>
          <pc:docMk/>
          <pc:sldMk cId="150610986" sldId="259"/>
        </pc:sldMkLst>
        <pc:spChg chg="add mod">
          <ac:chgData name="Manuela Ciesielska" userId="3a72cf5b1d6937e6" providerId="LiveId" clId="{A4A363C7-CEAF-4F98-AC77-20751DB9DE04}" dt="2023-03-15T10:40:00.549" v="1311" actId="6549"/>
          <ac:spMkLst>
            <pc:docMk/>
            <pc:sldMk cId="150610986" sldId="259"/>
            <ac:spMk id="10" creationId="{6F6187E9-E00B-AAE4-D0FC-64F499C29A91}"/>
          </ac:spMkLst>
        </pc:spChg>
        <pc:spChg chg="add mod">
          <ac:chgData name="Manuela Ciesielska" userId="3a72cf5b1d6937e6" providerId="LiveId" clId="{A4A363C7-CEAF-4F98-AC77-20751DB9DE04}" dt="2023-03-15T13:34:44.768" v="3218" actId="1076"/>
          <ac:spMkLst>
            <pc:docMk/>
            <pc:sldMk cId="150610986" sldId="259"/>
            <ac:spMk id="11" creationId="{8A57FC49-94BF-3EBE-645A-ACC7AF30F55A}"/>
          </ac:spMkLst>
        </pc:spChg>
        <pc:picChg chg="add del mod ord">
          <ac:chgData name="Manuela Ciesielska" userId="3a72cf5b1d6937e6" providerId="LiveId" clId="{A4A363C7-CEAF-4F98-AC77-20751DB9DE04}" dt="2023-03-15T13:19:18.228" v="3072" actId="478"/>
          <ac:picMkLst>
            <pc:docMk/>
            <pc:sldMk cId="150610986" sldId="259"/>
            <ac:picMk id="3" creationId="{5FC818E1-1D98-35D9-6434-9551D7B30EDC}"/>
          </ac:picMkLst>
        </pc:picChg>
        <pc:picChg chg="add del mod ord">
          <ac:chgData name="Manuela Ciesielska" userId="3a72cf5b1d6937e6" providerId="LiveId" clId="{A4A363C7-CEAF-4F98-AC77-20751DB9DE04}" dt="2023-03-15T13:20:49.142" v="3094" actId="478"/>
          <ac:picMkLst>
            <pc:docMk/>
            <pc:sldMk cId="150610986" sldId="259"/>
            <ac:picMk id="5" creationId="{A392E7CF-0CD7-1C5D-6972-CE26EA872F33}"/>
          </ac:picMkLst>
        </pc:picChg>
        <pc:picChg chg="add mod">
          <ac:chgData name="Manuela Ciesielska" userId="3a72cf5b1d6937e6" providerId="LiveId" clId="{A4A363C7-CEAF-4F98-AC77-20751DB9DE04}" dt="2023-03-15T10:38:15.223" v="1253" actId="26606"/>
          <ac:picMkLst>
            <pc:docMk/>
            <pc:sldMk cId="150610986" sldId="259"/>
            <ac:picMk id="7" creationId="{444A447D-9CBC-F7BA-4830-EBB2E45A1452}"/>
          </ac:picMkLst>
        </pc:picChg>
        <pc:picChg chg="add del mod">
          <ac:chgData name="Manuela Ciesielska" userId="3a72cf5b1d6937e6" providerId="LiveId" clId="{A4A363C7-CEAF-4F98-AC77-20751DB9DE04}" dt="2023-03-15T13:18:09.869" v="3052" actId="478"/>
          <ac:picMkLst>
            <pc:docMk/>
            <pc:sldMk cId="150610986" sldId="259"/>
            <ac:picMk id="9" creationId="{A68E76FB-67FD-72FD-182D-E624FEFFBE9A}"/>
          </ac:picMkLst>
        </pc:picChg>
        <pc:picChg chg="add mod">
          <ac:chgData name="Manuela Ciesielska" userId="3a72cf5b1d6937e6" providerId="LiveId" clId="{A4A363C7-CEAF-4F98-AC77-20751DB9DE04}" dt="2023-03-15T13:18:27.288" v="3070" actId="1038"/>
          <ac:picMkLst>
            <pc:docMk/>
            <pc:sldMk cId="150610986" sldId="259"/>
            <ac:picMk id="13" creationId="{80100DAA-959B-5B3A-51FA-25999A136138}"/>
          </ac:picMkLst>
        </pc:picChg>
        <pc:picChg chg="add mod">
          <ac:chgData name="Manuela Ciesielska" userId="3a72cf5b1d6937e6" providerId="LiveId" clId="{A4A363C7-CEAF-4F98-AC77-20751DB9DE04}" dt="2023-03-15T13:19:50.213" v="3092" actId="14100"/>
          <ac:picMkLst>
            <pc:docMk/>
            <pc:sldMk cId="150610986" sldId="259"/>
            <ac:picMk id="17" creationId="{F2E202E2-1E50-7915-946C-0814EB8157D7}"/>
          </ac:picMkLst>
        </pc:picChg>
        <pc:picChg chg="add mod">
          <ac:chgData name="Manuela Ciesielska" userId="3a72cf5b1d6937e6" providerId="LiveId" clId="{A4A363C7-CEAF-4F98-AC77-20751DB9DE04}" dt="2023-03-15T13:21:06.530" v="3098" actId="14100"/>
          <ac:picMkLst>
            <pc:docMk/>
            <pc:sldMk cId="150610986" sldId="259"/>
            <ac:picMk id="20" creationId="{1D30F2B0-0B1B-34DA-C01A-B2D4E4448413}"/>
          </ac:picMkLst>
        </pc:picChg>
        <pc:cxnChg chg="add del">
          <ac:chgData name="Manuela Ciesielska" userId="3a72cf5b1d6937e6" providerId="LiveId" clId="{A4A363C7-CEAF-4F98-AC77-20751DB9DE04}" dt="2023-03-15T14:19:37.490" v="5604"/>
          <ac:cxnSpMkLst>
            <pc:docMk/>
            <pc:sldMk cId="150610986" sldId="259"/>
            <ac:cxnSpMk id="14" creationId="{91B6081D-D3E8-4209-B85B-EB1C655A6272}"/>
          </ac:cxnSpMkLst>
        </pc:cxnChg>
        <pc:cxnChg chg="add del">
          <ac:chgData name="Manuela Ciesielska" userId="3a72cf5b1d6937e6" providerId="LiveId" clId="{A4A363C7-CEAF-4F98-AC77-20751DB9DE04}" dt="2023-03-15T14:19:37.490" v="5604"/>
          <ac:cxnSpMkLst>
            <pc:docMk/>
            <pc:sldMk cId="150610986" sldId="259"/>
            <ac:cxnSpMk id="16" creationId="{28CA55E4-1295-45C8-BA05-5A9E705B749A}"/>
          </ac:cxnSpMkLst>
        </pc:cxnChg>
        <pc:cxnChg chg="add del">
          <ac:chgData name="Manuela Ciesielska" userId="3a72cf5b1d6937e6" providerId="LiveId" clId="{A4A363C7-CEAF-4F98-AC77-20751DB9DE04}" dt="2023-03-15T14:19:37.490" v="5604"/>
          <ac:cxnSpMkLst>
            <pc:docMk/>
            <pc:sldMk cId="150610986" sldId="259"/>
            <ac:cxnSpMk id="18" creationId="{08C5794E-A9A1-4A23-AF68-C79A7822334C}"/>
          </ac:cxnSpMkLst>
        </pc:cxnChg>
      </pc:sldChg>
      <pc:sldChg chg="addSp delSp modSp new mod setBg delDesignElem">
        <pc:chgData name="Manuela Ciesielska" userId="3a72cf5b1d6937e6" providerId="LiveId" clId="{A4A363C7-CEAF-4F98-AC77-20751DB9DE04}" dt="2023-03-15T14:19:37.490" v="5604"/>
        <pc:sldMkLst>
          <pc:docMk/>
          <pc:sldMk cId="6912545" sldId="260"/>
        </pc:sldMkLst>
        <pc:spChg chg="add mod">
          <ac:chgData name="Manuela Ciesielska" userId="3a72cf5b1d6937e6" providerId="LiveId" clId="{A4A363C7-CEAF-4F98-AC77-20751DB9DE04}" dt="2023-03-15T13:22:10.476" v="3132" actId="20577"/>
          <ac:spMkLst>
            <pc:docMk/>
            <pc:sldMk cId="6912545" sldId="260"/>
            <ac:spMk id="8" creationId="{EF40CE39-F029-8979-B563-2CAE2930A296}"/>
          </ac:spMkLst>
        </pc:spChg>
        <pc:spChg chg="add mod">
          <ac:chgData name="Manuela Ciesielska" userId="3a72cf5b1d6937e6" providerId="LiveId" clId="{A4A363C7-CEAF-4F98-AC77-20751DB9DE04}" dt="2023-03-15T13:35:01.597" v="3220" actId="1076"/>
          <ac:spMkLst>
            <pc:docMk/>
            <pc:sldMk cId="6912545" sldId="260"/>
            <ac:spMk id="9" creationId="{F70D22E1-9F20-DCBA-59FF-8223E4BD2CA6}"/>
          </ac:spMkLst>
        </pc:spChg>
        <pc:picChg chg="add del mod ord">
          <ac:chgData name="Manuela Ciesielska" userId="3a72cf5b1d6937e6" providerId="LiveId" clId="{A4A363C7-CEAF-4F98-AC77-20751DB9DE04}" dt="2023-03-15T13:27:28.588" v="3136" actId="478"/>
          <ac:picMkLst>
            <pc:docMk/>
            <pc:sldMk cId="6912545" sldId="260"/>
            <ac:picMk id="3" creationId="{9DD8D92C-2392-CA87-77FA-E9BF0712F2B3}"/>
          </ac:picMkLst>
        </pc:picChg>
        <pc:picChg chg="add del mod">
          <ac:chgData name="Manuela Ciesielska" userId="3a72cf5b1d6937e6" providerId="LiveId" clId="{A4A363C7-CEAF-4F98-AC77-20751DB9DE04}" dt="2023-03-15T13:26:53.086" v="3134" actId="478"/>
          <ac:picMkLst>
            <pc:docMk/>
            <pc:sldMk cId="6912545" sldId="260"/>
            <ac:picMk id="5" creationId="{06B7CF6D-F2C8-A6D8-A4A8-728703F57FEA}"/>
          </ac:picMkLst>
        </pc:picChg>
        <pc:picChg chg="add del mod">
          <ac:chgData name="Manuela Ciesielska" userId="3a72cf5b1d6937e6" providerId="LiveId" clId="{A4A363C7-CEAF-4F98-AC77-20751DB9DE04}" dt="2023-03-15T13:28:05.354" v="3139" actId="478"/>
          <ac:picMkLst>
            <pc:docMk/>
            <pc:sldMk cId="6912545" sldId="260"/>
            <ac:picMk id="7" creationId="{B671235A-2D1D-BC61-AABA-0CC4A6F99406}"/>
          </ac:picMkLst>
        </pc:picChg>
        <pc:picChg chg="add mod">
          <ac:chgData name="Manuela Ciesielska" userId="3a72cf5b1d6937e6" providerId="LiveId" clId="{A4A363C7-CEAF-4F98-AC77-20751DB9DE04}" dt="2023-03-15T14:05:54.048" v="5492" actId="1076"/>
          <ac:picMkLst>
            <pc:docMk/>
            <pc:sldMk cId="6912545" sldId="260"/>
            <ac:picMk id="11" creationId="{22268AEE-4338-76C6-1029-5ACD194015A8}"/>
          </ac:picMkLst>
        </pc:picChg>
        <pc:picChg chg="add mod">
          <ac:chgData name="Manuela Ciesielska" userId="3a72cf5b1d6937e6" providerId="LiveId" clId="{A4A363C7-CEAF-4F98-AC77-20751DB9DE04}" dt="2023-03-15T13:27:37.998" v="3138" actId="1076"/>
          <ac:picMkLst>
            <pc:docMk/>
            <pc:sldMk cId="6912545" sldId="260"/>
            <ac:picMk id="15" creationId="{288EC9B8-97AD-FCBD-EB58-F39682C63B05}"/>
          </ac:picMkLst>
        </pc:picChg>
        <pc:picChg chg="add mod">
          <ac:chgData name="Manuela Ciesielska" userId="3a72cf5b1d6937e6" providerId="LiveId" clId="{A4A363C7-CEAF-4F98-AC77-20751DB9DE04}" dt="2023-03-15T14:05:58.244" v="5493" actId="1076"/>
          <ac:picMkLst>
            <pc:docMk/>
            <pc:sldMk cId="6912545" sldId="260"/>
            <ac:picMk id="17" creationId="{CB16F155-06CB-1E11-6257-7E449FF84083}"/>
          </ac:picMkLst>
        </pc:picChg>
        <pc:cxnChg chg="add del">
          <ac:chgData name="Manuela Ciesielska" userId="3a72cf5b1d6937e6" providerId="LiveId" clId="{A4A363C7-CEAF-4F98-AC77-20751DB9DE04}" dt="2023-03-15T14:19:37.490" v="5604"/>
          <ac:cxnSpMkLst>
            <pc:docMk/>
            <pc:sldMk cId="6912545" sldId="260"/>
            <ac:cxnSpMk id="12" creationId="{DCD67800-37AC-4E14-89B0-F79DCB3FB86D}"/>
          </ac:cxnSpMkLst>
        </pc:cxnChg>
        <pc:cxnChg chg="add del">
          <ac:chgData name="Manuela Ciesielska" userId="3a72cf5b1d6937e6" providerId="LiveId" clId="{A4A363C7-CEAF-4F98-AC77-20751DB9DE04}" dt="2023-03-15T14:19:37.490" v="5604"/>
          <ac:cxnSpMkLst>
            <pc:docMk/>
            <pc:sldMk cId="6912545" sldId="260"/>
            <ac:cxnSpMk id="14" creationId="{20F1788F-A5AE-4188-8274-F7F2E3833ECD}"/>
          </ac:cxnSpMkLst>
        </pc:cxnChg>
      </pc:sldChg>
      <pc:sldChg chg="addSp delSp modSp new mod">
        <pc:chgData name="Manuela Ciesielska" userId="3a72cf5b1d6937e6" providerId="LiveId" clId="{A4A363C7-CEAF-4F98-AC77-20751DB9DE04}" dt="2023-03-15T14:06:48.547" v="5496" actId="14100"/>
        <pc:sldMkLst>
          <pc:docMk/>
          <pc:sldMk cId="52117942" sldId="261"/>
        </pc:sldMkLst>
        <pc:spChg chg="add mod">
          <ac:chgData name="Manuela Ciesielska" userId="3a72cf5b1d6937e6" providerId="LiveId" clId="{A4A363C7-CEAF-4F98-AC77-20751DB9DE04}" dt="2023-03-15T13:35:35.525" v="3224" actId="1076"/>
          <ac:spMkLst>
            <pc:docMk/>
            <pc:sldMk cId="52117942" sldId="261"/>
            <ac:spMk id="10" creationId="{38063219-BDE2-CD6F-5AA3-1540F901830F}"/>
          </ac:spMkLst>
        </pc:spChg>
        <pc:spChg chg="add mod">
          <ac:chgData name="Manuela Ciesielska" userId="3a72cf5b1d6937e6" providerId="LiveId" clId="{A4A363C7-CEAF-4F98-AC77-20751DB9DE04}" dt="2023-03-15T13:39:29.012" v="3641" actId="20577"/>
          <ac:spMkLst>
            <pc:docMk/>
            <pc:sldMk cId="52117942" sldId="261"/>
            <ac:spMk id="12" creationId="{1DE40BA4-C8F9-9F77-15D1-5DA8A8A261A3}"/>
          </ac:spMkLst>
        </pc:spChg>
        <pc:picChg chg="add del mod">
          <ac:chgData name="Manuela Ciesielska" userId="3a72cf5b1d6937e6" providerId="LiveId" clId="{A4A363C7-CEAF-4F98-AC77-20751DB9DE04}" dt="2023-03-15T13:29:27.711" v="3143" actId="478"/>
          <ac:picMkLst>
            <pc:docMk/>
            <pc:sldMk cId="52117942" sldId="261"/>
            <ac:picMk id="3" creationId="{3B601064-71BC-F131-5542-BCA9D8478CBF}"/>
          </ac:picMkLst>
        </pc:picChg>
        <pc:picChg chg="add del mod">
          <ac:chgData name="Manuela Ciesielska" userId="3a72cf5b1d6937e6" providerId="LiveId" clId="{A4A363C7-CEAF-4F98-AC77-20751DB9DE04}" dt="2023-03-15T13:29:55.048" v="3145" actId="478"/>
          <ac:picMkLst>
            <pc:docMk/>
            <pc:sldMk cId="52117942" sldId="261"/>
            <ac:picMk id="5" creationId="{A4920FF0-6E0E-9B89-F2E0-9EF0A8A1833C}"/>
          </ac:picMkLst>
        </pc:picChg>
        <pc:picChg chg="add del mod">
          <ac:chgData name="Manuela Ciesielska" userId="3a72cf5b1d6937e6" providerId="LiveId" clId="{A4A363C7-CEAF-4F98-AC77-20751DB9DE04}" dt="2023-03-15T13:30:57.285" v="3190" actId="478"/>
          <ac:picMkLst>
            <pc:docMk/>
            <pc:sldMk cId="52117942" sldId="261"/>
            <ac:picMk id="7" creationId="{F193FEDB-3A04-5132-3884-CA3498804EDB}"/>
          </ac:picMkLst>
        </pc:picChg>
        <pc:picChg chg="add del mod">
          <ac:chgData name="Manuela Ciesielska" userId="3a72cf5b1d6937e6" providerId="LiveId" clId="{A4A363C7-CEAF-4F98-AC77-20751DB9DE04}" dt="2023-03-15T13:32:02.730" v="3193" actId="478"/>
          <ac:picMkLst>
            <pc:docMk/>
            <pc:sldMk cId="52117942" sldId="261"/>
            <ac:picMk id="9" creationId="{31A6C93A-C0E1-660E-07FF-131459001A5C}"/>
          </ac:picMkLst>
        </pc:picChg>
        <pc:picChg chg="add mod">
          <ac:chgData name="Manuela Ciesielska" userId="3a72cf5b1d6937e6" providerId="LiveId" clId="{A4A363C7-CEAF-4F98-AC77-20751DB9DE04}" dt="2023-03-15T13:30:17.339" v="3188" actId="1038"/>
          <ac:picMkLst>
            <pc:docMk/>
            <pc:sldMk cId="52117942" sldId="261"/>
            <ac:picMk id="14" creationId="{88A0DA18-F3E9-AF3D-EEBE-AC29870F4195}"/>
          </ac:picMkLst>
        </pc:picChg>
        <pc:picChg chg="add mod">
          <ac:chgData name="Manuela Ciesielska" userId="3a72cf5b1d6937e6" providerId="LiveId" clId="{A4A363C7-CEAF-4F98-AC77-20751DB9DE04}" dt="2023-03-15T14:06:48.547" v="5496" actId="14100"/>
          <ac:picMkLst>
            <pc:docMk/>
            <pc:sldMk cId="52117942" sldId="261"/>
            <ac:picMk id="16" creationId="{9F442A2F-98EC-65AC-05FC-6FB1611BE412}"/>
          </ac:picMkLst>
        </pc:picChg>
        <pc:picChg chg="add mod">
          <ac:chgData name="Manuela Ciesielska" userId="3a72cf5b1d6937e6" providerId="LiveId" clId="{A4A363C7-CEAF-4F98-AC77-20751DB9DE04}" dt="2023-03-15T14:06:23.521" v="5494" actId="14100"/>
          <ac:picMkLst>
            <pc:docMk/>
            <pc:sldMk cId="52117942" sldId="261"/>
            <ac:picMk id="18" creationId="{7ECE0D95-3667-2D46-9747-952941993C46}"/>
          </ac:picMkLst>
        </pc:picChg>
        <pc:picChg chg="add mod">
          <ac:chgData name="Manuela Ciesielska" userId="3a72cf5b1d6937e6" providerId="LiveId" clId="{A4A363C7-CEAF-4F98-AC77-20751DB9DE04}" dt="2023-03-15T13:32:34.157" v="3198" actId="1076"/>
          <ac:picMkLst>
            <pc:docMk/>
            <pc:sldMk cId="52117942" sldId="261"/>
            <ac:picMk id="20" creationId="{C8EEFFB1-1586-9EFF-8826-00773AFFC816}"/>
          </ac:picMkLst>
        </pc:picChg>
      </pc:sldChg>
      <pc:sldChg chg="addSp delSp modSp new mod setBg delDesignElem">
        <pc:chgData name="Manuela Ciesielska" userId="3a72cf5b1d6937e6" providerId="LiveId" clId="{A4A363C7-CEAF-4F98-AC77-20751DB9DE04}" dt="2023-03-15T14:19:37.490" v="5604"/>
        <pc:sldMkLst>
          <pc:docMk/>
          <pc:sldMk cId="1821197962" sldId="262"/>
        </pc:sldMkLst>
        <pc:spChg chg="add mod">
          <ac:chgData name="Manuela Ciesielska" userId="3a72cf5b1d6937e6" providerId="LiveId" clId="{A4A363C7-CEAF-4F98-AC77-20751DB9DE04}" dt="2023-03-15T13:39:32.941" v="3642" actId="20577"/>
          <ac:spMkLst>
            <pc:docMk/>
            <pc:sldMk cId="1821197962" sldId="262"/>
            <ac:spMk id="10" creationId="{C64D6D01-72C1-5D17-01FF-42B9B7E2315D}"/>
          </ac:spMkLst>
        </pc:spChg>
        <pc:spChg chg="add mod">
          <ac:chgData name="Manuela Ciesielska" userId="3a72cf5b1d6937e6" providerId="LiveId" clId="{A4A363C7-CEAF-4F98-AC77-20751DB9DE04}" dt="2023-03-15T13:39:13.705" v="3639" actId="1076"/>
          <ac:spMkLst>
            <pc:docMk/>
            <pc:sldMk cId="1821197962" sldId="262"/>
            <ac:spMk id="11" creationId="{0023F27A-9B2D-B921-FF34-FE33CDE498A4}"/>
          </ac:spMkLst>
        </pc:spChg>
        <pc:picChg chg="add mod">
          <ac:chgData name="Manuela Ciesielska" userId="3a72cf5b1d6937e6" providerId="LiveId" clId="{A4A363C7-CEAF-4F98-AC77-20751DB9DE04}" dt="2023-03-15T12:25:09.493" v="2836" actId="26606"/>
          <ac:picMkLst>
            <pc:docMk/>
            <pc:sldMk cId="1821197962" sldId="262"/>
            <ac:picMk id="3" creationId="{720C374F-6992-9013-7FFD-8872DC337FA2}"/>
          </ac:picMkLst>
        </pc:picChg>
        <pc:picChg chg="add del mod ord">
          <ac:chgData name="Manuela Ciesielska" userId="3a72cf5b1d6937e6" providerId="LiveId" clId="{A4A363C7-CEAF-4F98-AC77-20751DB9DE04}" dt="2023-03-15T12:25:58.764" v="2864" actId="478"/>
          <ac:picMkLst>
            <pc:docMk/>
            <pc:sldMk cId="1821197962" sldId="262"/>
            <ac:picMk id="5" creationId="{9052E536-32AF-0A47-CDF0-3A997B006241}"/>
          </ac:picMkLst>
        </pc:picChg>
        <pc:picChg chg="add mod">
          <ac:chgData name="Manuela Ciesielska" userId="3a72cf5b1d6937e6" providerId="LiveId" clId="{A4A363C7-CEAF-4F98-AC77-20751DB9DE04}" dt="2023-03-15T12:26:06.450" v="2867" actId="1076"/>
          <ac:picMkLst>
            <pc:docMk/>
            <pc:sldMk cId="1821197962" sldId="262"/>
            <ac:picMk id="7" creationId="{BFB5CF76-C025-CA73-8F2C-ABABA634550A}"/>
          </ac:picMkLst>
        </pc:picChg>
        <pc:picChg chg="add mod">
          <ac:chgData name="Manuela Ciesielska" userId="3a72cf5b1d6937e6" providerId="LiveId" clId="{A4A363C7-CEAF-4F98-AC77-20751DB9DE04}" dt="2023-03-15T12:26:01.310" v="2866" actId="26606"/>
          <ac:picMkLst>
            <pc:docMk/>
            <pc:sldMk cId="1821197962" sldId="262"/>
            <ac:picMk id="9" creationId="{A4EE0060-9472-1813-B396-FFE3DCCC66CA}"/>
          </ac:picMkLst>
        </pc:picChg>
        <pc:cxnChg chg="add del">
          <ac:chgData name="Manuela Ciesielska" userId="3a72cf5b1d6937e6" providerId="LiveId" clId="{A4A363C7-CEAF-4F98-AC77-20751DB9DE04}" dt="2023-03-15T12:26:01.310" v="2866" actId="26606"/>
          <ac:cxnSpMkLst>
            <pc:docMk/>
            <pc:sldMk cId="1821197962" sldId="262"/>
            <ac:cxnSpMk id="12" creationId="{DCD67800-37AC-4E14-89B0-F79DCB3FB86D}"/>
          </ac:cxnSpMkLst>
        </pc:cxnChg>
        <pc:cxnChg chg="add del">
          <ac:chgData name="Manuela Ciesielska" userId="3a72cf5b1d6937e6" providerId="LiveId" clId="{A4A363C7-CEAF-4F98-AC77-20751DB9DE04}" dt="2023-03-15T12:26:01.310" v="2866" actId="26606"/>
          <ac:cxnSpMkLst>
            <pc:docMk/>
            <pc:sldMk cId="1821197962" sldId="262"/>
            <ac:cxnSpMk id="14" creationId="{20F1788F-A5AE-4188-8274-F7F2E3833ECD}"/>
          </ac:cxnSpMkLst>
        </pc:cxnChg>
        <pc:cxnChg chg="add del">
          <ac:chgData name="Manuela Ciesielska" userId="3a72cf5b1d6937e6" providerId="LiveId" clId="{A4A363C7-CEAF-4F98-AC77-20751DB9DE04}" dt="2023-03-15T14:19:37.490" v="5604"/>
          <ac:cxnSpMkLst>
            <pc:docMk/>
            <pc:sldMk cId="1821197962" sldId="262"/>
            <ac:cxnSpMk id="19" creationId="{DCD67800-37AC-4E14-89B0-F79DCB3FB86D}"/>
          </ac:cxnSpMkLst>
        </pc:cxnChg>
        <pc:cxnChg chg="add del">
          <ac:chgData name="Manuela Ciesielska" userId="3a72cf5b1d6937e6" providerId="LiveId" clId="{A4A363C7-CEAF-4F98-AC77-20751DB9DE04}" dt="2023-03-15T14:19:37.490" v="5604"/>
          <ac:cxnSpMkLst>
            <pc:docMk/>
            <pc:sldMk cId="1821197962" sldId="262"/>
            <ac:cxnSpMk id="21" creationId="{20F1788F-A5AE-4188-8274-F7F2E3833ECD}"/>
          </ac:cxnSpMkLst>
        </pc:cxnChg>
      </pc:sldChg>
      <pc:sldChg chg="addSp delSp modSp new mod ord setBg">
        <pc:chgData name="Manuela Ciesielska" userId="3a72cf5b1d6937e6" providerId="LiveId" clId="{A4A363C7-CEAF-4F98-AC77-20751DB9DE04}" dt="2023-03-15T14:16:27.621" v="5530" actId="255"/>
        <pc:sldMkLst>
          <pc:docMk/>
          <pc:sldMk cId="520352287" sldId="263"/>
        </pc:sldMkLst>
        <pc:spChg chg="add mod">
          <ac:chgData name="Manuela Ciesielska" userId="3a72cf5b1d6937e6" providerId="LiveId" clId="{A4A363C7-CEAF-4F98-AC77-20751DB9DE04}" dt="2023-03-15T14:16:27.621" v="5530" actId="255"/>
          <ac:spMkLst>
            <pc:docMk/>
            <pc:sldMk cId="520352287" sldId="263"/>
            <ac:spMk id="3" creationId="{02BECC87-81CE-926D-66C1-4F98DDE83BE6}"/>
          </ac:spMkLst>
        </pc:spChg>
        <pc:spChg chg="add del">
          <ac:chgData name="Manuela Ciesielska" userId="3a72cf5b1d6937e6" providerId="LiveId" clId="{A4A363C7-CEAF-4F98-AC77-20751DB9DE04}" dt="2023-03-15T14:15:53.393" v="5515" actId="26606"/>
          <ac:spMkLst>
            <pc:docMk/>
            <pc:sldMk cId="520352287" sldId="263"/>
            <ac:spMk id="5" creationId="{09588DA8-065E-4F6F-8EFD-43104AB2E0CF}"/>
          </ac:spMkLst>
        </pc:spChg>
        <pc:spChg chg="add del">
          <ac:chgData name="Manuela Ciesielska" userId="3a72cf5b1d6937e6" providerId="LiveId" clId="{A4A363C7-CEAF-4F98-AC77-20751DB9DE04}" dt="2023-03-15T14:15:53.393" v="5515" actId="26606"/>
          <ac:spMkLst>
            <pc:docMk/>
            <pc:sldMk cId="520352287" sldId="263"/>
            <ac:spMk id="6" creationId="{C4285719-470E-454C-AF62-8323075F1F5B}"/>
          </ac:spMkLst>
        </pc:spChg>
        <pc:spChg chg="add del">
          <ac:chgData name="Manuela Ciesielska" userId="3a72cf5b1d6937e6" providerId="LiveId" clId="{A4A363C7-CEAF-4F98-AC77-20751DB9DE04}" dt="2023-03-15T14:15:53.393" v="5515" actId="26606"/>
          <ac:spMkLst>
            <pc:docMk/>
            <pc:sldMk cId="520352287" sldId="263"/>
            <ac:spMk id="7" creationId="{CD9FE4EF-C4D8-49A0-B2FF-81D8DB7D8A24}"/>
          </ac:spMkLst>
        </pc:spChg>
        <pc:spChg chg="add del">
          <ac:chgData name="Manuela Ciesielska" userId="3a72cf5b1d6937e6" providerId="LiveId" clId="{A4A363C7-CEAF-4F98-AC77-20751DB9DE04}" dt="2023-03-15T14:15:23.717" v="5498" actId="26606"/>
          <ac:spMkLst>
            <pc:docMk/>
            <pc:sldMk cId="520352287" sldId="263"/>
            <ac:spMk id="8" creationId="{09588DA8-065E-4F6F-8EFD-43104AB2E0CF}"/>
          </ac:spMkLst>
        </pc:spChg>
        <pc:spChg chg="add del">
          <ac:chgData name="Manuela Ciesielska" userId="3a72cf5b1d6937e6" providerId="LiveId" clId="{A4A363C7-CEAF-4F98-AC77-20751DB9DE04}" dt="2023-03-15T14:15:53.393" v="5515" actId="26606"/>
          <ac:spMkLst>
            <pc:docMk/>
            <pc:sldMk cId="520352287" sldId="263"/>
            <ac:spMk id="9" creationId="{4300840D-0A0B-4512-BACA-B439D5B9C57C}"/>
          </ac:spMkLst>
        </pc:spChg>
        <pc:spChg chg="add del">
          <ac:chgData name="Manuela Ciesielska" userId="3a72cf5b1d6937e6" providerId="LiveId" clId="{A4A363C7-CEAF-4F98-AC77-20751DB9DE04}" dt="2023-03-15T14:15:23.717" v="5498" actId="26606"/>
          <ac:spMkLst>
            <pc:docMk/>
            <pc:sldMk cId="520352287" sldId="263"/>
            <ac:spMk id="10" creationId="{C4285719-470E-454C-AF62-8323075F1F5B}"/>
          </ac:spMkLst>
        </pc:spChg>
        <pc:spChg chg="add del">
          <ac:chgData name="Manuela Ciesielska" userId="3a72cf5b1d6937e6" providerId="LiveId" clId="{A4A363C7-CEAF-4F98-AC77-20751DB9DE04}" dt="2023-03-15T14:15:53.393" v="5515" actId="26606"/>
          <ac:spMkLst>
            <pc:docMk/>
            <pc:sldMk cId="520352287" sldId="263"/>
            <ac:spMk id="11" creationId="{D2B78728-A580-49A7-84F9-6EF6F583ADE0}"/>
          </ac:spMkLst>
        </pc:spChg>
        <pc:spChg chg="add del">
          <ac:chgData name="Manuela Ciesielska" userId="3a72cf5b1d6937e6" providerId="LiveId" clId="{A4A363C7-CEAF-4F98-AC77-20751DB9DE04}" dt="2023-03-15T14:15:23.717" v="5498" actId="26606"/>
          <ac:spMkLst>
            <pc:docMk/>
            <pc:sldMk cId="520352287" sldId="263"/>
            <ac:spMk id="12" creationId="{CD9FE4EF-C4D8-49A0-B2FF-81D8DB7D8A24}"/>
          </ac:spMkLst>
        </pc:spChg>
        <pc:spChg chg="add del">
          <ac:chgData name="Manuela Ciesielska" userId="3a72cf5b1d6937e6" providerId="LiveId" clId="{A4A363C7-CEAF-4F98-AC77-20751DB9DE04}" dt="2023-03-15T14:15:53.393" v="5515" actId="26606"/>
          <ac:spMkLst>
            <pc:docMk/>
            <pc:sldMk cId="520352287" sldId="263"/>
            <ac:spMk id="13" creationId="{38FAA1A1-D861-433F-88FA-1E9D6FD31D11}"/>
          </ac:spMkLst>
        </pc:spChg>
        <pc:spChg chg="add del">
          <ac:chgData name="Manuela Ciesielska" userId="3a72cf5b1d6937e6" providerId="LiveId" clId="{A4A363C7-CEAF-4F98-AC77-20751DB9DE04}" dt="2023-03-15T14:15:23.717" v="5498" actId="26606"/>
          <ac:spMkLst>
            <pc:docMk/>
            <pc:sldMk cId="520352287" sldId="263"/>
            <ac:spMk id="14" creationId="{4300840D-0A0B-4512-BACA-B439D5B9C57C}"/>
          </ac:spMkLst>
        </pc:spChg>
        <pc:spChg chg="add del">
          <ac:chgData name="Manuela Ciesielska" userId="3a72cf5b1d6937e6" providerId="LiveId" clId="{A4A363C7-CEAF-4F98-AC77-20751DB9DE04}" dt="2023-03-15T14:15:53.393" v="5515" actId="26606"/>
          <ac:spMkLst>
            <pc:docMk/>
            <pc:sldMk cId="520352287" sldId="263"/>
            <ac:spMk id="15" creationId="{8D71EDA1-87BF-4D5D-AB79-F346FD19278A}"/>
          </ac:spMkLst>
        </pc:spChg>
        <pc:spChg chg="add del">
          <ac:chgData name="Manuela Ciesielska" userId="3a72cf5b1d6937e6" providerId="LiveId" clId="{A4A363C7-CEAF-4F98-AC77-20751DB9DE04}" dt="2023-03-15T14:15:23.717" v="5498" actId="26606"/>
          <ac:spMkLst>
            <pc:docMk/>
            <pc:sldMk cId="520352287" sldId="263"/>
            <ac:spMk id="16" creationId="{D2B78728-A580-49A7-84F9-6EF6F583ADE0}"/>
          </ac:spMkLst>
        </pc:spChg>
        <pc:spChg chg="add del">
          <ac:chgData name="Manuela Ciesielska" userId="3a72cf5b1d6937e6" providerId="LiveId" clId="{A4A363C7-CEAF-4F98-AC77-20751DB9DE04}" dt="2023-03-15T14:16:17.112" v="5529" actId="26606"/>
          <ac:spMkLst>
            <pc:docMk/>
            <pc:sldMk cId="520352287" sldId="263"/>
            <ac:spMk id="17" creationId="{09588DA8-065E-4F6F-8EFD-43104AB2E0CF}"/>
          </ac:spMkLst>
        </pc:spChg>
        <pc:spChg chg="add del">
          <ac:chgData name="Manuela Ciesielska" userId="3a72cf5b1d6937e6" providerId="LiveId" clId="{A4A363C7-CEAF-4F98-AC77-20751DB9DE04}" dt="2023-03-15T14:15:23.717" v="5498" actId="26606"/>
          <ac:spMkLst>
            <pc:docMk/>
            <pc:sldMk cId="520352287" sldId="263"/>
            <ac:spMk id="18" creationId="{38FAA1A1-D861-433F-88FA-1E9D6FD31D11}"/>
          </ac:spMkLst>
        </pc:spChg>
        <pc:spChg chg="add del">
          <ac:chgData name="Manuela Ciesielska" userId="3a72cf5b1d6937e6" providerId="LiveId" clId="{A4A363C7-CEAF-4F98-AC77-20751DB9DE04}" dt="2023-03-15T14:16:17.112" v="5529" actId="26606"/>
          <ac:spMkLst>
            <pc:docMk/>
            <pc:sldMk cId="520352287" sldId="263"/>
            <ac:spMk id="19" creationId="{C4285719-470E-454C-AF62-8323075F1F5B}"/>
          </ac:spMkLst>
        </pc:spChg>
        <pc:spChg chg="add del">
          <ac:chgData name="Manuela Ciesielska" userId="3a72cf5b1d6937e6" providerId="LiveId" clId="{A4A363C7-CEAF-4F98-AC77-20751DB9DE04}" dt="2023-03-15T14:15:23.717" v="5498" actId="26606"/>
          <ac:spMkLst>
            <pc:docMk/>
            <pc:sldMk cId="520352287" sldId="263"/>
            <ac:spMk id="20" creationId="{8D71EDA1-87BF-4D5D-AB79-F346FD19278A}"/>
          </ac:spMkLst>
        </pc:spChg>
        <pc:spChg chg="add del">
          <ac:chgData name="Manuela Ciesielska" userId="3a72cf5b1d6937e6" providerId="LiveId" clId="{A4A363C7-CEAF-4F98-AC77-20751DB9DE04}" dt="2023-03-15T14:16:17.112" v="5529" actId="26606"/>
          <ac:spMkLst>
            <pc:docMk/>
            <pc:sldMk cId="520352287" sldId="263"/>
            <ac:spMk id="21" creationId="{CD9FE4EF-C4D8-49A0-B2FF-81D8DB7D8A24}"/>
          </ac:spMkLst>
        </pc:spChg>
        <pc:spChg chg="add del">
          <ac:chgData name="Manuela Ciesielska" userId="3a72cf5b1d6937e6" providerId="LiveId" clId="{A4A363C7-CEAF-4F98-AC77-20751DB9DE04}" dt="2023-03-15T14:16:17.112" v="5529" actId="26606"/>
          <ac:spMkLst>
            <pc:docMk/>
            <pc:sldMk cId="520352287" sldId="263"/>
            <ac:spMk id="22" creationId="{4300840D-0A0B-4512-BACA-B439D5B9C57C}"/>
          </ac:spMkLst>
        </pc:spChg>
        <pc:spChg chg="add del">
          <ac:chgData name="Manuela Ciesielska" userId="3a72cf5b1d6937e6" providerId="LiveId" clId="{A4A363C7-CEAF-4F98-AC77-20751DB9DE04}" dt="2023-03-15T14:16:17.112" v="5529" actId="26606"/>
          <ac:spMkLst>
            <pc:docMk/>
            <pc:sldMk cId="520352287" sldId="263"/>
            <ac:spMk id="23" creationId="{D2B78728-A580-49A7-84F9-6EF6F583ADE0}"/>
          </ac:spMkLst>
        </pc:spChg>
        <pc:spChg chg="add del">
          <ac:chgData name="Manuela Ciesielska" userId="3a72cf5b1d6937e6" providerId="LiveId" clId="{A4A363C7-CEAF-4F98-AC77-20751DB9DE04}" dt="2023-03-15T14:16:17.112" v="5529" actId="26606"/>
          <ac:spMkLst>
            <pc:docMk/>
            <pc:sldMk cId="520352287" sldId="263"/>
            <ac:spMk id="24" creationId="{38FAA1A1-D861-433F-88FA-1E9D6FD31D11}"/>
          </ac:spMkLst>
        </pc:spChg>
        <pc:spChg chg="add del">
          <ac:chgData name="Manuela Ciesielska" userId="3a72cf5b1d6937e6" providerId="LiveId" clId="{A4A363C7-CEAF-4F98-AC77-20751DB9DE04}" dt="2023-03-15T14:16:17.112" v="5529" actId="26606"/>
          <ac:spMkLst>
            <pc:docMk/>
            <pc:sldMk cId="520352287" sldId="263"/>
            <ac:spMk id="25" creationId="{8D71EDA1-87BF-4D5D-AB79-F346FD1927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0CA7-AEBA-DCCE-84DB-2FFCCA1A8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276DB9-CFCB-97D2-3BEA-ACBA02B8E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70BE0A1-151B-CA8F-AE92-EC9CC7EFFC83}"/>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5" name="Footer Placeholder 4">
            <a:extLst>
              <a:ext uri="{FF2B5EF4-FFF2-40B4-BE49-F238E27FC236}">
                <a16:creationId xmlns:a16="http://schemas.microsoft.com/office/drawing/2014/main" id="{3E4FCB18-62AF-0262-3D7F-89EAE58DD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C0CA0-9AB8-3FFE-1555-2DD16D911374}"/>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85934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C577-DC1C-490B-F833-6EEA244224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3A811B-32FA-D66C-0526-0126A767D1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F60380-E302-78DA-BCB8-2D0207D14176}"/>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5" name="Footer Placeholder 4">
            <a:extLst>
              <a:ext uri="{FF2B5EF4-FFF2-40B4-BE49-F238E27FC236}">
                <a16:creationId xmlns:a16="http://schemas.microsoft.com/office/drawing/2014/main" id="{FEEE56D5-C53F-3201-C5AA-E603ABC655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EB2CB1-ED26-A642-20A7-504097A3E8B9}"/>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43738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2CBC1-9D56-3596-7400-AC9ECE6105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FC4D02-E7DD-E8E5-F2EA-B2ABF5E70A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F72BAB-6891-7F72-FF90-B212CEB56B34}"/>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5" name="Footer Placeholder 4">
            <a:extLst>
              <a:ext uri="{FF2B5EF4-FFF2-40B4-BE49-F238E27FC236}">
                <a16:creationId xmlns:a16="http://schemas.microsoft.com/office/drawing/2014/main" id="{331382AA-3BB4-0D3D-E31D-B625C4CCBD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7DF281-0E1D-84A2-81F7-BDF6DA81A555}"/>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4606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53C-D7EB-46C8-A4A2-6A3E9D0C22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358B8D-4086-6B6C-748D-04BEE29C4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0CE43-BE54-0FEB-6221-BC6E67AA5E90}"/>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5" name="Footer Placeholder 4">
            <a:extLst>
              <a:ext uri="{FF2B5EF4-FFF2-40B4-BE49-F238E27FC236}">
                <a16:creationId xmlns:a16="http://schemas.microsoft.com/office/drawing/2014/main" id="{635DF9EA-4260-DF53-F94E-0D1DF6A2C5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CC4C47-2818-CF5F-B6A3-F7C8D499AA73}"/>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14154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8DE4-69A3-65F2-4BC5-9519C5824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5979E0-611C-B5CB-2D44-9C5EA071D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91BB55-F3CD-60FD-0C13-1941D3078A39}"/>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5" name="Footer Placeholder 4">
            <a:extLst>
              <a:ext uri="{FF2B5EF4-FFF2-40B4-BE49-F238E27FC236}">
                <a16:creationId xmlns:a16="http://schemas.microsoft.com/office/drawing/2014/main" id="{927DF75A-F499-90F7-3D5D-FB8615D2B5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0DB4C9-FB73-46E6-6413-BF5C4330AC59}"/>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428581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DE36-8591-B896-B670-8B7143E0ED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B9362F-0840-BDA0-7A18-5DD2B2943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5DB020-59EC-C9CB-3B48-6FE39BF9D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EBB1D2C-2237-3FC4-6327-40D049D13330}"/>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6" name="Footer Placeholder 5">
            <a:extLst>
              <a:ext uri="{FF2B5EF4-FFF2-40B4-BE49-F238E27FC236}">
                <a16:creationId xmlns:a16="http://schemas.microsoft.com/office/drawing/2014/main" id="{09DCDBEE-F211-A4DF-66BF-9AEABEB44B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8E70E4-FA80-22C0-9CE1-493F45FFDFEA}"/>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21668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B3A-BEDC-140A-F50E-ADC87F35B6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03FC42-E472-4FA3-B2E7-7ADD21FCB7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9A48E3-8701-7D21-1A04-039717C71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00DE0A-32E2-2893-D566-1AC926C28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BE713F-3BC2-FAFE-D2F1-C028AEA57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BF5D5D-16F3-7911-832E-6B1362B2DB3B}"/>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8" name="Footer Placeholder 7">
            <a:extLst>
              <a:ext uri="{FF2B5EF4-FFF2-40B4-BE49-F238E27FC236}">
                <a16:creationId xmlns:a16="http://schemas.microsoft.com/office/drawing/2014/main" id="{817BA8F1-1789-0C79-C7C8-6DABB1D1A7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AFE7D8-54FB-7A3B-817A-8DC27C3CAA4B}"/>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98213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26D6-8B50-B1AF-94D1-8158EF51B9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6EF6CC6-8994-01A5-9C06-91C984BA81B1}"/>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4" name="Footer Placeholder 3">
            <a:extLst>
              <a:ext uri="{FF2B5EF4-FFF2-40B4-BE49-F238E27FC236}">
                <a16:creationId xmlns:a16="http://schemas.microsoft.com/office/drawing/2014/main" id="{3A224AA5-40CA-0283-D15B-26BCAAC03C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91F25A-02FE-E55F-5DE6-A93A7F283937}"/>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90318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295A05-EBA2-A8EA-68D0-54ECF06601A0}"/>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3" name="Footer Placeholder 2">
            <a:extLst>
              <a:ext uri="{FF2B5EF4-FFF2-40B4-BE49-F238E27FC236}">
                <a16:creationId xmlns:a16="http://schemas.microsoft.com/office/drawing/2014/main" id="{AD1688F3-9EF5-07B7-06CA-37FD0FCDCAA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5C7A8C-2A81-0887-E22B-10802BACE1D5}"/>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29904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D284-99BC-607B-4D0A-70492955D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A8D8B7-D463-A17D-D379-02F0677FF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C8A895-69BA-76AA-7F2C-989012F9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4B860-1921-7A3A-4CD4-0A4126AF066A}"/>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6" name="Footer Placeholder 5">
            <a:extLst>
              <a:ext uri="{FF2B5EF4-FFF2-40B4-BE49-F238E27FC236}">
                <a16:creationId xmlns:a16="http://schemas.microsoft.com/office/drawing/2014/main" id="{9FCA76DA-17D9-95E6-04B2-4E7EA4A69B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04E853-5531-58A3-B0E2-2D24DC7F80F4}"/>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1526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CF1C-0DA2-9BC0-62DD-83EFBE96D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85DF23-C13E-05E9-60A1-F338F5B35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860918-6FEC-CD87-9DC5-DBED93532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282EF-77A7-A24B-6B53-A463CADEA1C1}"/>
              </a:ext>
            </a:extLst>
          </p:cNvPr>
          <p:cNvSpPr>
            <a:spLocks noGrp="1"/>
          </p:cNvSpPr>
          <p:nvPr>
            <p:ph type="dt" sz="half" idx="10"/>
          </p:nvPr>
        </p:nvSpPr>
        <p:spPr/>
        <p:txBody>
          <a:bodyPr/>
          <a:lstStyle/>
          <a:p>
            <a:fld id="{A5377C08-CECC-4A2F-8170-6317D92E4F64}" type="datetimeFigureOut">
              <a:rPr lang="en-GB" smtClean="0"/>
              <a:t>15/03/2023</a:t>
            </a:fld>
            <a:endParaRPr lang="en-GB"/>
          </a:p>
        </p:txBody>
      </p:sp>
      <p:sp>
        <p:nvSpPr>
          <p:cNvPr id="6" name="Footer Placeholder 5">
            <a:extLst>
              <a:ext uri="{FF2B5EF4-FFF2-40B4-BE49-F238E27FC236}">
                <a16:creationId xmlns:a16="http://schemas.microsoft.com/office/drawing/2014/main" id="{9BD392A5-BB0C-65C4-0FA2-8D93448471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34DAD7-B486-C09A-F27B-B15E9851652B}"/>
              </a:ext>
            </a:extLst>
          </p:cNvPr>
          <p:cNvSpPr>
            <a:spLocks noGrp="1"/>
          </p:cNvSpPr>
          <p:nvPr>
            <p:ph type="sldNum" sz="quarter" idx="12"/>
          </p:nvPr>
        </p:nvSpPr>
        <p:spPr/>
        <p:txBody>
          <a:bodyPr/>
          <a:lstStyle/>
          <a:p>
            <a:fld id="{99DD6C62-47B5-42EB-B160-FDF227341CDD}" type="slidenum">
              <a:rPr lang="en-GB" smtClean="0"/>
              <a:t>‹#›</a:t>
            </a:fld>
            <a:endParaRPr lang="en-GB"/>
          </a:p>
        </p:txBody>
      </p:sp>
    </p:spTree>
    <p:extLst>
      <p:ext uri="{BB962C8B-B14F-4D97-AF65-F5344CB8AC3E}">
        <p14:creationId xmlns:p14="http://schemas.microsoft.com/office/powerpoint/2010/main" val="282078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EB022-D5A9-6BD6-7521-A4CCD710D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E0759-CFCE-5995-AE6B-6666C6512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7A4CA4-3DD8-FB1C-6BA0-C8D86B71D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77C08-CECC-4A2F-8170-6317D92E4F64}" type="datetimeFigureOut">
              <a:rPr lang="en-GB" smtClean="0"/>
              <a:t>15/03/2023</a:t>
            </a:fld>
            <a:endParaRPr lang="en-GB"/>
          </a:p>
        </p:txBody>
      </p:sp>
      <p:sp>
        <p:nvSpPr>
          <p:cNvPr id="5" name="Footer Placeholder 4">
            <a:extLst>
              <a:ext uri="{FF2B5EF4-FFF2-40B4-BE49-F238E27FC236}">
                <a16:creationId xmlns:a16="http://schemas.microsoft.com/office/drawing/2014/main" id="{5FCEC840-832F-E315-1582-4AAD5FB78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FE907A4-A4ED-8DA1-3D24-A39366464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D6C62-47B5-42EB-B160-FDF227341CDD}" type="slidenum">
              <a:rPr lang="en-GB" smtClean="0"/>
              <a:t>‹#›</a:t>
            </a:fld>
            <a:endParaRPr lang="en-GB"/>
          </a:p>
        </p:txBody>
      </p:sp>
    </p:spTree>
    <p:extLst>
      <p:ext uri="{BB962C8B-B14F-4D97-AF65-F5344CB8AC3E}">
        <p14:creationId xmlns:p14="http://schemas.microsoft.com/office/powerpoint/2010/main" val="171481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ECC87-81CE-926D-66C1-4F98DDE83BE6}"/>
              </a:ext>
            </a:extLst>
          </p:cNvPr>
          <p:cNvSpPr txBox="1"/>
          <p:nvPr/>
        </p:nvSpPr>
        <p:spPr>
          <a:xfrm>
            <a:off x="609600" y="1317491"/>
            <a:ext cx="10373710" cy="4060022"/>
          </a:xfrm>
          <a:prstGeom prst="rect">
            <a:avLst/>
          </a:prstGeom>
          <a:noFill/>
        </p:spPr>
        <p:txBody>
          <a:bodyPr wrap="square">
            <a:spAutoFit/>
          </a:bodyPr>
          <a:lstStyle/>
          <a:p>
            <a:pPr marL="457200" algn="ctr">
              <a:lnSpc>
                <a:spcPct val="107000"/>
              </a:lnSpc>
            </a:pPr>
            <a:r>
              <a:rPr lang="en-GB" sz="3200" dirty="0">
                <a:latin typeface="Segoe UI" panose="020B0502040204020203" pitchFamily="34" charset="0"/>
                <a:ea typeface="Calibri" panose="020F0502020204030204" pitchFamily="34" charset="0"/>
                <a:cs typeface="Segoe UI" panose="020B0502040204020203" pitchFamily="34" charset="0"/>
              </a:rPr>
              <a:t>SUMMARY</a:t>
            </a:r>
          </a:p>
          <a:p>
            <a:pPr marL="914400" indent="-457200" algn="just">
              <a:lnSpc>
                <a:spcPct val="107000"/>
              </a:lnSpc>
              <a:buAutoNum type="arabicPeriod"/>
            </a:pPr>
            <a:endParaRPr lang="en-GB" sz="1400" dirty="0">
              <a:latin typeface="Segoe UI" panose="020B0502040204020203" pitchFamily="34" charset="0"/>
              <a:ea typeface="Calibri" panose="020F0502020204030204" pitchFamily="34" charset="0"/>
              <a:cs typeface="Segoe UI" panose="020B0502040204020203" pitchFamily="34" charset="0"/>
            </a:endParaRPr>
          </a:p>
          <a:p>
            <a:pPr marL="914400" indent="-457200" algn="just">
              <a:lnSpc>
                <a:spcPct val="107000"/>
              </a:lnSpc>
              <a:buAutoNum type="arabicPeriod"/>
            </a:pPr>
            <a:r>
              <a:rPr lang="en-GB" sz="1400" dirty="0">
                <a:latin typeface="Segoe UI" panose="020B0502040204020203" pitchFamily="34" charset="0"/>
                <a:ea typeface="Calibri" panose="020F0502020204030204" pitchFamily="34" charset="0"/>
                <a:cs typeface="Segoe UI" panose="020B0502040204020203" pitchFamily="34" charset="0"/>
              </a:rPr>
              <a:t>The company should invest in the development of mobile platform (app especially), but keep investing in desktop platform</a:t>
            </a:r>
            <a:endParaRPr lang="en-GB" sz="1400" dirty="0">
              <a:effectLst/>
              <a:latin typeface="Segoe UI" panose="020B0502040204020203" pitchFamily="34" charset="0"/>
              <a:ea typeface="Calibri" panose="020F0502020204030204" pitchFamily="34" charset="0"/>
              <a:cs typeface="Segoe UI" panose="020B0502040204020203" pitchFamily="34" charset="0"/>
            </a:endParaRPr>
          </a:p>
          <a:p>
            <a:pPr lvl="0" algn="just">
              <a:lnSpc>
                <a:spcPct val="107000"/>
              </a:lnSpc>
            </a:pPr>
            <a:r>
              <a:rPr lang="en-GB" sz="1400" dirty="0">
                <a:effectLst/>
                <a:latin typeface="Segoe UI" panose="020B0502040204020203" pitchFamily="34" charset="0"/>
                <a:ea typeface="Calibri" panose="020F0502020204030204" pitchFamily="34" charset="0"/>
                <a:cs typeface="Segoe UI" panose="020B0502040204020203" pitchFamily="34" charset="0"/>
              </a:rPr>
              <a:t> 	- the growth in users choosing mobile between November 2021 and November 2022 is significant</a:t>
            </a:r>
          </a:p>
          <a:p>
            <a:pPr lvl="0" algn="just">
              <a:lnSpc>
                <a:spcPct val="107000"/>
              </a:lnSpc>
            </a:pPr>
            <a:r>
              <a:rPr lang="en-GB" sz="1400" dirty="0">
                <a:effectLst/>
                <a:latin typeface="Segoe UI" panose="020B0502040204020203" pitchFamily="34" charset="0"/>
                <a:ea typeface="Calibri" panose="020F0502020204030204" pitchFamily="34" charset="0"/>
                <a:cs typeface="Segoe UI" panose="020B0502040204020203" pitchFamily="34" charset="0"/>
              </a:rPr>
              <a:t> 	- the growth in profit from mobile bookings is also significantly bigger in that period </a:t>
            </a:r>
          </a:p>
          <a:p>
            <a:pPr lvl="0" algn="just">
              <a:lnSpc>
                <a:spcPct val="107000"/>
              </a:lnSpc>
            </a:pPr>
            <a:r>
              <a:rPr lang="en-GB" sz="1400" dirty="0">
                <a:latin typeface="Segoe UI" panose="020B0502040204020203" pitchFamily="34" charset="0"/>
                <a:ea typeface="Calibri" panose="020F0502020204030204" pitchFamily="34" charset="0"/>
                <a:cs typeface="Segoe UI" panose="020B0502040204020203" pitchFamily="34" charset="0"/>
              </a:rPr>
              <a:t>	- it </a:t>
            </a:r>
            <a:r>
              <a:rPr lang="en-GB" sz="1400" dirty="0">
                <a:effectLst/>
                <a:latin typeface="Segoe UI" panose="020B0502040204020203" pitchFamily="34" charset="0"/>
                <a:ea typeface="Calibri" panose="020F0502020204030204" pitchFamily="34" charset="0"/>
                <a:cs typeface="Segoe UI" panose="020B0502040204020203" pitchFamily="34" charset="0"/>
              </a:rPr>
              <a:t>should be considered in investment plans that the desktop is still the main platform to make bookings</a:t>
            </a:r>
          </a:p>
          <a:p>
            <a:pPr marL="457200" algn="just">
              <a:lnSpc>
                <a:spcPct val="107000"/>
              </a:lnSpc>
            </a:pPr>
            <a:r>
              <a:rPr lang="en-GB" sz="1400" dirty="0">
                <a:effectLst/>
                <a:latin typeface="Segoe UI" panose="020B0502040204020203" pitchFamily="34" charset="0"/>
                <a:ea typeface="Calibri" panose="020F0502020204030204" pitchFamily="34" charset="0"/>
                <a:cs typeface="Segoe UI" panose="020B0502040204020203" pitchFamily="34" charset="0"/>
              </a:rPr>
              <a:t> </a:t>
            </a:r>
          </a:p>
          <a:p>
            <a:pPr marL="457200" algn="just">
              <a:lnSpc>
                <a:spcPct val="107000"/>
              </a:lnSpc>
            </a:pPr>
            <a:r>
              <a:rPr lang="en-GB" sz="1400" dirty="0">
                <a:effectLst/>
                <a:latin typeface="Segoe UI" panose="020B0502040204020203" pitchFamily="34" charset="0"/>
                <a:ea typeface="Calibri" panose="020F0502020204030204" pitchFamily="34" charset="0"/>
                <a:cs typeface="Segoe UI" panose="020B0502040204020203" pitchFamily="34" charset="0"/>
              </a:rPr>
              <a:t>2.       </a:t>
            </a:r>
            <a:r>
              <a:rPr lang="en-GB" sz="1400" dirty="0">
                <a:latin typeface="Segoe UI" panose="020B0502040204020203" pitchFamily="34" charset="0"/>
                <a:ea typeface="Calibri" panose="020F0502020204030204" pitchFamily="34" charset="0"/>
                <a:cs typeface="Segoe UI" panose="020B0502040204020203" pitchFamily="34" charset="0"/>
              </a:rPr>
              <a:t>R</a:t>
            </a:r>
            <a:r>
              <a:rPr lang="en-GB" sz="1400" dirty="0">
                <a:effectLst/>
                <a:latin typeface="Segoe UI" panose="020B0502040204020203" pitchFamily="34" charset="0"/>
                <a:ea typeface="Calibri" panose="020F0502020204030204" pitchFamily="34" charset="0"/>
                <a:cs typeface="Segoe UI" panose="020B0502040204020203" pitchFamily="34" charset="0"/>
              </a:rPr>
              <a:t>egion in which the company was the most successful is APAC</a:t>
            </a:r>
          </a:p>
          <a:p>
            <a:pPr marL="1200150" lvl="1" indent="-285750" algn="just">
              <a:lnSpc>
                <a:spcPct val="107000"/>
              </a:lnSpc>
              <a:buFontTx/>
              <a:buChar char="-"/>
            </a:pPr>
            <a:r>
              <a:rPr lang="en-GB" sz="1400" dirty="0">
                <a:latin typeface="Segoe UI" panose="020B0502040204020203" pitchFamily="34" charset="0"/>
                <a:ea typeface="Calibri" panose="020F0502020204030204" pitchFamily="34" charset="0"/>
                <a:cs typeface="Segoe UI" panose="020B0502040204020203" pitchFamily="34" charset="0"/>
              </a:rPr>
              <a:t>Two countries in this region (Australia and South Korea), </a:t>
            </a:r>
            <a:r>
              <a:rPr lang="en-GB" sz="1400" dirty="0">
                <a:effectLst/>
                <a:latin typeface="Segoe UI" panose="020B0502040204020203" pitchFamily="34" charset="0"/>
                <a:ea typeface="Calibri" panose="020F0502020204030204" pitchFamily="34" charset="0"/>
                <a:cs typeface="Segoe UI" panose="020B0502040204020203" pitchFamily="34" charset="0"/>
              </a:rPr>
              <a:t>in which also mobile platform was most popular, </a:t>
            </a:r>
            <a:r>
              <a:rPr lang="en-GB" sz="1400" dirty="0">
                <a:latin typeface="Segoe UI" panose="020B0502040204020203" pitchFamily="34" charset="0"/>
                <a:ea typeface="Calibri" panose="020F0502020204030204" pitchFamily="34" charset="0"/>
                <a:cs typeface="Segoe UI" panose="020B0502040204020203" pitchFamily="34" charset="0"/>
              </a:rPr>
              <a:t>should be highlighted as an example</a:t>
            </a:r>
          </a:p>
          <a:p>
            <a:pPr marL="914400" lvl="1" algn="just">
              <a:lnSpc>
                <a:spcPct val="107000"/>
              </a:lnSpc>
            </a:pPr>
            <a:endParaRPr lang="en-GB" sz="1400" dirty="0">
              <a:effectLst/>
              <a:latin typeface="Segoe UI" panose="020B0502040204020203" pitchFamily="34" charset="0"/>
              <a:ea typeface="Calibri" panose="020F0502020204030204" pitchFamily="34" charset="0"/>
              <a:cs typeface="Segoe UI" panose="020B0502040204020203" pitchFamily="34" charset="0"/>
            </a:endParaRPr>
          </a:p>
          <a:p>
            <a:pPr marL="457200" algn="just">
              <a:lnSpc>
                <a:spcPct val="107000"/>
              </a:lnSpc>
            </a:pPr>
            <a:r>
              <a:rPr lang="en-GB" sz="1400" dirty="0">
                <a:effectLst/>
                <a:latin typeface="Segoe UI" panose="020B0502040204020203" pitchFamily="34" charset="0"/>
                <a:ea typeface="Calibri" panose="020F0502020204030204" pitchFamily="34" charset="0"/>
                <a:cs typeface="Segoe UI" panose="020B0502040204020203" pitchFamily="34" charset="0"/>
              </a:rPr>
              <a:t> 3.      The offer of the Travel company could be increased by adding new destinations and removing those less popular. </a:t>
            </a:r>
          </a:p>
          <a:p>
            <a:pPr marL="457200" algn="just">
              <a:lnSpc>
                <a:spcPct val="107000"/>
              </a:lnSpc>
            </a:pPr>
            <a:r>
              <a:rPr lang="en-GB" sz="1400" dirty="0">
                <a:latin typeface="Segoe UI" panose="020B0502040204020203" pitchFamily="34" charset="0"/>
                <a:ea typeface="Calibri" panose="020F0502020204030204" pitchFamily="34" charset="0"/>
                <a:cs typeface="Segoe UI" panose="020B0502040204020203" pitchFamily="34" charset="0"/>
              </a:rPr>
              <a:t>	- </a:t>
            </a:r>
            <a:r>
              <a:rPr lang="en-GB" sz="1400" dirty="0">
                <a:latin typeface="Segoe UI" panose="020B0502040204020203" pitchFamily="34" charset="0"/>
                <a:cs typeface="Segoe UI" panose="020B0502040204020203" pitchFamily="34" charset="0"/>
              </a:rPr>
              <a:t>the</a:t>
            </a:r>
            <a:r>
              <a:rPr lang="en-GB" sz="1400" dirty="0">
                <a:effectLst/>
                <a:latin typeface="Segoe UI" panose="020B0502040204020203" pitchFamily="34" charset="0"/>
                <a:ea typeface="Calibri" panose="020F0502020204030204" pitchFamily="34" charset="0"/>
                <a:cs typeface="Segoe UI" panose="020B0502040204020203" pitchFamily="34" charset="0"/>
              </a:rPr>
              <a:t> impact of adding new countries to the list of destinations should be</a:t>
            </a:r>
            <a:r>
              <a:rPr lang="en-GB" sz="1400" dirty="0">
                <a:latin typeface="Segoe UI" panose="020B0502040204020203" pitchFamily="34" charset="0"/>
                <a:ea typeface="Calibri" panose="020F0502020204030204" pitchFamily="34" charset="0"/>
                <a:cs typeface="Segoe UI" panose="020B0502040204020203" pitchFamily="34" charset="0"/>
              </a:rPr>
              <a:t> </a:t>
            </a:r>
            <a:r>
              <a:rPr lang="en-GB" sz="1400" dirty="0">
                <a:effectLst/>
                <a:latin typeface="Segoe UI" panose="020B0502040204020203" pitchFamily="34" charset="0"/>
                <a:ea typeface="Calibri" panose="020F0502020204030204" pitchFamily="34" charset="0"/>
                <a:cs typeface="Segoe UI" panose="020B0502040204020203" pitchFamily="34" charset="0"/>
              </a:rPr>
              <a:t>measured in the future, </a:t>
            </a:r>
          </a:p>
          <a:p>
            <a:pPr marL="457200" algn="just">
              <a:lnSpc>
                <a:spcPct val="107000"/>
              </a:lnSpc>
            </a:pPr>
            <a:r>
              <a:rPr lang="en-GB" sz="1400" dirty="0">
                <a:latin typeface="Segoe UI" panose="020B0502040204020203" pitchFamily="34" charset="0"/>
                <a:ea typeface="Calibri" panose="020F0502020204030204" pitchFamily="34" charset="0"/>
                <a:cs typeface="Segoe UI" panose="020B0502040204020203" pitchFamily="34" charset="0"/>
              </a:rPr>
              <a:t>	   </a:t>
            </a:r>
            <a:r>
              <a:rPr lang="en-GB" sz="1400" dirty="0">
                <a:effectLst/>
                <a:latin typeface="Segoe UI" panose="020B0502040204020203" pitchFamily="34" charset="0"/>
                <a:ea typeface="Calibri" panose="020F0502020204030204" pitchFamily="34" charset="0"/>
                <a:cs typeface="Segoe UI" panose="020B0502040204020203" pitchFamily="34" charset="0"/>
              </a:rPr>
              <a:t>especially for the countries with the highest growth in orders and value</a:t>
            </a:r>
          </a:p>
          <a:p>
            <a:pPr marL="457200" algn="just">
              <a:lnSpc>
                <a:spcPct val="107000"/>
              </a:lnSpc>
            </a:pPr>
            <a:endParaRPr lang="en-GB" sz="14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5203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67F243B-21EE-8F33-6FD2-AE52F1F50210}"/>
              </a:ext>
            </a:extLst>
          </p:cNvPr>
          <p:cNvSpPr txBox="1"/>
          <p:nvPr/>
        </p:nvSpPr>
        <p:spPr>
          <a:xfrm>
            <a:off x="1721027" y="5537875"/>
            <a:ext cx="3369345" cy="830997"/>
          </a:xfrm>
          <a:prstGeom prst="rect">
            <a:avLst/>
          </a:prstGeom>
          <a:noFill/>
        </p:spPr>
        <p:txBody>
          <a:bodyPr wrap="square" rtlCol="0">
            <a:spAutoFit/>
          </a:bodyPr>
          <a:lstStyle/>
          <a:p>
            <a:r>
              <a:rPr lang="en-GB" sz="1200" dirty="0">
                <a:solidFill>
                  <a:srgbClr val="252423"/>
                </a:solidFill>
                <a:latin typeface="Segoe UI" panose="020B0502040204020203" pitchFamily="34" charset="0"/>
              </a:rPr>
              <a:t>I</a:t>
            </a:r>
            <a:r>
              <a:rPr lang="en-GB" sz="1200" b="0" i="0" dirty="0">
                <a:solidFill>
                  <a:srgbClr val="252423"/>
                </a:solidFill>
                <a:effectLst/>
                <a:latin typeface="Segoe UI" panose="020B0502040204020203" pitchFamily="34" charset="0"/>
              </a:rPr>
              <a:t>n the period of one year (</a:t>
            </a:r>
            <a:r>
              <a:rPr lang="en-GB" sz="1200" dirty="0">
                <a:solidFill>
                  <a:srgbClr val="252423"/>
                </a:solidFill>
                <a:latin typeface="Segoe UI" panose="020B0502040204020203" pitchFamily="34" charset="0"/>
              </a:rPr>
              <a:t>N</a:t>
            </a:r>
            <a:r>
              <a:rPr lang="en-GB" sz="1200" b="0" i="0" dirty="0">
                <a:solidFill>
                  <a:srgbClr val="252423"/>
                </a:solidFill>
                <a:effectLst/>
                <a:latin typeface="Segoe UI" panose="020B0502040204020203" pitchFamily="34" charset="0"/>
              </a:rPr>
              <a:t>ov 2021-Nov 2022) we can observe a 67% overall increase in orders made by mobile, while percentage increase of orders made by desktop is low.</a:t>
            </a:r>
            <a:endParaRPr lang="en-GB" sz="1200" dirty="0"/>
          </a:p>
        </p:txBody>
      </p:sp>
      <p:sp>
        <p:nvSpPr>
          <p:cNvPr id="10" name="TextBox 9">
            <a:extLst>
              <a:ext uri="{FF2B5EF4-FFF2-40B4-BE49-F238E27FC236}">
                <a16:creationId xmlns:a16="http://schemas.microsoft.com/office/drawing/2014/main" id="{12B336C6-BC4F-10B0-02CA-632EF96B178E}"/>
              </a:ext>
            </a:extLst>
          </p:cNvPr>
          <p:cNvSpPr txBox="1"/>
          <p:nvPr/>
        </p:nvSpPr>
        <p:spPr>
          <a:xfrm>
            <a:off x="6573216" y="5537875"/>
            <a:ext cx="3369345" cy="646331"/>
          </a:xfrm>
          <a:prstGeom prst="rect">
            <a:avLst/>
          </a:prstGeom>
          <a:noFill/>
        </p:spPr>
        <p:txBody>
          <a:bodyPr wrap="square" rtlCol="0">
            <a:spAutoFit/>
          </a:bodyPr>
          <a:lstStyle/>
          <a:p>
            <a:r>
              <a:rPr lang="en-GB" sz="1200" dirty="0"/>
              <a:t>The increase is high for mobile web (59%)  but it is </a:t>
            </a:r>
            <a:r>
              <a:rPr lang="en-GB" sz="1100" dirty="0">
                <a:latin typeface="Segoe UI" panose="020B0502040204020203" pitchFamily="34" charset="0"/>
                <a:cs typeface="Segoe UI" panose="020B0502040204020203" pitchFamily="34" charset="0"/>
              </a:rPr>
              <a:t>significantly</a:t>
            </a:r>
            <a:r>
              <a:rPr lang="en-GB" sz="1200" dirty="0"/>
              <a:t> higher for mobile app option (81%) </a:t>
            </a:r>
          </a:p>
          <a:p>
            <a:endParaRPr lang="en-GB" sz="1200" dirty="0"/>
          </a:p>
        </p:txBody>
      </p:sp>
      <p:sp>
        <p:nvSpPr>
          <p:cNvPr id="11" name="TextBox 10">
            <a:extLst>
              <a:ext uri="{FF2B5EF4-FFF2-40B4-BE49-F238E27FC236}">
                <a16:creationId xmlns:a16="http://schemas.microsoft.com/office/drawing/2014/main" id="{27D9C5F0-F4DC-C5C9-674F-4725EEC51747}"/>
              </a:ext>
            </a:extLst>
          </p:cNvPr>
          <p:cNvSpPr txBox="1"/>
          <p:nvPr/>
        </p:nvSpPr>
        <p:spPr>
          <a:xfrm>
            <a:off x="1721027" y="704193"/>
            <a:ext cx="9031056" cy="954107"/>
          </a:xfrm>
          <a:prstGeom prst="rect">
            <a:avLst/>
          </a:prstGeom>
          <a:noFill/>
        </p:spPr>
        <p:txBody>
          <a:bodyPr wrap="square" rtlCol="0">
            <a:spAutoFit/>
          </a:bodyPr>
          <a:lstStyle/>
          <a:p>
            <a:r>
              <a:rPr lang="en-GB" sz="2800" dirty="0"/>
              <a:t>The growth in orders made between Nov 2021 and Nov 2022 by desktop and mobile</a:t>
            </a:r>
          </a:p>
        </p:txBody>
      </p:sp>
      <p:pic>
        <p:nvPicPr>
          <p:cNvPr id="17" name="Picture 16">
            <a:extLst>
              <a:ext uri="{FF2B5EF4-FFF2-40B4-BE49-F238E27FC236}">
                <a16:creationId xmlns:a16="http://schemas.microsoft.com/office/drawing/2014/main" id="{0DBC6950-2E73-6174-C122-83B4FF393953}"/>
              </a:ext>
            </a:extLst>
          </p:cNvPr>
          <p:cNvPicPr>
            <a:picLocks noChangeAspect="1"/>
          </p:cNvPicPr>
          <p:nvPr/>
        </p:nvPicPr>
        <p:blipFill>
          <a:blip r:embed="rId2"/>
          <a:stretch>
            <a:fillRect/>
          </a:stretch>
        </p:blipFill>
        <p:spPr>
          <a:xfrm>
            <a:off x="5851470" y="1791473"/>
            <a:ext cx="4322544" cy="3521013"/>
          </a:xfrm>
          <a:prstGeom prst="rect">
            <a:avLst/>
          </a:prstGeom>
        </p:spPr>
      </p:pic>
      <p:pic>
        <p:nvPicPr>
          <p:cNvPr id="19" name="Picture 18">
            <a:extLst>
              <a:ext uri="{FF2B5EF4-FFF2-40B4-BE49-F238E27FC236}">
                <a16:creationId xmlns:a16="http://schemas.microsoft.com/office/drawing/2014/main" id="{46BD54B6-53C2-4A86-D2A2-FC36BDE6CED2}"/>
              </a:ext>
            </a:extLst>
          </p:cNvPr>
          <p:cNvPicPr>
            <a:picLocks noChangeAspect="1"/>
          </p:cNvPicPr>
          <p:nvPr/>
        </p:nvPicPr>
        <p:blipFill>
          <a:blip r:embed="rId3"/>
          <a:stretch>
            <a:fillRect/>
          </a:stretch>
        </p:blipFill>
        <p:spPr>
          <a:xfrm>
            <a:off x="1513510" y="2490952"/>
            <a:ext cx="4206981" cy="3025903"/>
          </a:xfrm>
          <a:prstGeom prst="rect">
            <a:avLst/>
          </a:prstGeom>
        </p:spPr>
      </p:pic>
    </p:spTree>
    <p:extLst>
      <p:ext uri="{BB962C8B-B14F-4D97-AF65-F5344CB8AC3E}">
        <p14:creationId xmlns:p14="http://schemas.microsoft.com/office/powerpoint/2010/main" val="203689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9AFB0-E1ED-2341-2794-0A3FCBFA0783}"/>
              </a:ext>
            </a:extLst>
          </p:cNvPr>
          <p:cNvPicPr>
            <a:picLocks noChangeAspect="1"/>
          </p:cNvPicPr>
          <p:nvPr/>
        </p:nvPicPr>
        <p:blipFill>
          <a:blip r:embed="rId2"/>
          <a:stretch>
            <a:fillRect/>
          </a:stretch>
        </p:blipFill>
        <p:spPr>
          <a:xfrm>
            <a:off x="5920255" y="1705924"/>
            <a:ext cx="4549630" cy="3774803"/>
          </a:xfrm>
          <a:prstGeom prst="rect">
            <a:avLst/>
          </a:prstGeom>
        </p:spPr>
      </p:pic>
      <p:sp>
        <p:nvSpPr>
          <p:cNvPr id="6" name="TextBox 5">
            <a:extLst>
              <a:ext uri="{FF2B5EF4-FFF2-40B4-BE49-F238E27FC236}">
                <a16:creationId xmlns:a16="http://schemas.microsoft.com/office/drawing/2014/main" id="{45F17B68-57F4-73AB-3268-45F2E8A4A543}"/>
              </a:ext>
            </a:extLst>
          </p:cNvPr>
          <p:cNvSpPr txBox="1"/>
          <p:nvPr/>
        </p:nvSpPr>
        <p:spPr>
          <a:xfrm>
            <a:off x="2176957" y="3232070"/>
            <a:ext cx="3421767" cy="646331"/>
          </a:xfrm>
          <a:prstGeom prst="rect">
            <a:avLst/>
          </a:prstGeom>
          <a:noFill/>
        </p:spPr>
        <p:txBody>
          <a:bodyPr wrap="square" rtlCol="0">
            <a:spAutoFit/>
          </a:bodyPr>
          <a:lstStyle/>
          <a:p>
            <a:pPr algn="l"/>
            <a:r>
              <a:rPr lang="en-GB" sz="1200" dirty="0">
                <a:solidFill>
                  <a:srgbClr val="252423"/>
                </a:solidFill>
                <a:latin typeface="Segoe UI" panose="020B0502040204020203" pitchFamily="34" charset="0"/>
              </a:rPr>
              <a:t>T</a:t>
            </a:r>
            <a:r>
              <a:rPr lang="en-GB" sz="1200" b="0" i="0" dirty="0">
                <a:solidFill>
                  <a:srgbClr val="252423"/>
                </a:solidFill>
                <a:effectLst/>
                <a:latin typeface="Segoe UI" panose="020B0502040204020203" pitchFamily="34" charset="0"/>
              </a:rPr>
              <a:t>he value brought by desktop platform is growing </a:t>
            </a:r>
            <a:r>
              <a:rPr lang="en-GB" sz="1200" dirty="0">
                <a:solidFill>
                  <a:srgbClr val="252423"/>
                </a:solidFill>
                <a:latin typeface="Segoe UI" panose="020B0502040204020203" pitchFamily="34" charset="0"/>
              </a:rPr>
              <a:t>slower than</a:t>
            </a:r>
            <a:r>
              <a:rPr lang="en-GB" sz="1200" b="0" i="0" dirty="0">
                <a:solidFill>
                  <a:srgbClr val="252423"/>
                </a:solidFill>
                <a:effectLst/>
                <a:latin typeface="Segoe UI" panose="020B0502040204020203" pitchFamily="34" charset="0"/>
              </a:rPr>
              <a:t> the value brought by mobile platform. </a:t>
            </a:r>
          </a:p>
        </p:txBody>
      </p:sp>
      <p:sp>
        <p:nvSpPr>
          <p:cNvPr id="7" name="TextBox 6">
            <a:extLst>
              <a:ext uri="{FF2B5EF4-FFF2-40B4-BE49-F238E27FC236}">
                <a16:creationId xmlns:a16="http://schemas.microsoft.com/office/drawing/2014/main" id="{B99CA28F-978E-F33E-8E0B-198F6896840C}"/>
              </a:ext>
            </a:extLst>
          </p:cNvPr>
          <p:cNvSpPr txBox="1"/>
          <p:nvPr/>
        </p:nvSpPr>
        <p:spPr>
          <a:xfrm>
            <a:off x="2215250" y="4690411"/>
            <a:ext cx="3544240" cy="461665"/>
          </a:xfrm>
          <a:prstGeom prst="rect">
            <a:avLst/>
          </a:prstGeom>
          <a:noFill/>
        </p:spPr>
        <p:txBody>
          <a:bodyPr wrap="none" rtlCol="0">
            <a:spAutoFit/>
          </a:bodyPr>
          <a:lstStyle/>
          <a:p>
            <a:r>
              <a:rPr lang="en-GB" sz="1200" b="0" i="0" dirty="0">
                <a:solidFill>
                  <a:srgbClr val="252423"/>
                </a:solidFill>
                <a:effectLst/>
                <a:latin typeface="Segoe UI" panose="020B0502040204020203" pitchFamily="34" charset="0"/>
              </a:rPr>
              <a:t>The growth in value by mobile platform is 175 % </a:t>
            </a:r>
          </a:p>
          <a:p>
            <a:endParaRPr lang="en-GB" sz="12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6B8759B0-D0D7-893B-1ED8-9BB0B8141730}"/>
              </a:ext>
            </a:extLst>
          </p:cNvPr>
          <p:cNvSpPr txBox="1"/>
          <p:nvPr/>
        </p:nvSpPr>
        <p:spPr>
          <a:xfrm>
            <a:off x="2176957" y="1705924"/>
            <a:ext cx="3778987" cy="1938992"/>
          </a:xfrm>
          <a:prstGeom prst="rect">
            <a:avLst/>
          </a:prstGeom>
          <a:noFill/>
        </p:spPr>
        <p:txBody>
          <a:bodyPr wrap="square" rtlCol="0">
            <a:spAutoFit/>
          </a:bodyPr>
          <a:lstStyle/>
          <a:p>
            <a:r>
              <a:rPr lang="en-GB" sz="2400" b="0" i="0" dirty="0">
                <a:solidFill>
                  <a:srgbClr val="252423"/>
                </a:solidFill>
                <a:effectLst/>
                <a:latin typeface="Segoe UI" panose="020B0502040204020203" pitchFamily="34" charset="0"/>
              </a:rPr>
              <a:t>Percentage increase</a:t>
            </a:r>
          </a:p>
          <a:p>
            <a:r>
              <a:rPr lang="en-GB" sz="2400" b="0" i="0" dirty="0">
                <a:solidFill>
                  <a:srgbClr val="252423"/>
                </a:solidFill>
                <a:effectLst/>
                <a:latin typeface="Segoe UI" panose="020B0502040204020203" pitchFamily="34" charset="0"/>
              </a:rPr>
              <a:t>for value by platform </a:t>
            </a:r>
          </a:p>
          <a:p>
            <a:r>
              <a:rPr lang="en-GB" sz="2400" b="0" i="0" dirty="0">
                <a:solidFill>
                  <a:srgbClr val="252423"/>
                </a:solidFill>
                <a:effectLst/>
                <a:latin typeface="Segoe UI" panose="020B0502040204020203" pitchFamily="34" charset="0"/>
              </a:rPr>
              <a:t>(November 2021 - November 2022)</a:t>
            </a:r>
          </a:p>
          <a:p>
            <a:endParaRPr lang="en-GB" sz="2400" dirty="0"/>
          </a:p>
        </p:txBody>
      </p:sp>
    </p:spTree>
    <p:extLst>
      <p:ext uri="{BB962C8B-B14F-4D97-AF65-F5344CB8AC3E}">
        <p14:creationId xmlns:p14="http://schemas.microsoft.com/office/powerpoint/2010/main" val="128739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77C-614E-1B00-51B4-3AFFFEEB10E8}"/>
              </a:ext>
            </a:extLst>
          </p:cNvPr>
          <p:cNvSpPr>
            <a:spLocks noGrp="1"/>
          </p:cNvSpPr>
          <p:nvPr>
            <p:ph type="ctrTitle"/>
          </p:nvPr>
        </p:nvSpPr>
        <p:spPr>
          <a:xfrm>
            <a:off x="941408" y="1984310"/>
            <a:ext cx="2884491" cy="887814"/>
          </a:xfrm>
        </p:spPr>
        <p:txBody>
          <a:bodyPr>
            <a:normAutofit/>
          </a:bodyPr>
          <a:lstStyle/>
          <a:p>
            <a:pPr algn="l"/>
            <a:r>
              <a:rPr lang="en-GB" sz="1600" b="0" i="0" dirty="0">
                <a:solidFill>
                  <a:srgbClr val="252423"/>
                </a:solidFill>
                <a:effectLst/>
                <a:latin typeface="Segoe UI" panose="020B0502040204020203" pitchFamily="34" charset="0"/>
              </a:rPr>
              <a:t>Desktop is still the most popular method of booking. </a:t>
            </a:r>
            <a:br>
              <a:rPr lang="en-GB" sz="1600" b="0" i="0" dirty="0">
                <a:solidFill>
                  <a:srgbClr val="252423"/>
                </a:solidFill>
                <a:effectLst/>
                <a:latin typeface="Segoe UI" panose="020B0502040204020203" pitchFamily="34" charset="0"/>
              </a:rPr>
            </a:br>
            <a:endParaRPr lang="en-GB" sz="1600" dirty="0"/>
          </a:p>
        </p:txBody>
      </p:sp>
      <p:sp>
        <p:nvSpPr>
          <p:cNvPr id="3" name="Subtitle 2">
            <a:extLst>
              <a:ext uri="{FF2B5EF4-FFF2-40B4-BE49-F238E27FC236}">
                <a16:creationId xmlns:a16="http://schemas.microsoft.com/office/drawing/2014/main" id="{8BD837B5-196F-01C8-E758-023E13DBBB33}"/>
              </a:ext>
            </a:extLst>
          </p:cNvPr>
          <p:cNvSpPr>
            <a:spLocks noGrp="1"/>
          </p:cNvSpPr>
          <p:nvPr>
            <p:ph type="subTitle" idx="1"/>
          </p:nvPr>
        </p:nvSpPr>
        <p:spPr>
          <a:xfrm>
            <a:off x="900431" y="910150"/>
            <a:ext cx="10558505" cy="813123"/>
          </a:xfrm>
        </p:spPr>
        <p:txBody>
          <a:bodyPr>
            <a:noAutofit/>
          </a:bodyPr>
          <a:lstStyle/>
          <a:p>
            <a:pPr algn="just"/>
            <a:r>
              <a:rPr lang="en-GB" dirty="0"/>
              <a:t>Difference in amount of bookings made by desktop or mobile platform in one year period  (November 2021  November 2022)</a:t>
            </a:r>
          </a:p>
          <a:p>
            <a:pPr algn="just"/>
            <a:endParaRPr lang="en-GB" dirty="0"/>
          </a:p>
        </p:txBody>
      </p:sp>
      <p:pic>
        <p:nvPicPr>
          <p:cNvPr id="12" name="Picture 11">
            <a:extLst>
              <a:ext uri="{FF2B5EF4-FFF2-40B4-BE49-F238E27FC236}">
                <a16:creationId xmlns:a16="http://schemas.microsoft.com/office/drawing/2014/main" id="{3D483F20-4FC4-FB26-0A06-ED7719A001DA}"/>
              </a:ext>
            </a:extLst>
          </p:cNvPr>
          <p:cNvPicPr>
            <a:picLocks noChangeAspect="1"/>
          </p:cNvPicPr>
          <p:nvPr/>
        </p:nvPicPr>
        <p:blipFill>
          <a:blip r:embed="rId2"/>
          <a:stretch>
            <a:fillRect/>
          </a:stretch>
        </p:blipFill>
        <p:spPr>
          <a:xfrm>
            <a:off x="941408" y="3909721"/>
            <a:ext cx="3328598" cy="1655180"/>
          </a:xfrm>
          <a:prstGeom prst="rect">
            <a:avLst/>
          </a:prstGeom>
        </p:spPr>
      </p:pic>
      <p:pic>
        <p:nvPicPr>
          <p:cNvPr id="14" name="Picture 13">
            <a:extLst>
              <a:ext uri="{FF2B5EF4-FFF2-40B4-BE49-F238E27FC236}">
                <a16:creationId xmlns:a16="http://schemas.microsoft.com/office/drawing/2014/main" id="{A732CC4E-5826-0B79-76BF-D3299EA1DFC9}"/>
              </a:ext>
            </a:extLst>
          </p:cNvPr>
          <p:cNvPicPr>
            <a:picLocks noChangeAspect="1"/>
          </p:cNvPicPr>
          <p:nvPr/>
        </p:nvPicPr>
        <p:blipFill>
          <a:blip r:embed="rId3"/>
          <a:stretch>
            <a:fillRect/>
          </a:stretch>
        </p:blipFill>
        <p:spPr>
          <a:xfrm>
            <a:off x="4868633" y="1822264"/>
            <a:ext cx="6394711" cy="3963540"/>
          </a:xfrm>
          <a:prstGeom prst="rect">
            <a:avLst/>
          </a:prstGeom>
        </p:spPr>
      </p:pic>
    </p:spTree>
    <p:extLst>
      <p:ext uri="{BB962C8B-B14F-4D97-AF65-F5344CB8AC3E}">
        <p14:creationId xmlns:p14="http://schemas.microsoft.com/office/powerpoint/2010/main" val="271444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4A447D-9CBC-F7BA-4830-EBB2E45A1452}"/>
              </a:ext>
            </a:extLst>
          </p:cNvPr>
          <p:cNvPicPr>
            <a:picLocks noChangeAspect="1"/>
          </p:cNvPicPr>
          <p:nvPr/>
        </p:nvPicPr>
        <p:blipFill>
          <a:blip r:embed="rId2"/>
          <a:stretch>
            <a:fillRect/>
          </a:stretch>
        </p:blipFill>
        <p:spPr>
          <a:xfrm>
            <a:off x="1144610" y="643467"/>
            <a:ext cx="4693579" cy="2543217"/>
          </a:xfrm>
          <a:prstGeom prst="rect">
            <a:avLst/>
          </a:prstGeom>
        </p:spPr>
      </p:pic>
      <p:sp>
        <p:nvSpPr>
          <p:cNvPr id="10" name="TextBox 9">
            <a:extLst>
              <a:ext uri="{FF2B5EF4-FFF2-40B4-BE49-F238E27FC236}">
                <a16:creationId xmlns:a16="http://schemas.microsoft.com/office/drawing/2014/main" id="{6F6187E9-E00B-AAE4-D0FC-64F499C29A91}"/>
              </a:ext>
            </a:extLst>
          </p:cNvPr>
          <p:cNvSpPr txBox="1"/>
          <p:nvPr/>
        </p:nvSpPr>
        <p:spPr>
          <a:xfrm>
            <a:off x="1144610" y="6214863"/>
            <a:ext cx="9923932" cy="461665"/>
          </a:xfrm>
          <a:prstGeom prst="rect">
            <a:avLst/>
          </a:prstGeom>
          <a:noFill/>
        </p:spPr>
        <p:txBody>
          <a:bodyPr wrap="square" rtlCol="0">
            <a:spAutoFit/>
          </a:bodyPr>
          <a:lstStyle/>
          <a:p>
            <a:r>
              <a:rPr lang="en-GB" sz="1200" b="0" i="0" dirty="0">
                <a:solidFill>
                  <a:srgbClr val="252423"/>
                </a:solidFill>
                <a:effectLst/>
                <a:latin typeface="Segoe UI" panose="020B0502040204020203" pitchFamily="34" charset="0"/>
              </a:rPr>
              <a:t>Based on the graphs, we will look closer at APAC region as it shows that the biggest growth in value in 2022 brought customers who originate from APAC region. Travelers from APAC region book their travels using mostly mobile platform.</a:t>
            </a:r>
            <a:endParaRPr lang="en-GB" sz="1200" dirty="0"/>
          </a:p>
        </p:txBody>
      </p:sp>
      <p:sp>
        <p:nvSpPr>
          <p:cNvPr id="11" name="TextBox 10">
            <a:extLst>
              <a:ext uri="{FF2B5EF4-FFF2-40B4-BE49-F238E27FC236}">
                <a16:creationId xmlns:a16="http://schemas.microsoft.com/office/drawing/2014/main" id="{8A57FC49-94BF-3EBE-645A-ACC7AF30F55A}"/>
              </a:ext>
            </a:extLst>
          </p:cNvPr>
          <p:cNvSpPr txBox="1"/>
          <p:nvPr/>
        </p:nvSpPr>
        <p:spPr>
          <a:xfrm>
            <a:off x="2693016" y="170319"/>
            <a:ext cx="7304307" cy="461665"/>
          </a:xfrm>
          <a:prstGeom prst="rect">
            <a:avLst/>
          </a:prstGeom>
          <a:noFill/>
        </p:spPr>
        <p:txBody>
          <a:bodyPr wrap="none" rtlCol="0">
            <a:spAutoFit/>
          </a:bodyPr>
          <a:lstStyle/>
          <a:p>
            <a:r>
              <a:rPr lang="en-GB" sz="2400" b="0" i="0" dirty="0">
                <a:solidFill>
                  <a:srgbClr val="252423"/>
                </a:solidFill>
                <a:effectLst/>
                <a:latin typeface="Segoe UI" panose="020B0502040204020203" pitchFamily="34" charset="0"/>
              </a:rPr>
              <a:t>Increase of orders and value by platform and region </a:t>
            </a:r>
            <a:endParaRPr lang="en-GB" sz="2400" dirty="0"/>
          </a:p>
        </p:txBody>
      </p:sp>
      <p:pic>
        <p:nvPicPr>
          <p:cNvPr id="13" name="Picture 12">
            <a:extLst>
              <a:ext uri="{FF2B5EF4-FFF2-40B4-BE49-F238E27FC236}">
                <a16:creationId xmlns:a16="http://schemas.microsoft.com/office/drawing/2014/main" id="{80100DAA-959B-5B3A-51FA-25999A136138}"/>
              </a:ext>
            </a:extLst>
          </p:cNvPr>
          <p:cNvPicPr>
            <a:picLocks noChangeAspect="1"/>
          </p:cNvPicPr>
          <p:nvPr/>
        </p:nvPicPr>
        <p:blipFill>
          <a:blip r:embed="rId3"/>
          <a:stretch>
            <a:fillRect/>
          </a:stretch>
        </p:blipFill>
        <p:spPr>
          <a:xfrm>
            <a:off x="6572473" y="714925"/>
            <a:ext cx="4467225" cy="2400300"/>
          </a:xfrm>
          <a:prstGeom prst="rect">
            <a:avLst/>
          </a:prstGeom>
        </p:spPr>
      </p:pic>
      <p:pic>
        <p:nvPicPr>
          <p:cNvPr id="17" name="Picture 16">
            <a:extLst>
              <a:ext uri="{FF2B5EF4-FFF2-40B4-BE49-F238E27FC236}">
                <a16:creationId xmlns:a16="http://schemas.microsoft.com/office/drawing/2014/main" id="{F2E202E2-1E50-7915-946C-0814EB8157D7}"/>
              </a:ext>
            </a:extLst>
          </p:cNvPr>
          <p:cNvPicPr>
            <a:picLocks noChangeAspect="1"/>
          </p:cNvPicPr>
          <p:nvPr/>
        </p:nvPicPr>
        <p:blipFill>
          <a:blip r:embed="rId4"/>
          <a:stretch>
            <a:fillRect/>
          </a:stretch>
        </p:blipFill>
        <p:spPr>
          <a:xfrm>
            <a:off x="6631142" y="3494610"/>
            <a:ext cx="4394168" cy="2799189"/>
          </a:xfrm>
          <a:prstGeom prst="rect">
            <a:avLst/>
          </a:prstGeom>
        </p:spPr>
      </p:pic>
      <p:pic>
        <p:nvPicPr>
          <p:cNvPr id="20" name="Picture 19">
            <a:extLst>
              <a:ext uri="{FF2B5EF4-FFF2-40B4-BE49-F238E27FC236}">
                <a16:creationId xmlns:a16="http://schemas.microsoft.com/office/drawing/2014/main" id="{1D30F2B0-0B1B-34DA-C01A-B2D4E4448413}"/>
              </a:ext>
            </a:extLst>
          </p:cNvPr>
          <p:cNvPicPr>
            <a:picLocks noChangeAspect="1"/>
          </p:cNvPicPr>
          <p:nvPr/>
        </p:nvPicPr>
        <p:blipFill>
          <a:blip r:embed="rId5"/>
          <a:stretch>
            <a:fillRect/>
          </a:stretch>
        </p:blipFill>
        <p:spPr>
          <a:xfrm>
            <a:off x="1105988" y="3493533"/>
            <a:ext cx="4682537" cy="2760661"/>
          </a:xfrm>
          <a:prstGeom prst="rect">
            <a:avLst/>
          </a:prstGeom>
        </p:spPr>
      </p:pic>
    </p:spTree>
    <p:extLst>
      <p:ext uri="{BB962C8B-B14F-4D97-AF65-F5344CB8AC3E}">
        <p14:creationId xmlns:p14="http://schemas.microsoft.com/office/powerpoint/2010/main" val="15061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40CE39-F029-8979-B563-2CAE2930A296}"/>
              </a:ext>
            </a:extLst>
          </p:cNvPr>
          <p:cNvSpPr txBox="1"/>
          <p:nvPr/>
        </p:nvSpPr>
        <p:spPr>
          <a:xfrm>
            <a:off x="484631" y="5284113"/>
            <a:ext cx="11026047" cy="1015663"/>
          </a:xfrm>
          <a:prstGeom prst="rect">
            <a:avLst/>
          </a:prstGeom>
          <a:noFill/>
        </p:spPr>
        <p:txBody>
          <a:bodyPr wrap="square" rtlCol="0">
            <a:spAutoFit/>
          </a:bodyPr>
          <a:lstStyle/>
          <a:p>
            <a:pPr algn="l"/>
            <a:r>
              <a:rPr lang="en-GB" sz="1200" dirty="0">
                <a:solidFill>
                  <a:srgbClr val="252423"/>
                </a:solidFill>
                <a:latin typeface="Segoe UI" panose="020B0502040204020203" pitchFamily="34" charset="0"/>
                <a:cs typeface="Segoe UI" panose="020B0502040204020203" pitchFamily="34" charset="0"/>
              </a:rPr>
              <a:t>Closer look </a:t>
            </a:r>
            <a:r>
              <a:rPr lang="en-GB" sz="1200" b="0" i="0" dirty="0">
                <a:solidFill>
                  <a:srgbClr val="252423"/>
                </a:solidFill>
                <a:effectLst/>
                <a:latin typeface="Segoe UI" panose="020B0502040204020203" pitchFamily="34" charset="0"/>
                <a:cs typeface="Segoe UI" panose="020B0502040204020203" pitchFamily="34" charset="0"/>
              </a:rPr>
              <a:t>at Australia and South Korea.</a:t>
            </a:r>
          </a:p>
          <a:p>
            <a:pPr algn="l"/>
            <a:r>
              <a:rPr lang="en-GB" sz="1200" dirty="0">
                <a:solidFill>
                  <a:srgbClr val="252423"/>
                </a:solidFill>
                <a:latin typeface="Segoe UI" panose="020B0502040204020203" pitchFamily="34" charset="0"/>
                <a:cs typeface="Segoe UI" panose="020B0502040204020203" pitchFamily="34" charset="0"/>
              </a:rPr>
              <a:t>W</a:t>
            </a:r>
            <a:r>
              <a:rPr lang="en-GB" sz="1200" b="0" i="0" dirty="0">
                <a:solidFill>
                  <a:srgbClr val="252423"/>
                </a:solidFill>
                <a:effectLst/>
                <a:latin typeface="Segoe UI" panose="020B0502040204020203" pitchFamily="34" charset="0"/>
                <a:cs typeface="Segoe UI" panose="020B0502040204020203" pitchFamily="34" charset="0"/>
              </a:rPr>
              <a:t>ithin APAC region, the biggest increase in orders has South Korea but Australia brings the biggest increase in value.</a:t>
            </a:r>
          </a:p>
          <a:p>
            <a:pPr algn="l"/>
            <a:r>
              <a:rPr lang="en-GB" sz="1200" dirty="0">
                <a:solidFill>
                  <a:srgbClr val="252423"/>
                </a:solidFill>
                <a:latin typeface="Segoe UI" panose="020B0502040204020203" pitchFamily="34" charset="0"/>
                <a:cs typeface="Segoe UI" panose="020B0502040204020203" pitchFamily="34" charset="0"/>
              </a:rPr>
              <a:t>T</a:t>
            </a:r>
            <a:r>
              <a:rPr lang="en-GB" sz="1200" b="0" i="0" dirty="0">
                <a:solidFill>
                  <a:srgbClr val="252423"/>
                </a:solidFill>
                <a:effectLst/>
                <a:latin typeface="Segoe UI" panose="020B0502040204020203" pitchFamily="34" charset="0"/>
                <a:cs typeface="Segoe UI" panose="020B0502040204020203" pitchFamily="34" charset="0"/>
              </a:rPr>
              <a:t>he increase in amount of orders made by travellers in South Korea by mobile platforms is big. Over 200%. For mobile app and over 150% for mobile web..</a:t>
            </a:r>
          </a:p>
          <a:p>
            <a:pPr algn="l"/>
            <a:r>
              <a:rPr lang="en-GB" sz="1200" dirty="0">
                <a:solidFill>
                  <a:srgbClr val="252423"/>
                </a:solidFill>
                <a:latin typeface="Segoe UI" panose="020B0502040204020203" pitchFamily="34" charset="0"/>
                <a:cs typeface="Segoe UI" panose="020B0502040204020203" pitchFamily="34" charset="0"/>
              </a:rPr>
              <a:t>In Australia, the growth is also big but smaller than in South Korea (close to 100% for mobile app and close to 30% for mobile web). </a:t>
            </a:r>
            <a:endParaRPr lang="en-GB" sz="1200" b="0" i="0" dirty="0">
              <a:solidFill>
                <a:srgbClr val="252423"/>
              </a:solidFill>
              <a:effectLst/>
              <a:latin typeface="Segoe UI" panose="020B0502040204020203" pitchFamily="34" charset="0"/>
              <a:cs typeface="Segoe UI" panose="020B0502040204020203" pitchFamily="34" charset="0"/>
            </a:endParaRPr>
          </a:p>
          <a:p>
            <a:endParaRPr lang="en-GB" sz="12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70D22E1-9F20-DCBA-59FF-8223E4BD2CA6}"/>
              </a:ext>
            </a:extLst>
          </p:cNvPr>
          <p:cNvSpPr txBox="1"/>
          <p:nvPr/>
        </p:nvSpPr>
        <p:spPr>
          <a:xfrm>
            <a:off x="551726" y="814923"/>
            <a:ext cx="11088548" cy="461665"/>
          </a:xfrm>
          <a:prstGeom prst="rect">
            <a:avLst/>
          </a:prstGeom>
          <a:noFill/>
        </p:spPr>
        <p:txBody>
          <a:bodyPr wrap="none" rtlCol="0">
            <a:spAutoFit/>
          </a:bodyPr>
          <a:lstStyle/>
          <a:p>
            <a:r>
              <a:rPr lang="en-GB" sz="2400" b="0" i="0" dirty="0">
                <a:solidFill>
                  <a:srgbClr val="252423"/>
                </a:solidFill>
                <a:effectLst/>
                <a:latin typeface="Segoe UI" panose="020B0502040204020203" pitchFamily="34" charset="0"/>
              </a:rPr>
              <a:t>Percentage increase of orders and value by platform and country in APAC region</a:t>
            </a:r>
            <a:endParaRPr lang="en-GB" sz="2400" dirty="0"/>
          </a:p>
        </p:txBody>
      </p:sp>
      <p:pic>
        <p:nvPicPr>
          <p:cNvPr id="11" name="Picture 10">
            <a:extLst>
              <a:ext uri="{FF2B5EF4-FFF2-40B4-BE49-F238E27FC236}">
                <a16:creationId xmlns:a16="http://schemas.microsoft.com/office/drawing/2014/main" id="{22268AEE-4338-76C6-1029-5ACD194015A8}"/>
              </a:ext>
            </a:extLst>
          </p:cNvPr>
          <p:cNvPicPr>
            <a:picLocks noChangeAspect="1"/>
          </p:cNvPicPr>
          <p:nvPr/>
        </p:nvPicPr>
        <p:blipFill>
          <a:blip r:embed="rId2"/>
          <a:stretch>
            <a:fillRect/>
          </a:stretch>
        </p:blipFill>
        <p:spPr>
          <a:xfrm>
            <a:off x="8091806" y="1703963"/>
            <a:ext cx="3781425" cy="3019425"/>
          </a:xfrm>
          <a:prstGeom prst="rect">
            <a:avLst/>
          </a:prstGeom>
        </p:spPr>
      </p:pic>
      <p:pic>
        <p:nvPicPr>
          <p:cNvPr id="15" name="Picture 14">
            <a:extLst>
              <a:ext uri="{FF2B5EF4-FFF2-40B4-BE49-F238E27FC236}">
                <a16:creationId xmlns:a16="http://schemas.microsoft.com/office/drawing/2014/main" id="{288EC9B8-97AD-FCBD-EB58-F39682C63B05}"/>
              </a:ext>
            </a:extLst>
          </p:cNvPr>
          <p:cNvPicPr>
            <a:picLocks noChangeAspect="1"/>
          </p:cNvPicPr>
          <p:nvPr/>
        </p:nvPicPr>
        <p:blipFill>
          <a:blip r:embed="rId3"/>
          <a:stretch>
            <a:fillRect/>
          </a:stretch>
        </p:blipFill>
        <p:spPr>
          <a:xfrm>
            <a:off x="4261485" y="1837313"/>
            <a:ext cx="3638550" cy="2886075"/>
          </a:xfrm>
          <a:prstGeom prst="rect">
            <a:avLst/>
          </a:prstGeom>
        </p:spPr>
      </p:pic>
      <p:pic>
        <p:nvPicPr>
          <p:cNvPr id="17" name="Picture 16">
            <a:extLst>
              <a:ext uri="{FF2B5EF4-FFF2-40B4-BE49-F238E27FC236}">
                <a16:creationId xmlns:a16="http://schemas.microsoft.com/office/drawing/2014/main" id="{CB16F155-06CB-1E11-6257-7E449FF84083}"/>
              </a:ext>
            </a:extLst>
          </p:cNvPr>
          <p:cNvPicPr>
            <a:picLocks noChangeAspect="1"/>
          </p:cNvPicPr>
          <p:nvPr/>
        </p:nvPicPr>
        <p:blipFill>
          <a:blip r:embed="rId4"/>
          <a:stretch>
            <a:fillRect/>
          </a:stretch>
        </p:blipFill>
        <p:spPr>
          <a:xfrm>
            <a:off x="193040" y="1756350"/>
            <a:ext cx="3876675" cy="3048000"/>
          </a:xfrm>
          <a:prstGeom prst="rect">
            <a:avLst/>
          </a:prstGeom>
        </p:spPr>
      </p:pic>
    </p:spTree>
    <p:extLst>
      <p:ext uri="{BB962C8B-B14F-4D97-AF65-F5344CB8AC3E}">
        <p14:creationId xmlns:p14="http://schemas.microsoft.com/office/powerpoint/2010/main" val="691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8063219-BDE2-CD6F-5AA3-1540F901830F}"/>
              </a:ext>
            </a:extLst>
          </p:cNvPr>
          <p:cNvSpPr txBox="1"/>
          <p:nvPr/>
        </p:nvSpPr>
        <p:spPr>
          <a:xfrm>
            <a:off x="621428" y="3469992"/>
            <a:ext cx="2311996" cy="2308324"/>
          </a:xfrm>
          <a:prstGeom prst="rect">
            <a:avLst/>
          </a:prstGeom>
          <a:noFill/>
        </p:spPr>
        <p:txBody>
          <a:bodyPr wrap="square" rtlCol="0">
            <a:spAutoFit/>
          </a:bodyPr>
          <a:lstStyle/>
          <a:p>
            <a:r>
              <a:rPr lang="en-GB" sz="1200" dirty="0">
                <a:effectLst/>
              </a:rPr>
              <a:t>There is a visible change in travellers' preferences  within a year.</a:t>
            </a:r>
          </a:p>
          <a:p>
            <a:r>
              <a:rPr lang="en-GB" sz="1200" dirty="0"/>
              <a:t>In</a:t>
            </a:r>
            <a:r>
              <a:rPr lang="en-GB" sz="1200" dirty="0">
                <a:effectLst/>
              </a:rPr>
              <a:t> 2022 </a:t>
            </a:r>
            <a:r>
              <a:rPr lang="en-GB" sz="1200" dirty="0"/>
              <a:t>there is growth in number of orders in general. The United States are not as popular as in 2021. The biggest value bring booking for Australia. In 2022the difference in value for Australia and other destinations is significant.</a:t>
            </a:r>
            <a:br>
              <a:rPr lang="en-GB" sz="1200" dirty="0">
                <a:effectLst/>
              </a:rPr>
            </a:br>
            <a:endParaRPr lang="en-GB" sz="1200" dirty="0"/>
          </a:p>
        </p:txBody>
      </p:sp>
      <p:sp>
        <p:nvSpPr>
          <p:cNvPr id="12" name="TextBox 11">
            <a:extLst>
              <a:ext uri="{FF2B5EF4-FFF2-40B4-BE49-F238E27FC236}">
                <a16:creationId xmlns:a16="http://schemas.microsoft.com/office/drawing/2014/main" id="{1DE40BA4-C8F9-9F77-15D1-5DA8A8A261A3}"/>
              </a:ext>
            </a:extLst>
          </p:cNvPr>
          <p:cNvSpPr txBox="1"/>
          <p:nvPr/>
        </p:nvSpPr>
        <p:spPr>
          <a:xfrm>
            <a:off x="621428" y="650546"/>
            <a:ext cx="2919492" cy="2677656"/>
          </a:xfrm>
          <a:prstGeom prst="rect">
            <a:avLst/>
          </a:prstGeom>
          <a:noFill/>
        </p:spPr>
        <p:txBody>
          <a:bodyPr wrap="square">
            <a:spAutoFit/>
          </a:bodyPr>
          <a:lstStyle/>
          <a:p>
            <a:r>
              <a:rPr lang="en-GB" sz="2400" dirty="0">
                <a:effectLst/>
              </a:rPr>
              <a:t>Most popular destinations </a:t>
            </a:r>
            <a:r>
              <a:rPr lang="en-GB" sz="2400" dirty="0"/>
              <a:t>for</a:t>
            </a:r>
            <a:r>
              <a:rPr lang="en-GB" sz="2400" dirty="0">
                <a:effectLst/>
              </a:rPr>
              <a:t> travellers from Australia and South Korea in November 2021 and November 2022</a:t>
            </a:r>
          </a:p>
        </p:txBody>
      </p:sp>
      <p:pic>
        <p:nvPicPr>
          <p:cNvPr id="14" name="Picture 13">
            <a:extLst>
              <a:ext uri="{FF2B5EF4-FFF2-40B4-BE49-F238E27FC236}">
                <a16:creationId xmlns:a16="http://schemas.microsoft.com/office/drawing/2014/main" id="{88A0DA18-F3E9-AF3D-EEBE-AC29870F4195}"/>
              </a:ext>
            </a:extLst>
          </p:cNvPr>
          <p:cNvPicPr>
            <a:picLocks noChangeAspect="1"/>
          </p:cNvPicPr>
          <p:nvPr/>
        </p:nvPicPr>
        <p:blipFill>
          <a:blip r:embed="rId2"/>
          <a:stretch>
            <a:fillRect/>
          </a:stretch>
        </p:blipFill>
        <p:spPr>
          <a:xfrm>
            <a:off x="7288254" y="650546"/>
            <a:ext cx="4094228" cy="2918450"/>
          </a:xfrm>
          <a:prstGeom prst="rect">
            <a:avLst/>
          </a:prstGeom>
        </p:spPr>
      </p:pic>
      <p:pic>
        <p:nvPicPr>
          <p:cNvPr id="16" name="Picture 15">
            <a:extLst>
              <a:ext uri="{FF2B5EF4-FFF2-40B4-BE49-F238E27FC236}">
                <a16:creationId xmlns:a16="http://schemas.microsoft.com/office/drawing/2014/main" id="{9F442A2F-98EC-65AC-05FC-6FB1611BE412}"/>
              </a:ext>
            </a:extLst>
          </p:cNvPr>
          <p:cNvPicPr>
            <a:picLocks noChangeAspect="1"/>
          </p:cNvPicPr>
          <p:nvPr/>
        </p:nvPicPr>
        <p:blipFill>
          <a:blip r:embed="rId3"/>
          <a:stretch>
            <a:fillRect/>
          </a:stretch>
        </p:blipFill>
        <p:spPr>
          <a:xfrm>
            <a:off x="3709612" y="891691"/>
            <a:ext cx="3282205" cy="2255370"/>
          </a:xfrm>
          <a:prstGeom prst="rect">
            <a:avLst/>
          </a:prstGeom>
        </p:spPr>
      </p:pic>
      <p:pic>
        <p:nvPicPr>
          <p:cNvPr id="18" name="Picture 17">
            <a:extLst>
              <a:ext uri="{FF2B5EF4-FFF2-40B4-BE49-F238E27FC236}">
                <a16:creationId xmlns:a16="http://schemas.microsoft.com/office/drawing/2014/main" id="{7ECE0D95-3667-2D46-9747-952941993C46}"/>
              </a:ext>
            </a:extLst>
          </p:cNvPr>
          <p:cNvPicPr>
            <a:picLocks noChangeAspect="1"/>
          </p:cNvPicPr>
          <p:nvPr/>
        </p:nvPicPr>
        <p:blipFill>
          <a:blip r:embed="rId4"/>
          <a:stretch>
            <a:fillRect/>
          </a:stretch>
        </p:blipFill>
        <p:spPr>
          <a:xfrm>
            <a:off x="7148693" y="3131198"/>
            <a:ext cx="4421879" cy="3319472"/>
          </a:xfrm>
          <a:prstGeom prst="rect">
            <a:avLst/>
          </a:prstGeom>
        </p:spPr>
      </p:pic>
      <p:pic>
        <p:nvPicPr>
          <p:cNvPr id="20" name="Picture 19">
            <a:extLst>
              <a:ext uri="{FF2B5EF4-FFF2-40B4-BE49-F238E27FC236}">
                <a16:creationId xmlns:a16="http://schemas.microsoft.com/office/drawing/2014/main" id="{C8EEFFB1-1586-9EFF-8826-00773AFFC816}"/>
              </a:ext>
            </a:extLst>
          </p:cNvPr>
          <p:cNvPicPr>
            <a:picLocks noChangeAspect="1"/>
          </p:cNvPicPr>
          <p:nvPr/>
        </p:nvPicPr>
        <p:blipFill>
          <a:blip r:embed="rId5"/>
          <a:stretch>
            <a:fillRect/>
          </a:stretch>
        </p:blipFill>
        <p:spPr>
          <a:xfrm>
            <a:off x="3735368" y="3880593"/>
            <a:ext cx="3278891" cy="2255370"/>
          </a:xfrm>
          <a:prstGeom prst="rect">
            <a:avLst/>
          </a:prstGeom>
        </p:spPr>
      </p:pic>
    </p:spTree>
    <p:extLst>
      <p:ext uri="{BB962C8B-B14F-4D97-AF65-F5344CB8AC3E}">
        <p14:creationId xmlns:p14="http://schemas.microsoft.com/office/powerpoint/2010/main" val="5211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0C374F-6992-9013-7FFD-8872DC337FA2}"/>
              </a:ext>
            </a:extLst>
          </p:cNvPr>
          <p:cNvPicPr>
            <a:picLocks noChangeAspect="1"/>
          </p:cNvPicPr>
          <p:nvPr/>
        </p:nvPicPr>
        <p:blipFill>
          <a:blip r:embed="rId2"/>
          <a:stretch>
            <a:fillRect/>
          </a:stretch>
        </p:blipFill>
        <p:spPr>
          <a:xfrm>
            <a:off x="484632" y="1541155"/>
            <a:ext cx="3517119" cy="3769543"/>
          </a:xfrm>
          <a:prstGeom prst="rect">
            <a:avLst/>
          </a:prstGeom>
        </p:spPr>
      </p:pic>
      <p:pic>
        <p:nvPicPr>
          <p:cNvPr id="7" name="Picture 6">
            <a:extLst>
              <a:ext uri="{FF2B5EF4-FFF2-40B4-BE49-F238E27FC236}">
                <a16:creationId xmlns:a16="http://schemas.microsoft.com/office/drawing/2014/main" id="{BFB5CF76-C025-CA73-8F2C-ABABA634550A}"/>
              </a:ext>
            </a:extLst>
          </p:cNvPr>
          <p:cNvPicPr>
            <a:picLocks noChangeAspect="1"/>
          </p:cNvPicPr>
          <p:nvPr/>
        </p:nvPicPr>
        <p:blipFill>
          <a:blip r:embed="rId3"/>
          <a:stretch>
            <a:fillRect/>
          </a:stretch>
        </p:blipFill>
        <p:spPr>
          <a:xfrm>
            <a:off x="4327327" y="2830968"/>
            <a:ext cx="3537345" cy="2328216"/>
          </a:xfrm>
          <a:prstGeom prst="rect">
            <a:avLst/>
          </a:prstGeom>
        </p:spPr>
      </p:pic>
      <p:pic>
        <p:nvPicPr>
          <p:cNvPr id="9" name="Picture 8">
            <a:extLst>
              <a:ext uri="{FF2B5EF4-FFF2-40B4-BE49-F238E27FC236}">
                <a16:creationId xmlns:a16="http://schemas.microsoft.com/office/drawing/2014/main" id="{A4EE0060-9472-1813-B396-FFE3DCCC66CA}"/>
              </a:ext>
            </a:extLst>
          </p:cNvPr>
          <p:cNvPicPr>
            <a:picLocks noChangeAspect="1"/>
          </p:cNvPicPr>
          <p:nvPr/>
        </p:nvPicPr>
        <p:blipFill>
          <a:blip r:embed="rId4"/>
          <a:stretch>
            <a:fillRect/>
          </a:stretch>
        </p:blipFill>
        <p:spPr>
          <a:xfrm>
            <a:off x="8162336" y="1692671"/>
            <a:ext cx="3517120" cy="3466513"/>
          </a:xfrm>
          <a:prstGeom prst="rect">
            <a:avLst/>
          </a:prstGeom>
        </p:spPr>
      </p:pic>
      <p:sp>
        <p:nvSpPr>
          <p:cNvPr id="10" name="TextBox 9">
            <a:extLst>
              <a:ext uri="{FF2B5EF4-FFF2-40B4-BE49-F238E27FC236}">
                <a16:creationId xmlns:a16="http://schemas.microsoft.com/office/drawing/2014/main" id="{C64D6D01-72C1-5D17-01FF-42B9B7E2315D}"/>
              </a:ext>
            </a:extLst>
          </p:cNvPr>
          <p:cNvSpPr txBox="1"/>
          <p:nvPr/>
        </p:nvSpPr>
        <p:spPr>
          <a:xfrm>
            <a:off x="512544" y="492342"/>
            <a:ext cx="9926692" cy="1200329"/>
          </a:xfrm>
          <a:prstGeom prst="rect">
            <a:avLst/>
          </a:prstGeom>
          <a:noFill/>
        </p:spPr>
        <p:txBody>
          <a:bodyPr wrap="none" rtlCol="0">
            <a:spAutoFit/>
          </a:bodyPr>
          <a:lstStyle/>
          <a:p>
            <a:r>
              <a:rPr lang="en-GB" sz="2400" b="0" i="0" dirty="0">
                <a:solidFill>
                  <a:srgbClr val="252423"/>
                </a:solidFill>
                <a:effectLst/>
                <a:latin typeface="Segoe UI" panose="020B0502040204020203" pitchFamily="34" charset="0"/>
              </a:rPr>
              <a:t>Percentage that value made by countries added to destinations in 2022 </a:t>
            </a:r>
          </a:p>
          <a:p>
            <a:r>
              <a:rPr lang="en-GB" sz="2400" b="0" i="0" dirty="0">
                <a:solidFill>
                  <a:srgbClr val="252423"/>
                </a:solidFill>
                <a:effectLst/>
                <a:latin typeface="Segoe UI" panose="020B0502040204020203" pitchFamily="34" charset="0"/>
              </a:rPr>
              <a:t>made of total orders and total value</a:t>
            </a:r>
          </a:p>
          <a:p>
            <a:r>
              <a:rPr lang="en-GB" sz="2400" b="0" i="0" dirty="0">
                <a:solidFill>
                  <a:srgbClr val="252423"/>
                </a:solidFill>
                <a:effectLst/>
                <a:latin typeface="Segoe UI" panose="020B0502040204020203" pitchFamily="34" charset="0"/>
              </a:rPr>
              <a:t> </a:t>
            </a:r>
            <a:endParaRPr lang="en-GB" sz="2400" dirty="0"/>
          </a:p>
        </p:txBody>
      </p:sp>
      <p:sp>
        <p:nvSpPr>
          <p:cNvPr id="11" name="TextBox 10">
            <a:extLst>
              <a:ext uri="{FF2B5EF4-FFF2-40B4-BE49-F238E27FC236}">
                <a16:creationId xmlns:a16="http://schemas.microsoft.com/office/drawing/2014/main" id="{0023F27A-9B2D-B921-FF34-FE33CDE498A4}"/>
              </a:ext>
            </a:extLst>
          </p:cNvPr>
          <p:cNvSpPr txBox="1"/>
          <p:nvPr/>
        </p:nvSpPr>
        <p:spPr>
          <a:xfrm>
            <a:off x="1884172" y="5680030"/>
            <a:ext cx="8423653" cy="830997"/>
          </a:xfrm>
          <a:prstGeom prst="rect">
            <a:avLst/>
          </a:prstGeom>
          <a:noFill/>
        </p:spPr>
        <p:txBody>
          <a:bodyPr wrap="none" rtlCol="0">
            <a:spAutoFit/>
          </a:bodyPr>
          <a:lstStyle/>
          <a:p>
            <a:r>
              <a:rPr lang="en-GB" sz="1200" dirty="0">
                <a:effectLst/>
              </a:rPr>
              <a:t>Percentage that value made by countries added to destinations in 2022 made of total orders and total value is not yet significant. </a:t>
            </a:r>
          </a:p>
          <a:p>
            <a:r>
              <a:rPr lang="en-GB" sz="1200" dirty="0"/>
              <a:t>Four </a:t>
            </a:r>
            <a:r>
              <a:rPr lang="en-GB" sz="1200" dirty="0">
                <a:effectLst/>
              </a:rPr>
              <a:t>destinations from 2021 are cancelled in 2022 . </a:t>
            </a:r>
            <a:r>
              <a:rPr lang="en-GB" sz="1200" dirty="0"/>
              <a:t>It didn’t make a big impact on the growth in amount of orders or growth of value.</a:t>
            </a:r>
            <a:endParaRPr lang="en-GB" sz="1200" dirty="0">
              <a:effectLst/>
            </a:endParaRPr>
          </a:p>
          <a:p>
            <a:br>
              <a:rPr lang="en-GB" sz="1200" dirty="0">
                <a:effectLst/>
              </a:rPr>
            </a:br>
            <a:endParaRPr lang="en-GB" sz="1200" dirty="0"/>
          </a:p>
        </p:txBody>
      </p:sp>
    </p:spTree>
    <p:extLst>
      <p:ext uri="{BB962C8B-B14F-4D97-AF65-F5344CB8AC3E}">
        <p14:creationId xmlns:p14="http://schemas.microsoft.com/office/powerpoint/2010/main" val="1821197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617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PowerPoint Presentation</vt:lpstr>
      <vt:lpstr>PowerPoint Presentation</vt:lpstr>
      <vt:lpstr>Desktop is still the most popular method of booking.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is still the most popular method of booking.  </dc:title>
  <dc:creator>Manuela Ciesielska</dc:creator>
  <cp:lastModifiedBy>Manuela Ciesielska</cp:lastModifiedBy>
  <cp:revision>1</cp:revision>
  <dcterms:created xsi:type="dcterms:W3CDTF">2023-03-15T09:27:40Z</dcterms:created>
  <dcterms:modified xsi:type="dcterms:W3CDTF">2023-03-15T15:02:02Z</dcterms:modified>
</cp:coreProperties>
</file>