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9" r:id="rId6"/>
    <p:sldId id="286" r:id="rId7"/>
    <p:sldId id="258" r:id="rId8"/>
    <p:sldId id="264" r:id="rId9"/>
    <p:sldId id="288" r:id="rId10"/>
    <p:sldId id="289" r:id="rId11"/>
    <p:sldId id="302" r:id="rId12"/>
    <p:sldId id="303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a Ciesielska" userId="3a72cf5b1d6937e6" providerId="LiveId" clId="{C11E5A3B-2BBD-4209-B6E0-B024F1252472}"/>
    <pc:docChg chg="modSld">
      <pc:chgData name="Manuela Ciesielska" userId="3a72cf5b1d6937e6" providerId="LiveId" clId="{C11E5A3B-2BBD-4209-B6E0-B024F1252472}" dt="2023-06-05T12:53:02.440" v="3" actId="20577"/>
      <pc:docMkLst>
        <pc:docMk/>
      </pc:docMkLst>
      <pc:sldChg chg="modSp mod">
        <pc:chgData name="Manuela Ciesielska" userId="3a72cf5b1d6937e6" providerId="LiveId" clId="{C11E5A3B-2BBD-4209-B6E0-B024F1252472}" dt="2023-06-05T12:53:02.440" v="3" actId="20577"/>
        <pc:sldMkLst>
          <pc:docMk/>
          <pc:sldMk cId="787891941" sldId="289"/>
        </pc:sldMkLst>
        <pc:spChg chg="mod">
          <ac:chgData name="Manuela Ciesielska" userId="3a72cf5b1d6937e6" providerId="LiveId" clId="{C11E5A3B-2BBD-4209-B6E0-B024F1252472}" dt="2023-06-05T12:53:02.440" v="3" actId="20577"/>
          <ac:spMkLst>
            <pc:docMk/>
            <pc:sldMk cId="787891941" sldId="289"/>
            <ac:spMk id="2" creationId="{D2D07C42-2E7B-40D1-A2FD-075F7DB39973}"/>
          </ac:spMkLst>
        </pc:spChg>
      </pc:sldChg>
    </pc:docChg>
  </pc:docChgLst>
  <pc:docChgLst>
    <pc:chgData name="Manuela Ciesielska" userId="3a72cf5b1d6937e6" providerId="LiveId" clId="{A3D2D89A-CCEA-41A3-BB08-95DB93F8ED96}"/>
    <pc:docChg chg="undo custSel delSld modSld">
      <pc:chgData name="Manuela Ciesielska" userId="3a72cf5b1d6937e6" providerId="LiveId" clId="{A3D2D89A-CCEA-41A3-BB08-95DB93F8ED96}" dt="2023-04-21T08:21:03.034" v="1551" actId="20577"/>
      <pc:docMkLst>
        <pc:docMk/>
      </pc:docMkLst>
      <pc:sldChg chg="delSp modSp mod">
        <pc:chgData name="Manuela Ciesielska" userId="3a72cf5b1d6937e6" providerId="LiveId" clId="{A3D2D89A-CCEA-41A3-BB08-95DB93F8ED96}" dt="2023-04-20T22:37:30.407" v="1243" actId="20577"/>
        <pc:sldMkLst>
          <pc:docMk/>
          <pc:sldMk cId="1642425379" sldId="256"/>
        </pc:sldMkLst>
        <pc:spChg chg="mod">
          <ac:chgData name="Manuela Ciesielska" userId="3a72cf5b1d6937e6" providerId="LiveId" clId="{A3D2D89A-CCEA-41A3-BB08-95DB93F8ED96}" dt="2023-04-20T22:37:30.407" v="1243" actId="20577"/>
          <ac:spMkLst>
            <pc:docMk/>
            <pc:sldMk cId="1642425379" sldId="256"/>
            <ac:spMk id="2" creationId="{216815C6-3AD0-46E6-A74A-1967BD91AF50}"/>
          </ac:spMkLst>
        </pc:spChg>
        <pc:spChg chg="del mod">
          <ac:chgData name="Manuela Ciesielska" userId="3a72cf5b1d6937e6" providerId="LiveId" clId="{A3D2D89A-CCEA-41A3-BB08-95DB93F8ED96}" dt="2023-04-20T21:42:36.841" v="1237" actId="478"/>
          <ac:spMkLst>
            <pc:docMk/>
            <pc:sldMk cId="1642425379" sldId="256"/>
            <ac:spMk id="3" creationId="{1901B20D-4C28-4DA3-ABBD-718C22A5E58B}"/>
          </ac:spMkLst>
        </pc:spChg>
        <pc:spChg chg="del mod">
          <ac:chgData name="Manuela Ciesielska" userId="3a72cf5b1d6937e6" providerId="LiveId" clId="{A3D2D89A-CCEA-41A3-BB08-95DB93F8ED96}" dt="2023-04-20T21:42:31.879" v="1236" actId="478"/>
          <ac:spMkLst>
            <pc:docMk/>
            <pc:sldMk cId="1642425379" sldId="256"/>
            <ac:spMk id="17" creationId="{A801DCC8-3AD5-4A76-8E21-3CCFD3370628}"/>
          </ac:spMkLst>
        </pc:spChg>
      </pc:sldChg>
      <pc:sldChg chg="addSp delSp modSp mod">
        <pc:chgData name="Manuela Ciesielska" userId="3a72cf5b1d6937e6" providerId="LiveId" clId="{A3D2D89A-CCEA-41A3-BB08-95DB93F8ED96}" dt="2023-04-20T21:26:51.867" v="751" actId="478"/>
        <pc:sldMkLst>
          <pc:docMk/>
          <pc:sldMk cId="707789176" sldId="258"/>
        </pc:sldMkLst>
        <pc:spChg chg="del">
          <ac:chgData name="Manuela Ciesielska" userId="3a72cf5b1d6937e6" providerId="LiveId" clId="{A3D2D89A-CCEA-41A3-BB08-95DB93F8ED96}" dt="2023-04-20T21:26:51.867" v="751" actId="478"/>
          <ac:spMkLst>
            <pc:docMk/>
            <pc:sldMk cId="707789176" sldId="258"/>
            <ac:spMk id="55" creationId="{F46B5AED-56B8-4366-B448-1813899B2F41}"/>
          </ac:spMkLst>
        </pc:spChg>
        <pc:spChg chg="mod">
          <ac:chgData name="Manuela Ciesielska" userId="3a72cf5b1d6937e6" providerId="LiveId" clId="{A3D2D89A-CCEA-41A3-BB08-95DB93F8ED96}" dt="2023-04-20T21:26:46.940" v="750" actId="20577"/>
          <ac:spMkLst>
            <pc:docMk/>
            <pc:sldMk cId="707789176" sldId="258"/>
            <ac:spMk id="56" creationId="{EB43BFBA-D9A3-4499-932B-7B75A35C488F}"/>
          </ac:spMkLst>
        </pc:spChg>
        <pc:picChg chg="add mod">
          <ac:chgData name="Manuela Ciesielska" userId="3a72cf5b1d6937e6" providerId="LiveId" clId="{A3D2D89A-CCEA-41A3-BB08-95DB93F8ED96}" dt="2023-04-20T21:23:50.584" v="676" actId="1076"/>
          <ac:picMkLst>
            <pc:docMk/>
            <pc:sldMk cId="707789176" sldId="258"/>
            <ac:picMk id="5" creationId="{87208012-DD58-E008-3EF4-AE5D1F85C018}"/>
          </ac:picMkLst>
        </pc:picChg>
      </pc:sldChg>
      <pc:sldChg chg="del">
        <pc:chgData name="Manuela Ciesielska" userId="3a72cf5b1d6937e6" providerId="LiveId" clId="{A3D2D89A-CCEA-41A3-BB08-95DB93F8ED96}" dt="2023-04-20T15:39:41.105" v="597" actId="47"/>
        <pc:sldMkLst>
          <pc:docMk/>
          <pc:sldMk cId="1593920805" sldId="262"/>
        </pc:sldMkLst>
      </pc:sldChg>
      <pc:sldChg chg="addSp delSp modSp mod">
        <pc:chgData name="Manuela Ciesielska" userId="3a72cf5b1d6937e6" providerId="LiveId" clId="{A3D2D89A-CCEA-41A3-BB08-95DB93F8ED96}" dt="2023-04-20T21:28:27.505" v="797" actId="14100"/>
        <pc:sldMkLst>
          <pc:docMk/>
          <pc:sldMk cId="1346372204" sldId="264"/>
        </pc:sldMkLst>
        <pc:spChg chg="mod">
          <ac:chgData name="Manuela Ciesielska" userId="3a72cf5b1d6937e6" providerId="LiveId" clId="{A3D2D89A-CCEA-41A3-BB08-95DB93F8ED96}" dt="2023-04-20T15:25:52.946" v="97" actId="20577"/>
          <ac:spMkLst>
            <pc:docMk/>
            <pc:sldMk cId="1346372204" sldId="264"/>
            <ac:spMk id="2" creationId="{537E1C88-627C-4655-A4FB-0BB02EDB078A}"/>
          </ac:spMkLst>
        </pc:spChg>
        <pc:picChg chg="add mod">
          <ac:chgData name="Manuela Ciesielska" userId="3a72cf5b1d6937e6" providerId="LiveId" clId="{A3D2D89A-CCEA-41A3-BB08-95DB93F8ED96}" dt="2023-04-20T21:26:04.156" v="732" actId="14100"/>
          <ac:picMkLst>
            <pc:docMk/>
            <pc:sldMk cId="1346372204" sldId="264"/>
            <ac:picMk id="4" creationId="{9ABB6F18-F503-C736-AC8E-39D25814396C}"/>
          </ac:picMkLst>
        </pc:picChg>
        <pc:picChg chg="add del mod">
          <ac:chgData name="Manuela Ciesielska" userId="3a72cf5b1d6937e6" providerId="LiveId" clId="{A3D2D89A-CCEA-41A3-BB08-95DB93F8ED96}" dt="2023-04-20T21:24:34.428" v="724" actId="478"/>
          <ac:picMkLst>
            <pc:docMk/>
            <pc:sldMk cId="1346372204" sldId="264"/>
            <ac:picMk id="5" creationId="{437FC4E4-CDDB-4454-EA14-67B54BDADF4A}"/>
          </ac:picMkLst>
        </pc:picChg>
        <pc:picChg chg="add del mod">
          <ac:chgData name="Manuela Ciesielska" userId="3a72cf5b1d6937e6" providerId="LiveId" clId="{A3D2D89A-CCEA-41A3-BB08-95DB93F8ED96}" dt="2023-04-20T21:25:15.624" v="728" actId="478"/>
          <ac:picMkLst>
            <pc:docMk/>
            <pc:sldMk cId="1346372204" sldId="264"/>
            <ac:picMk id="6" creationId="{2300B050-3405-7E64-A5C2-F56DB85EC6A7}"/>
          </ac:picMkLst>
        </pc:picChg>
        <pc:picChg chg="add mod">
          <ac:chgData name="Manuela Ciesielska" userId="3a72cf5b1d6937e6" providerId="LiveId" clId="{A3D2D89A-CCEA-41A3-BB08-95DB93F8ED96}" dt="2023-04-20T21:28:27.505" v="797" actId="14100"/>
          <ac:picMkLst>
            <pc:docMk/>
            <pc:sldMk cId="1346372204" sldId="264"/>
            <ac:picMk id="8" creationId="{514E4FD0-CD4D-0F84-24F5-443354A43E6B}"/>
          </ac:picMkLst>
        </pc:picChg>
      </pc:sldChg>
      <pc:sldChg chg="addSp delSp modSp mod">
        <pc:chgData name="Manuela Ciesielska" userId="3a72cf5b1d6937e6" providerId="LiveId" clId="{A3D2D89A-CCEA-41A3-BB08-95DB93F8ED96}" dt="2023-04-20T21:28:06.626" v="796" actId="14100"/>
        <pc:sldMkLst>
          <pc:docMk/>
          <pc:sldMk cId="2906482125" sldId="286"/>
        </pc:sldMkLst>
        <pc:spChg chg="del mod">
          <ac:chgData name="Manuela Ciesielska" userId="3a72cf5b1d6937e6" providerId="LiveId" clId="{A3D2D89A-CCEA-41A3-BB08-95DB93F8ED96}" dt="2023-04-20T21:27:34.180" v="791" actId="478"/>
          <ac:spMkLst>
            <pc:docMk/>
            <pc:sldMk cId="2906482125" sldId="286"/>
            <ac:spMk id="11" creationId="{AE5A3A44-9AA5-441A-84D6-481B1B8F2DA5}"/>
          </ac:spMkLst>
        </pc:spChg>
        <pc:spChg chg="mod">
          <ac:chgData name="Manuela Ciesielska" userId="3a72cf5b1d6937e6" providerId="LiveId" clId="{A3D2D89A-CCEA-41A3-BB08-95DB93F8ED96}" dt="2023-04-20T21:27:26.434" v="789" actId="14100"/>
          <ac:spMkLst>
            <pc:docMk/>
            <pc:sldMk cId="2906482125" sldId="286"/>
            <ac:spMk id="13" creationId="{E3E18A86-1F99-42BC-8F64-6A864544AAAF}"/>
          </ac:spMkLst>
        </pc:spChg>
        <pc:picChg chg="mod">
          <ac:chgData name="Manuela Ciesielska" userId="3a72cf5b1d6937e6" providerId="LiveId" clId="{A3D2D89A-CCEA-41A3-BB08-95DB93F8ED96}" dt="2023-04-20T21:28:06.626" v="796" actId="14100"/>
          <ac:picMkLst>
            <pc:docMk/>
            <pc:sldMk cId="2906482125" sldId="286"/>
            <ac:picMk id="5" creationId="{D67935F7-CFAE-BB99-7966-BEB10E949330}"/>
          </ac:picMkLst>
        </pc:picChg>
        <pc:picChg chg="mod">
          <ac:chgData name="Manuela Ciesielska" userId="3a72cf5b1d6937e6" providerId="LiveId" clId="{A3D2D89A-CCEA-41A3-BB08-95DB93F8ED96}" dt="2023-04-20T21:27:57.700" v="795" actId="1076"/>
          <ac:picMkLst>
            <pc:docMk/>
            <pc:sldMk cId="2906482125" sldId="286"/>
            <ac:picMk id="6" creationId="{1C1EE71A-4259-484A-AD7E-40964F671995}"/>
          </ac:picMkLst>
        </pc:picChg>
        <pc:picChg chg="add del">
          <ac:chgData name="Manuela Ciesielska" userId="3a72cf5b1d6937e6" providerId="LiveId" clId="{A3D2D89A-CCEA-41A3-BB08-95DB93F8ED96}" dt="2023-04-20T21:27:09.623" v="754" actId="22"/>
          <ac:picMkLst>
            <pc:docMk/>
            <pc:sldMk cId="2906482125" sldId="286"/>
            <ac:picMk id="8" creationId="{51DD75C3-EF90-F818-344D-2F9EB7047B39}"/>
          </ac:picMkLst>
        </pc:picChg>
      </pc:sldChg>
      <pc:sldChg chg="addSp delSp modSp mod">
        <pc:chgData name="Manuela Ciesielska" userId="3a72cf5b1d6937e6" providerId="LiveId" clId="{A3D2D89A-CCEA-41A3-BB08-95DB93F8ED96}" dt="2023-04-20T21:30:28.574" v="863" actId="478"/>
        <pc:sldMkLst>
          <pc:docMk/>
          <pc:sldMk cId="2536718091" sldId="288"/>
        </pc:sldMkLst>
        <pc:spChg chg="mod">
          <ac:chgData name="Manuela Ciesielska" userId="3a72cf5b1d6937e6" providerId="LiveId" clId="{A3D2D89A-CCEA-41A3-BB08-95DB93F8ED96}" dt="2023-04-20T21:29:58.376" v="835" actId="6549"/>
          <ac:spMkLst>
            <pc:docMk/>
            <pc:sldMk cId="2536718091" sldId="288"/>
            <ac:spMk id="2" creationId="{A106B2E4-7115-4A6C-B218-5316CEB06D2F}"/>
          </ac:spMkLst>
        </pc:spChg>
        <pc:spChg chg="del mod">
          <ac:chgData name="Manuela Ciesielska" userId="3a72cf5b1d6937e6" providerId="LiveId" clId="{A3D2D89A-CCEA-41A3-BB08-95DB93F8ED96}" dt="2023-04-20T15:27:15.271" v="103" actId="478"/>
          <ac:spMkLst>
            <pc:docMk/>
            <pc:sldMk cId="2536718091" sldId="288"/>
            <ac:spMk id="3" creationId="{D7F87984-91C7-477D-977B-F8ABF9689B9E}"/>
          </ac:spMkLst>
        </pc:spChg>
        <pc:spChg chg="add del mod">
          <ac:chgData name="Manuela Ciesielska" userId="3a72cf5b1d6937e6" providerId="LiveId" clId="{A3D2D89A-CCEA-41A3-BB08-95DB93F8ED96}" dt="2023-04-20T15:27:01.409" v="101" actId="478"/>
          <ac:spMkLst>
            <pc:docMk/>
            <pc:sldMk cId="2536718091" sldId="288"/>
            <ac:spMk id="5" creationId="{3D2D9EF6-3A50-66AD-4CC0-699A2B09EC71}"/>
          </ac:spMkLst>
        </pc:spChg>
        <pc:spChg chg="add del mod">
          <ac:chgData name="Manuela Ciesielska" userId="3a72cf5b1d6937e6" providerId="LiveId" clId="{A3D2D89A-CCEA-41A3-BB08-95DB93F8ED96}" dt="2023-04-20T21:30:28.574" v="863" actId="478"/>
          <ac:spMkLst>
            <pc:docMk/>
            <pc:sldMk cId="2536718091" sldId="288"/>
            <ac:spMk id="7" creationId="{E63C42D5-0C58-79B7-D181-C5BCC6AB8C80}"/>
          </ac:spMkLst>
        </pc:spChg>
        <pc:spChg chg="del mod">
          <ac:chgData name="Manuela Ciesielska" userId="3a72cf5b1d6937e6" providerId="LiveId" clId="{A3D2D89A-CCEA-41A3-BB08-95DB93F8ED96}" dt="2023-04-20T21:30:17.977" v="862" actId="478"/>
          <ac:spMkLst>
            <pc:docMk/>
            <pc:sldMk cId="2536718091" sldId="288"/>
            <ac:spMk id="65" creationId="{5A793BD9-2F11-4478-B2ED-83A4647328F2}"/>
          </ac:spMkLst>
        </pc:spChg>
        <pc:spChg chg="mod">
          <ac:chgData name="Manuela Ciesielska" userId="3a72cf5b1d6937e6" providerId="LiveId" clId="{A3D2D89A-CCEA-41A3-BB08-95DB93F8ED96}" dt="2023-04-20T21:30:09.376" v="860" actId="14100"/>
          <ac:spMkLst>
            <pc:docMk/>
            <pc:sldMk cId="2536718091" sldId="288"/>
            <ac:spMk id="66" creationId="{589A1C2F-2541-4741-BD11-ADCB10B41003}"/>
          </ac:spMkLst>
        </pc:spChg>
        <pc:picChg chg="add del">
          <ac:chgData name="Manuela Ciesielska" userId="3a72cf5b1d6937e6" providerId="LiveId" clId="{A3D2D89A-CCEA-41A3-BB08-95DB93F8ED96}" dt="2023-04-20T15:27:01.409" v="101" actId="478"/>
          <ac:picMkLst>
            <pc:docMk/>
            <pc:sldMk cId="2536718091" sldId="288"/>
            <ac:picMk id="10" creationId="{A539BB56-95F7-4754-8318-C0F05135C21D}"/>
          </ac:picMkLst>
        </pc:picChg>
      </pc:sldChg>
      <pc:sldChg chg="addSp delSp modSp mod">
        <pc:chgData name="Manuela Ciesielska" userId="3a72cf5b1d6937e6" providerId="LiveId" clId="{A3D2D89A-CCEA-41A3-BB08-95DB93F8ED96}" dt="2023-04-20T22:13:40.634" v="1239" actId="20577"/>
        <pc:sldMkLst>
          <pc:docMk/>
          <pc:sldMk cId="787891941" sldId="289"/>
        </pc:sldMkLst>
        <pc:spChg chg="mod">
          <ac:chgData name="Manuela Ciesielska" userId="3a72cf5b1d6937e6" providerId="LiveId" clId="{A3D2D89A-CCEA-41A3-BB08-95DB93F8ED96}" dt="2023-04-20T22:13:40.634" v="1239" actId="20577"/>
          <ac:spMkLst>
            <pc:docMk/>
            <pc:sldMk cId="787891941" sldId="289"/>
            <ac:spMk id="2" creationId="{D2D07C42-2E7B-40D1-A2FD-075F7DB39973}"/>
          </ac:spMkLst>
        </pc:spChg>
        <pc:spChg chg="add del mod">
          <ac:chgData name="Manuela Ciesielska" userId="3a72cf5b1d6937e6" providerId="LiveId" clId="{A3D2D89A-CCEA-41A3-BB08-95DB93F8ED96}" dt="2023-04-20T21:31:59.887" v="905" actId="478"/>
          <ac:spMkLst>
            <pc:docMk/>
            <pc:sldMk cId="787891941" sldId="289"/>
            <ac:spMk id="3" creationId="{9846EDBD-9882-4D3C-866D-07301A03447F}"/>
          </ac:spMkLst>
        </pc:spChg>
        <pc:spChg chg="add del mod">
          <ac:chgData name="Manuela Ciesielska" userId="3a72cf5b1d6937e6" providerId="LiveId" clId="{A3D2D89A-CCEA-41A3-BB08-95DB93F8ED96}" dt="2023-04-20T21:31:59.887" v="905" actId="478"/>
          <ac:spMkLst>
            <pc:docMk/>
            <pc:sldMk cId="787891941" sldId="289"/>
            <ac:spMk id="5" creationId="{3E25C7A1-EF59-0745-441E-E6FBA8AE5657}"/>
          </ac:spMkLst>
        </pc:spChg>
        <pc:spChg chg="del mod">
          <ac:chgData name="Manuela Ciesielska" userId="3a72cf5b1d6937e6" providerId="LiveId" clId="{A3D2D89A-CCEA-41A3-BB08-95DB93F8ED96}" dt="2023-04-20T21:32:11.817" v="906" actId="478"/>
          <ac:spMkLst>
            <pc:docMk/>
            <pc:sldMk cId="787891941" sldId="289"/>
            <ac:spMk id="24" creationId="{A568F77E-2A15-420A-9FF1-5372468FB163}"/>
          </ac:spMkLst>
        </pc:spChg>
        <pc:spChg chg="mod">
          <ac:chgData name="Manuela Ciesielska" userId="3a72cf5b1d6937e6" providerId="LiveId" clId="{A3D2D89A-CCEA-41A3-BB08-95DB93F8ED96}" dt="2023-04-20T15:31:54.198" v="182" actId="14100"/>
          <ac:spMkLst>
            <pc:docMk/>
            <pc:sldMk cId="787891941" sldId="289"/>
            <ac:spMk id="25" creationId="{92FC7C0D-6691-4B70-A74A-BDA36A47C4A0}"/>
          </ac:spMkLst>
        </pc:spChg>
        <pc:spChg chg="mod">
          <ac:chgData name="Manuela Ciesielska" userId="3a72cf5b1d6937e6" providerId="LiveId" clId="{A3D2D89A-CCEA-41A3-BB08-95DB93F8ED96}" dt="2023-04-20T15:30:40.155" v="143" actId="255"/>
          <ac:spMkLst>
            <pc:docMk/>
            <pc:sldMk cId="787891941" sldId="289"/>
            <ac:spMk id="26" creationId="{D9D7223C-05DC-44D0-899D-45F203655582}"/>
          </ac:spMkLst>
        </pc:spChg>
      </pc:sldChg>
      <pc:sldChg chg="addSp delSp modSp del mod">
        <pc:chgData name="Manuela Ciesielska" userId="3a72cf5b1d6937e6" providerId="LiveId" clId="{A3D2D89A-CCEA-41A3-BB08-95DB93F8ED96}" dt="2023-04-20T15:39:49.680" v="600" actId="47"/>
        <pc:sldMkLst>
          <pc:docMk/>
          <pc:sldMk cId="71308349" sldId="291"/>
        </pc:sldMkLst>
        <pc:spChg chg="add mod">
          <ac:chgData name="Manuela Ciesielska" userId="3a72cf5b1d6937e6" providerId="LiveId" clId="{A3D2D89A-CCEA-41A3-BB08-95DB93F8ED96}" dt="2023-04-20T15:33:28.646" v="204" actId="20577"/>
          <ac:spMkLst>
            <pc:docMk/>
            <pc:sldMk cId="71308349" sldId="291"/>
            <ac:spMk id="5" creationId="{3615D91E-C098-D7D4-169F-7A4DF758DF6C}"/>
          </ac:spMkLst>
        </pc:spChg>
        <pc:spChg chg="del">
          <ac:chgData name="Manuela Ciesielska" userId="3a72cf5b1d6937e6" providerId="LiveId" clId="{A3D2D89A-CCEA-41A3-BB08-95DB93F8ED96}" dt="2023-04-20T15:33:18.213" v="183" actId="478"/>
          <ac:spMkLst>
            <pc:docMk/>
            <pc:sldMk cId="71308349" sldId="291"/>
            <ac:spMk id="13" creationId="{D265D3F6-7647-4910-B2C3-503193258F8C}"/>
          </ac:spMkLst>
        </pc:spChg>
        <pc:spChg chg="mod">
          <ac:chgData name="Manuela Ciesielska" userId="3a72cf5b1d6937e6" providerId="LiveId" clId="{A3D2D89A-CCEA-41A3-BB08-95DB93F8ED96}" dt="2023-04-20T15:33:35.261" v="218" actId="6549"/>
          <ac:spMkLst>
            <pc:docMk/>
            <pc:sldMk cId="71308349" sldId="291"/>
            <ac:spMk id="16" creationId="{FC9992DB-691C-49C0-91FB-E42CF7CEF725}"/>
          </ac:spMkLst>
        </pc:spChg>
      </pc:sldChg>
      <pc:sldChg chg="del">
        <pc:chgData name="Manuela Ciesielska" userId="3a72cf5b1d6937e6" providerId="LiveId" clId="{A3D2D89A-CCEA-41A3-BB08-95DB93F8ED96}" dt="2023-04-20T15:39:55.279" v="601" actId="47"/>
        <pc:sldMkLst>
          <pc:docMk/>
          <pc:sldMk cId="2367895463" sldId="292"/>
        </pc:sldMkLst>
      </pc:sldChg>
      <pc:sldChg chg="del">
        <pc:chgData name="Manuela Ciesielska" userId="3a72cf5b1d6937e6" providerId="LiveId" clId="{A3D2D89A-CCEA-41A3-BB08-95DB93F8ED96}" dt="2023-04-20T15:39:46.653" v="599" actId="47"/>
        <pc:sldMkLst>
          <pc:docMk/>
          <pc:sldMk cId="3293313524" sldId="293"/>
        </pc:sldMkLst>
      </pc:sldChg>
      <pc:sldChg chg="del">
        <pc:chgData name="Manuela Ciesielska" userId="3a72cf5b1d6937e6" providerId="LiveId" clId="{A3D2D89A-CCEA-41A3-BB08-95DB93F8ED96}" dt="2023-04-20T15:40:10.200" v="602" actId="47"/>
        <pc:sldMkLst>
          <pc:docMk/>
          <pc:sldMk cId="511059253" sldId="298"/>
        </pc:sldMkLst>
      </pc:sldChg>
      <pc:sldChg chg="addSp delSp modSp mod">
        <pc:chgData name="Manuela Ciesielska" userId="3a72cf5b1d6937e6" providerId="LiveId" clId="{A3D2D89A-CCEA-41A3-BB08-95DB93F8ED96}" dt="2023-04-21T05:41:28.578" v="1245" actId="1076"/>
        <pc:sldMkLst>
          <pc:docMk/>
          <pc:sldMk cId="338485106" sldId="299"/>
        </pc:sldMkLst>
        <pc:spChg chg="mod">
          <ac:chgData name="Manuela Ciesielska" userId="3a72cf5b1d6937e6" providerId="LiveId" clId="{A3D2D89A-CCEA-41A3-BB08-95DB93F8ED96}" dt="2023-04-20T21:20:49.117" v="636" actId="6549"/>
          <ac:spMkLst>
            <pc:docMk/>
            <pc:sldMk cId="338485106" sldId="299"/>
            <ac:spMk id="3" creationId="{D633D4FE-F554-41E3-B768-8EE98FC1E996}"/>
          </ac:spMkLst>
        </pc:spChg>
        <pc:spChg chg="mod">
          <ac:chgData name="Manuela Ciesielska" userId="3a72cf5b1d6937e6" providerId="LiveId" clId="{A3D2D89A-CCEA-41A3-BB08-95DB93F8ED96}" dt="2023-04-20T21:22:46.747" v="665" actId="14100"/>
          <ac:spMkLst>
            <pc:docMk/>
            <pc:sldMk cId="338485106" sldId="299"/>
            <ac:spMk id="5" creationId="{F983AA93-9E8F-426E-893A-DCBA765C73D5}"/>
          </ac:spMkLst>
        </pc:spChg>
        <pc:spChg chg="del mod">
          <ac:chgData name="Manuela Ciesielska" userId="3a72cf5b1d6937e6" providerId="LiveId" clId="{A3D2D89A-CCEA-41A3-BB08-95DB93F8ED96}" dt="2023-04-20T21:23:02.057" v="666" actId="478"/>
          <ac:spMkLst>
            <pc:docMk/>
            <pc:sldMk cId="338485106" sldId="299"/>
            <ac:spMk id="6" creationId="{8248DC64-4756-4F00-B33B-9C1275D44E4E}"/>
          </ac:spMkLst>
        </pc:spChg>
        <pc:spChg chg="add del mod">
          <ac:chgData name="Manuela Ciesielska" userId="3a72cf5b1d6937e6" providerId="LiveId" clId="{A3D2D89A-CCEA-41A3-BB08-95DB93F8ED96}" dt="2023-04-20T21:22:17.731" v="652" actId="478"/>
          <ac:spMkLst>
            <pc:docMk/>
            <pc:sldMk cId="338485106" sldId="299"/>
            <ac:spMk id="13" creationId="{B8A216E8-EF7A-C070-264A-6F5ED7729B99}"/>
          </ac:spMkLst>
        </pc:spChg>
        <pc:picChg chg="del">
          <ac:chgData name="Manuela Ciesielska" userId="3a72cf5b1d6937e6" providerId="LiveId" clId="{A3D2D89A-CCEA-41A3-BB08-95DB93F8ED96}" dt="2023-04-20T21:21:28.548" v="643" actId="478"/>
          <ac:picMkLst>
            <pc:docMk/>
            <pc:sldMk cId="338485106" sldId="299"/>
            <ac:picMk id="7" creationId="{A6BB28EF-A4B0-4FFF-B3F0-708C41B17F1D}"/>
          </ac:picMkLst>
        </pc:picChg>
        <pc:picChg chg="mod">
          <ac:chgData name="Manuela Ciesielska" userId="3a72cf5b1d6937e6" providerId="LiveId" clId="{A3D2D89A-CCEA-41A3-BB08-95DB93F8ED96}" dt="2023-04-21T05:41:28.578" v="1245" actId="1076"/>
          <ac:picMkLst>
            <pc:docMk/>
            <pc:sldMk cId="338485106" sldId="299"/>
            <ac:picMk id="10" creationId="{52A3B597-0A15-8C24-2F93-6BD084E4560D}"/>
          </ac:picMkLst>
        </pc:picChg>
        <pc:picChg chg="add mod">
          <ac:chgData name="Manuela Ciesielska" userId="3a72cf5b1d6937e6" providerId="LiveId" clId="{A3D2D89A-CCEA-41A3-BB08-95DB93F8ED96}" dt="2023-04-20T21:21:53.148" v="650" actId="14100"/>
          <ac:picMkLst>
            <pc:docMk/>
            <pc:sldMk cId="338485106" sldId="299"/>
            <ac:picMk id="11" creationId="{981B8B09-2567-28C8-7C78-E361F985D804}"/>
          </ac:picMkLst>
        </pc:picChg>
      </pc:sldChg>
      <pc:sldChg chg="del">
        <pc:chgData name="Manuela Ciesielska" userId="3a72cf5b1d6937e6" providerId="LiveId" clId="{A3D2D89A-CCEA-41A3-BB08-95DB93F8ED96}" dt="2023-04-20T15:39:42.988" v="598" actId="47"/>
        <pc:sldMkLst>
          <pc:docMk/>
          <pc:sldMk cId="3919338707" sldId="300"/>
        </pc:sldMkLst>
      </pc:sldChg>
      <pc:sldChg chg="modSp mod">
        <pc:chgData name="Manuela Ciesielska" userId="3a72cf5b1d6937e6" providerId="LiveId" clId="{A3D2D89A-CCEA-41A3-BB08-95DB93F8ED96}" dt="2023-04-21T08:16:05.547" v="1435" actId="20577"/>
        <pc:sldMkLst>
          <pc:docMk/>
          <pc:sldMk cId="3630632216" sldId="302"/>
        </pc:sldMkLst>
        <pc:spChg chg="mod">
          <ac:chgData name="Manuela Ciesielska" userId="3a72cf5b1d6937e6" providerId="LiveId" clId="{A3D2D89A-CCEA-41A3-BB08-95DB93F8ED96}" dt="2023-04-20T15:39:30.960" v="596" actId="20577"/>
          <ac:spMkLst>
            <pc:docMk/>
            <pc:sldMk cId="3630632216" sldId="302"/>
            <ac:spMk id="2" creationId="{290CC0C2-918D-493B-88AC-1556A77DF098}"/>
          </ac:spMkLst>
        </pc:spChg>
        <pc:spChg chg="mod">
          <ac:chgData name="Manuela Ciesielska" userId="3a72cf5b1d6937e6" providerId="LiveId" clId="{A3D2D89A-CCEA-41A3-BB08-95DB93F8ED96}" dt="2023-04-21T08:16:05.547" v="1435" actId="20577"/>
          <ac:spMkLst>
            <pc:docMk/>
            <pc:sldMk cId="3630632216" sldId="302"/>
            <ac:spMk id="4" creationId="{8168D8B0-45A5-4F7D-9510-139B00A37B5F}"/>
          </ac:spMkLst>
        </pc:spChg>
        <pc:spChg chg="mod">
          <ac:chgData name="Manuela Ciesielska" userId="3a72cf5b1d6937e6" providerId="LiveId" clId="{A3D2D89A-CCEA-41A3-BB08-95DB93F8ED96}" dt="2023-04-21T08:09:36.116" v="1365" actId="20577"/>
          <ac:spMkLst>
            <pc:docMk/>
            <pc:sldMk cId="3630632216" sldId="302"/>
            <ac:spMk id="6" creationId="{7EABD66B-108F-4078-B750-915D7E688F66}"/>
          </ac:spMkLst>
        </pc:spChg>
        <pc:spChg chg="mod">
          <ac:chgData name="Manuela Ciesielska" userId="3a72cf5b1d6937e6" providerId="LiveId" clId="{A3D2D89A-CCEA-41A3-BB08-95DB93F8ED96}" dt="2023-04-20T21:41:28.662" v="1235" actId="14100"/>
          <ac:spMkLst>
            <pc:docMk/>
            <pc:sldMk cId="3630632216" sldId="302"/>
            <ac:spMk id="8" creationId="{DD4B12C8-7D13-4A97-984A-D62F49E41281}"/>
          </ac:spMkLst>
        </pc:spChg>
      </pc:sldChg>
      <pc:sldChg chg="addSp delSp modSp mod">
        <pc:chgData name="Manuela Ciesielska" userId="3a72cf5b1d6937e6" providerId="LiveId" clId="{A3D2D89A-CCEA-41A3-BB08-95DB93F8ED96}" dt="2023-04-21T08:21:03.034" v="1551" actId="20577"/>
        <pc:sldMkLst>
          <pc:docMk/>
          <pc:sldMk cId="2462123716" sldId="303"/>
        </pc:sldMkLst>
        <pc:spChg chg="mod">
          <ac:chgData name="Manuela Ciesielska" userId="3a72cf5b1d6937e6" providerId="LiveId" clId="{A3D2D89A-CCEA-41A3-BB08-95DB93F8ED96}" dt="2023-04-20T21:35:16.060" v="921" actId="1076"/>
          <ac:spMkLst>
            <pc:docMk/>
            <pc:sldMk cId="2462123716" sldId="303"/>
            <ac:spMk id="2" creationId="{BCCAEE93-8585-46D4-A7EC-F184E317CB2E}"/>
          </ac:spMkLst>
        </pc:spChg>
        <pc:spChg chg="del mod">
          <ac:chgData name="Manuela Ciesielska" userId="3a72cf5b1d6937e6" providerId="LiveId" clId="{A3D2D89A-CCEA-41A3-BB08-95DB93F8ED96}" dt="2023-04-20T21:34:46.413" v="918" actId="478"/>
          <ac:spMkLst>
            <pc:docMk/>
            <pc:sldMk cId="2462123716" sldId="303"/>
            <ac:spMk id="4" creationId="{BEADE196-D9E3-43FA-AE5E-8A67A4DFD48F}"/>
          </ac:spMkLst>
        </pc:spChg>
        <pc:spChg chg="add mod">
          <ac:chgData name="Manuela Ciesielska" userId="3a72cf5b1d6937e6" providerId="LiveId" clId="{A3D2D89A-CCEA-41A3-BB08-95DB93F8ED96}" dt="2023-04-21T08:21:03.034" v="1551" actId="20577"/>
          <ac:spMkLst>
            <pc:docMk/>
            <pc:sldMk cId="2462123716" sldId="303"/>
            <ac:spMk id="5" creationId="{45F2FEA5-040A-0128-3AA0-7417D86E3B85}"/>
          </ac:spMkLst>
        </pc:spChg>
        <pc:spChg chg="add mod">
          <ac:chgData name="Manuela Ciesielska" userId="3a72cf5b1d6937e6" providerId="LiveId" clId="{A3D2D89A-CCEA-41A3-BB08-95DB93F8ED96}" dt="2023-04-21T08:16:44.850" v="1539" actId="14100"/>
          <ac:spMkLst>
            <pc:docMk/>
            <pc:sldMk cId="2462123716" sldId="303"/>
            <ac:spMk id="7" creationId="{C435E369-8F21-ADD1-5343-D40C6FB0E68F}"/>
          </ac:spMkLst>
        </pc:spChg>
        <pc:spChg chg="del">
          <ac:chgData name="Manuela Ciesielska" userId="3a72cf5b1d6937e6" providerId="LiveId" clId="{A3D2D89A-CCEA-41A3-BB08-95DB93F8ED96}" dt="2023-04-20T21:34:58.033" v="920" actId="478"/>
          <ac:spMkLst>
            <pc:docMk/>
            <pc:sldMk cId="2462123716" sldId="303"/>
            <ac:spMk id="21" creationId="{7A631220-802A-4BE4-B6EF-C2CDA62E7C8D}"/>
          </ac:spMkLst>
        </pc:spChg>
        <pc:spChg chg="del">
          <ac:chgData name="Manuela Ciesielska" userId="3a72cf5b1d6937e6" providerId="LiveId" clId="{A3D2D89A-CCEA-41A3-BB08-95DB93F8ED96}" dt="2023-04-20T21:34:51.999" v="919" actId="478"/>
          <ac:spMkLst>
            <pc:docMk/>
            <pc:sldMk cId="2462123716" sldId="303"/>
            <ac:spMk id="22" creationId="{3FFAE1B0-FB30-4336-82BC-A396FF95C0F3}"/>
          </ac:spMkLst>
        </pc:spChg>
        <pc:graphicFrameChg chg="add del mod modGraphic">
          <ac:chgData name="Manuela Ciesielska" userId="3a72cf5b1d6937e6" providerId="LiveId" clId="{A3D2D89A-CCEA-41A3-BB08-95DB93F8ED96}" dt="2023-04-20T21:38:26.031" v="1041" actId="478"/>
          <ac:graphicFrameMkLst>
            <pc:docMk/>
            <pc:sldMk cId="2462123716" sldId="303"/>
            <ac:graphicFrameMk id="6" creationId="{AFF2120A-E09C-938E-6195-4AF23DBF7A0F}"/>
          </ac:graphicFrameMkLst>
        </pc:graphicFrameChg>
        <pc:picChg chg="mod">
          <ac:chgData name="Manuela Ciesielska" userId="3a72cf5b1d6937e6" providerId="LiveId" clId="{A3D2D89A-CCEA-41A3-BB08-95DB93F8ED96}" dt="2023-04-20T21:33:39.160" v="911" actId="1076"/>
          <ac:picMkLst>
            <pc:docMk/>
            <pc:sldMk cId="2462123716" sldId="303"/>
            <ac:picMk id="16" creationId="{7CE006F8-BA8F-404B-9E8B-7BE858DD6C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5A7719-01CB-4EE1-B0E9-EE50074C6B35}" type="datetime1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BFECE9-3899-402D-9557-B34889DA2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1EB32A-ED71-4609-8130-3E577DCD5A95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3784F3-2271-4F8D-A0BC-8F40E6849F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3784F3-2271-4F8D-A0BC-8F40E6849F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1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58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4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96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9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7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3784F3-2271-4F8D-A0BC-8F40E6849F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rtlCol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rtlCol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 rtlCol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online image</a:t>
            </a:r>
            <a:endParaRPr lang="en-GB" noProof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rtlCol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rtlCol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 rtlCol="0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rtlCol="0"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 rtlCol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rtlCol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13/7/20XX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erson with red hair in front of pink background">
            <a:extLst>
              <a:ext uri="{FF2B5EF4-FFF2-40B4-BE49-F238E27FC236}">
                <a16:creationId xmlns:a16="http://schemas.microsoft.com/office/drawing/2014/main" id="{0B5415FF-395A-4AF8-B0FD-292979D3F8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5570" y="1079"/>
            <a:ext cx="1719072" cy="1719072"/>
          </a:xfrm>
        </p:spPr>
      </p:pic>
      <p:pic>
        <p:nvPicPr>
          <p:cNvPr id="18" name="Picture Placeholder 17" descr="red-headed person with round glasses, blue scarf, against an orange background">
            <a:extLst>
              <a:ext uri="{FF2B5EF4-FFF2-40B4-BE49-F238E27FC236}">
                <a16:creationId xmlns:a16="http://schemas.microsoft.com/office/drawing/2014/main" id="{DF1622E7-8A65-41B3-A580-D41862C0882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23" y="1713063"/>
            <a:ext cx="1719072" cy="17190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rtlCol="0">
            <a:normAutofit/>
          </a:bodyPr>
          <a:lstStyle/>
          <a:p>
            <a:pPr rtl="0"/>
            <a:r>
              <a:rPr lang="en-GB" sz="44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GB" sz="4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xpansion possibilities in the United States for INTO </a:t>
            </a:r>
            <a:endParaRPr lang="en-GB" sz="4400" dirty="0"/>
          </a:p>
        </p:txBody>
      </p:sp>
      <p:pic>
        <p:nvPicPr>
          <p:cNvPr id="15" name="Picture Placeholder 14" descr="person with yellow sweater and black hat against a blue background">
            <a:extLst>
              <a:ext uri="{FF2B5EF4-FFF2-40B4-BE49-F238E27FC236}">
                <a16:creationId xmlns:a16="http://schemas.microsoft.com/office/drawing/2014/main" id="{BC440D7D-B6ED-48AB-80DC-7E1E2E8E61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5570" y="5137031"/>
            <a:ext cx="1719072" cy="1719072"/>
          </a:xfr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STATISTICS</a:t>
            </a:r>
          </a:p>
        </p:txBody>
      </p:sp>
      <p:pic>
        <p:nvPicPr>
          <p:cNvPr id="9" name="Picture Placeholder 8" descr="person with yellow sweater and black hat against a blue background">
            <a:extLst>
              <a:ext uri="{FF2B5EF4-FFF2-40B4-BE49-F238E27FC236}">
                <a16:creationId xmlns:a16="http://schemas.microsoft.com/office/drawing/2014/main" id="{E6F7333E-8622-47C0-9AC8-B9C46E172E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3572" y="3443974"/>
            <a:ext cx="3429000" cy="34229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52" y="2375338"/>
            <a:ext cx="3986048" cy="3729805"/>
          </a:xfrm>
        </p:spPr>
        <p:txBody>
          <a:bodyPr vert="horz" lIns="0" tIns="45720" rIns="91440" bIns="45720" numCol="1" rtlCol="0" anchor="t">
            <a:noAutofit/>
          </a:bodyPr>
          <a:lstStyle/>
          <a:p>
            <a:pPr rtl="0"/>
            <a:r>
              <a:rPr lang="en-GB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GB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AA93-9E8F-426E-893A-DCBA765C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89076" y="6356350"/>
            <a:ext cx="1258240" cy="365125"/>
          </a:xfrm>
        </p:spPr>
        <p:txBody>
          <a:bodyPr rtlCol="0"/>
          <a:lstStyle/>
          <a:p>
            <a:pPr rtl="0"/>
            <a:r>
              <a:rPr lang="en-GB" dirty="0"/>
              <a:t>2021/2022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3B597-0A15-8C24-2F93-6BD084E4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72" y="2779777"/>
            <a:ext cx="5329428" cy="2585957"/>
          </a:xfrm>
          <a:prstGeom prst="rect">
            <a:avLst/>
          </a:prstGeom>
        </p:spPr>
      </p:pic>
      <p:pic>
        <p:nvPicPr>
          <p:cNvPr id="11" name="Picture Placeholder 13" descr="person wearing striped shirt against blue background">
            <a:extLst>
              <a:ext uri="{FF2B5EF4-FFF2-40B4-BE49-F238E27FC236}">
                <a16:creationId xmlns:a16="http://schemas.microsoft.com/office/drawing/2014/main" id="{981B8B09-2567-28C8-7C78-E361F985D8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10" y="0"/>
            <a:ext cx="3433572" cy="3438640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with red hair in front of pink background">
            <a:extLst>
              <a:ext uri="{FF2B5EF4-FFF2-40B4-BE49-F238E27FC236}">
                <a16:creationId xmlns:a16="http://schemas.microsoft.com/office/drawing/2014/main" id="{1C1EE71A-4259-484A-AD7E-40964F671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00" y="0"/>
            <a:ext cx="118491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rtlCol="0"/>
          <a:lstStyle/>
          <a:p>
            <a:pPr rtl="0"/>
            <a:r>
              <a:rPr lang="en-GB"/>
              <a:t>Meet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en-GB"/>
              <a:t>Mirjam is the CEO of Contoso, a business that creates a virtual platform for employees to connect with each other all over the world. Mirjam's background as a PhD in communication theory led her to the idea for Contoso, and the building of a successful product for the tech industry.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8A86-1F99-42BC-8F64-6A864544A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5844"/>
            <a:ext cx="4114800" cy="235631"/>
          </a:xfrm>
        </p:spPr>
        <p:txBody>
          <a:bodyPr rtlCol="0"/>
          <a:lstStyle/>
          <a:p>
            <a:pPr rtl="0"/>
            <a:r>
              <a:rPr lang="en-GB" dirty="0"/>
              <a:t>Open Doors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A24BCD-99AE-4864-B56E-758F526C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250" y="281952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935F7-CFAE-BB99-7966-BEB10E949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15060"/>
            <a:ext cx="10461516" cy="62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pic>
        <p:nvPicPr>
          <p:cNvPr id="6" name="Picture Placeholder 5" descr="person with pink shirt against yellow background">
            <a:extLst>
              <a:ext uri="{FF2B5EF4-FFF2-40B4-BE49-F238E27FC236}">
                <a16:creationId xmlns:a16="http://schemas.microsoft.com/office/drawing/2014/main" id="{F51AF098-A3A7-43BB-AD3A-501040E963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552450"/>
            <a:ext cx="4608513" cy="57499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en-GB"/>
              <a:t>As a high school student, Mirjam’s interest in American Sign Language sparked her desire to study communication, which led to her focus on technology and how it enhances communication.</a:t>
            </a:r>
          </a:p>
          <a:p>
            <a:pPr rtl="0"/>
            <a:endParaRPr lang="en-GB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EB43BFBA-D9A3-4499-932B-7B75A35C4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472482"/>
            <a:ext cx="2667000" cy="248993"/>
          </a:xfrm>
        </p:spPr>
        <p:txBody>
          <a:bodyPr rtlCol="0"/>
          <a:lstStyle/>
          <a:p>
            <a:pPr rtl="0"/>
            <a:r>
              <a:rPr lang="en-GB" dirty="0"/>
              <a:t>Open doors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08012-DD58-E008-3EF4-AE5D1F85C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5518"/>
            <a:ext cx="10674569" cy="61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 rtlCol="0"/>
          <a:lstStyle/>
          <a:p>
            <a:pPr rtl="0"/>
            <a:r>
              <a:rPr lang="en-GB" dirty="0"/>
              <a:t>Most Popular Fields of Study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229164-7E26-4228-8078-D25BF57B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8940" y="1178560"/>
            <a:ext cx="1143000" cy="674370"/>
          </a:xfrm>
        </p:spPr>
        <p:txBody>
          <a:bodyPr rtlCol="0"/>
          <a:lstStyle/>
          <a:p>
            <a:pPr rtl="0"/>
            <a:r>
              <a:rPr lang="en-GB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8B114-078A-441B-B423-7E655A5F3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8940" y="2816860"/>
            <a:ext cx="1143000" cy="674370"/>
          </a:xfrm>
        </p:spPr>
        <p:txBody>
          <a:bodyPr rtlCol="0"/>
          <a:lstStyle/>
          <a:p>
            <a:pPr rtl="0"/>
            <a:r>
              <a:rPr lang="en-GB"/>
              <a:t>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032C24-FBA8-494E-87CD-9CAB6BEC07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 rtlCol="0"/>
          <a:lstStyle/>
          <a:p>
            <a:pPr rtl="0"/>
            <a:r>
              <a:rPr lang="en-GB"/>
              <a:t>Do you think technology has helped or hindered our ability to communicate with each other?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E33E8F-C5CD-4D16-9B60-D60BD3E25B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8940" y="4467860"/>
            <a:ext cx="1143000" cy="674370"/>
          </a:xfrm>
        </p:spPr>
        <p:txBody>
          <a:bodyPr rtlCol="0"/>
          <a:lstStyle/>
          <a:p>
            <a:pPr rtl="0"/>
            <a:r>
              <a:rPr lang="en-GB"/>
              <a:t>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CCDEEC-9CC7-4D26-B838-0FB400D2D1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 rtlCol="0"/>
          <a:lstStyle/>
          <a:p>
            <a:pPr rtl="0"/>
            <a:r>
              <a:rPr lang="en-GB" dirty="0"/>
              <a:t>Share your answers with each other.</a:t>
            </a:r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F67DC369-7843-4EAB-932D-E8964183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</p:spPr>
        <p:txBody>
          <a:bodyPr rtlCol="0"/>
          <a:lstStyle/>
          <a:p>
            <a:pPr rtl="0"/>
            <a:r>
              <a:rPr lang="en-GB"/>
              <a:t>13/7/20XX</a:t>
            </a:r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EDA4E82C-5044-45FF-8AF3-6F8786A5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</p:spPr>
        <p:txBody>
          <a:bodyPr rtlCol="0"/>
          <a:lstStyle/>
          <a:p>
            <a:pPr rtl="0"/>
            <a:r>
              <a:rPr lang="en-GB"/>
              <a:t>Conference presentation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86A68C5A-097F-4E40-B09F-300C3632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BB6F18-F503-C736-AC8E-39D2581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700" y="145943"/>
            <a:ext cx="9162118" cy="3360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E4FD0-CD4D-0F84-24F5-443354A4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699" y="3528060"/>
            <a:ext cx="9162117" cy="3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B2E4-7115-4A6C-B218-5316CEB0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26" y="3184634"/>
            <a:ext cx="9497673" cy="3509713"/>
          </a:xfrm>
        </p:spPr>
        <p:txBody>
          <a:bodyPr rtlCol="0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contributing factors in a student’s decision to study in US: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Enhancing career opportunities and gaining experience for future employment - 78% considered a period of study abroad as a way to better their career opportunities.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reputation of academic qualifications and degrees from the U.S. is important for 95% of South Asians and 92% of students from North Africa and the Middle East. 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77%   the specific program or courses in their area of specialization in universities offer is important.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location of the campus does not seem to be particularly important in candidates’ decision. Only 33% declare differently.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safety and security concerns: 45% of South Asian and 46% of Southeast Asian students found safety important (in comparison to 14% of Europeans)</a:t>
            </a:r>
            <a:b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red-headed person with round glasses, blue scarf, against an orange background">
            <a:extLst>
              <a:ext uri="{FF2B5EF4-FFF2-40B4-BE49-F238E27FC236}">
                <a16:creationId xmlns:a16="http://schemas.microsoft.com/office/drawing/2014/main" id="{A539BB56-95F7-4754-8318-C0F05135C2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832" y="0"/>
            <a:ext cx="1740916" cy="1733044"/>
          </a:xfrm>
        </p:spPr>
      </p:pic>
      <p:pic>
        <p:nvPicPr>
          <p:cNvPr id="14" name="Picture Placeholder 13" descr="person wearing striped shirt against blue background">
            <a:extLst>
              <a:ext uri="{FF2B5EF4-FFF2-40B4-BE49-F238E27FC236}">
                <a16:creationId xmlns:a16="http://schemas.microsoft.com/office/drawing/2014/main" id="{08051F1A-FF92-463C-B8B8-18372F17B4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4580" y="0"/>
            <a:ext cx="1746504" cy="1733044"/>
          </a:xfrm>
        </p:spPr>
      </p:pic>
      <p:pic>
        <p:nvPicPr>
          <p:cNvPr id="12" name="Picture Placeholder 11" descr="person with green glasses and pink shirt against blue background">
            <a:extLst>
              <a:ext uri="{FF2B5EF4-FFF2-40B4-BE49-F238E27FC236}">
                <a16:creationId xmlns:a16="http://schemas.microsoft.com/office/drawing/2014/main" id="{C4D2E434-00A8-44D1-A758-28E403B125A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252" y="1733044"/>
            <a:ext cx="1735328" cy="1755648"/>
          </a:xfrm>
        </p:spPr>
      </p:pic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589A1C2F-2541-4741-BD11-ADCB10B4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72"/>
            <a:ext cx="4114800" cy="247103"/>
          </a:xfrm>
        </p:spPr>
        <p:txBody>
          <a:bodyPr rtlCol="0"/>
          <a:lstStyle/>
          <a:p>
            <a:pPr rtl="0"/>
            <a:r>
              <a:rPr lang="en-GB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Cooperation Association (ACA)</a:t>
            </a:r>
            <a:endParaRPr lang="en-GB" dirty="0"/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7578ED86-4183-4FF7-B154-90D1E1F9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1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7C42-2E7B-40D1-A2FD-075F7DB3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050" y="378865"/>
            <a:ext cx="4603750" cy="1343025"/>
          </a:xfrm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UNIVERSTITY PROFILE (2022):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medium level university is defined by enrolment number between 5000 up </a:t>
            </a: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1800" kern="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international students in US makes an average of  4.6% to 5% (ACA)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the universities already in INTO Partnership the max. enrolment varies between 400 and 8000 students. </a:t>
            </a:r>
            <a:endParaRPr lang="en-GB" sz="1800" dirty="0"/>
          </a:p>
        </p:txBody>
      </p:sp>
      <p:pic>
        <p:nvPicPr>
          <p:cNvPr id="12" name="Picture Placeholder 11" descr="person with round glasses wearing a denim jacket">
            <a:extLst>
              <a:ext uri="{FF2B5EF4-FFF2-40B4-BE49-F238E27FC236}">
                <a16:creationId xmlns:a16="http://schemas.microsoft.com/office/drawing/2014/main" id="{8DED6838-F344-49D7-A93B-2BB63CD342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75" y="607060"/>
            <a:ext cx="6082549" cy="625474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EDBD-9882-4D3C-866D-07301A03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166" y="2800678"/>
            <a:ext cx="4683891" cy="3242769"/>
          </a:xfrm>
        </p:spPr>
        <p:txBody>
          <a:bodyPr rtlCol="0">
            <a:noAutofit/>
          </a:bodyPr>
          <a:lstStyle/>
          <a:p>
            <a:pPr rtl="0"/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oreign students’ enrolment percentage is smaller or equal than 5. 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national tuition for foreign students is $22 953 for the US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public universities has an average admission rate on the 68 % level (the best one’s report 4-5 %)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public institutions with lower cost of tuition offers undergraduate programmes. 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2FC7C0D-6691-4B70-A74A-BDA36A4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857999"/>
            <a:ext cx="2922816" cy="320566"/>
          </a:xfrm>
        </p:spPr>
        <p:txBody>
          <a:bodyPr rtlCol="0"/>
          <a:lstStyle/>
          <a:p>
            <a:pPr rtl="0"/>
            <a:endParaRPr lang="en-GB" sz="180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9D7223C-05DC-44D0-899D-45F2036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z="1800" smtClean="0"/>
              <a:pPr/>
              <a:t>7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878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0C2-918D-493B-88AC-1556A77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TOP 3 universities recommended for INTO Partnership  </a:t>
            </a:r>
          </a:p>
        </p:txBody>
      </p:sp>
      <p:pic>
        <p:nvPicPr>
          <p:cNvPr id="15" name="Online Image Placeholder 14" descr="New outline">
            <a:extLst>
              <a:ext uri="{FF2B5EF4-FFF2-40B4-BE49-F238E27FC236}">
                <a16:creationId xmlns:a16="http://schemas.microsoft.com/office/drawing/2014/main" id="{F1718E48-B4A3-444B-9DA9-7DCC8C1FA31E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256" y="3911600"/>
            <a:ext cx="746125" cy="746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D8B0-45A5-4F7D-9510-139B00A37B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CALIFORNIA STATE UNIVERSITY </a:t>
            </a:r>
            <a:r>
              <a:rPr lang="en-GB" dirty="0"/>
              <a:t>- FULLERTON</a:t>
            </a:r>
            <a:endParaRPr lang="en-GB" dirty="0">
              <a:solidFill>
                <a:schemeClr val="bg1"/>
              </a:solidFill>
            </a:endParaRP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13" name="Online Image Placeholder 12" descr="Polaroid Pictures outline">
            <a:extLst>
              <a:ext uri="{FF2B5EF4-FFF2-40B4-BE49-F238E27FC236}">
                <a16:creationId xmlns:a16="http://schemas.microsoft.com/office/drawing/2014/main" id="{AF4EBF4E-5DA7-4D6A-BF3F-B5152F57E622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2456" y="3911600"/>
            <a:ext cx="746125" cy="746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BD66B-108F-4078-B750-915D7E688F6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rtlCol="0">
            <a:noAutofit/>
          </a:bodyPr>
          <a:lstStyle/>
          <a:p>
            <a:r>
              <a:rPr lang="en-GB" dirty="0"/>
              <a:t>TEXAS STATE UNIVERSITY</a:t>
            </a:r>
            <a:endParaRPr lang="en-GB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pic>
        <p:nvPicPr>
          <p:cNvPr id="17" name="Online Image Placeholder 16" descr="Ecommerce outline">
            <a:extLst>
              <a:ext uri="{FF2B5EF4-FFF2-40B4-BE49-F238E27FC236}">
                <a16:creationId xmlns:a16="http://schemas.microsoft.com/office/drawing/2014/main" id="{E4CCECD0-D712-4583-B11C-8AE4E4404227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3919" y="3911600"/>
            <a:ext cx="746125" cy="7461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B12C8-7D13-4A97-984A-D62F49E4128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69" y="4922388"/>
            <a:ext cx="2510409" cy="566511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UNIVERSITY OF MISSOURI - COLUMBIA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0261CE8B-C14A-4CB0-8425-9BF2DABA1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13/7/20XX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ADDB002-EE78-421D-9B13-6032CF56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Conference presentation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2D47FE32-E4F9-49CA-A793-C48BD324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63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70" y="5210329"/>
            <a:ext cx="4830051" cy="71826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82F04BB-2151-48C9-B2F9-0353C8536DF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16" name="Picture Placeholder 15" descr="person with green glasses and pink shirt against blue background">
            <a:extLst>
              <a:ext uri="{FF2B5EF4-FFF2-40B4-BE49-F238E27FC236}">
                <a16:creationId xmlns:a16="http://schemas.microsoft.com/office/drawing/2014/main" id="{7CE006F8-BA8F-404B-9E8B-7BE858DD6C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535" y="1713063"/>
            <a:ext cx="1711372" cy="1711984"/>
          </a:xfrm>
        </p:spPr>
      </p:pic>
      <p:pic>
        <p:nvPicPr>
          <p:cNvPr id="14" name="Picture Placeholder 13" descr="person with pink shirt against yellow background">
            <a:extLst>
              <a:ext uri="{FF2B5EF4-FFF2-40B4-BE49-F238E27FC236}">
                <a16:creationId xmlns:a16="http://schemas.microsoft.com/office/drawing/2014/main" id="{C1ED1EAB-99F9-49E1-AE0D-147B02AB8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0"/>
            <a:ext cx="1719072" cy="1711166"/>
          </a:xfrm>
        </p:spPr>
      </p:pic>
      <p:pic>
        <p:nvPicPr>
          <p:cNvPr id="18" name="Picture Placeholder 17" descr="person with red hair in front of pink background">
            <a:extLst>
              <a:ext uri="{FF2B5EF4-FFF2-40B4-BE49-F238E27FC236}">
                <a16:creationId xmlns:a16="http://schemas.microsoft.com/office/drawing/2014/main" id="{01883369-FE50-4F8D-AB68-2B4C235326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5138928"/>
            <a:ext cx="1719072" cy="17190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2FEA5-040A-0128-3AA0-7417D86E3B85}"/>
              </a:ext>
            </a:extLst>
          </p:cNvPr>
          <p:cNvSpPr txBox="1"/>
          <p:nvPr/>
        </p:nvSpPr>
        <p:spPr>
          <a:xfrm>
            <a:off x="732318" y="1477666"/>
            <a:ext cx="5801710" cy="351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universities meet the criteria: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medium public universities (enrolment </a:t>
            </a:r>
            <a:r>
              <a:rPr lang="en-GB" sz="1800" ker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between 5000-30,000)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Tuition fees on the average national level (no more than $23000)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Admission rate on average national level (what gives guarantee that institution offers fair quality of education)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Undergraduate programming offer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    Small (lower than 5%) percentage of international      students what gives a potential for growth.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5E369-8F21-ADD1-5343-D40C6FB0E68F}"/>
              </a:ext>
            </a:extLst>
          </p:cNvPr>
          <p:cNvSpPr txBox="1"/>
          <p:nvPr/>
        </p:nvSpPr>
        <p:spPr>
          <a:xfrm>
            <a:off x="1555531" y="393918"/>
            <a:ext cx="3860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California State university -Fullerton</a:t>
            </a:r>
          </a:p>
          <a:p>
            <a:r>
              <a:rPr lang="en-GB" dirty="0">
                <a:solidFill>
                  <a:schemeClr val="bg1"/>
                </a:solidFill>
              </a:rPr>
              <a:t>Texas State University</a:t>
            </a:r>
          </a:p>
          <a:p>
            <a:r>
              <a:rPr lang="en-GB" dirty="0">
                <a:solidFill>
                  <a:schemeClr val="bg1"/>
                </a:solidFill>
              </a:rPr>
              <a:t>University of Missouri - Columbia</a:t>
            </a:r>
          </a:p>
        </p:txBody>
      </p:sp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28_TF78298634_Win32" id="{9EFF1AE6-A51A-43DD-BED1-B077B4EBC7C7}" vid="{4637B974-7793-453C-A44B-3DAC7664ED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Colourful conference presentation</Template>
  <TotalTime>1049</TotalTime>
  <Words>562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Office Theme</vt:lpstr>
      <vt:lpstr>Expansion possibilities in the United States for INTO </vt:lpstr>
      <vt:lpstr>STATISTICS</vt:lpstr>
      <vt:lpstr>Meet the presenter</vt:lpstr>
      <vt:lpstr>Background</vt:lpstr>
      <vt:lpstr>Most Popular Fields of Study</vt:lpstr>
      <vt:lpstr> STUDENT PROFILE Major contributing factors in a student’s decision to study in US:  - Enhancing career opportunities and gaining experience for future employment - 78% considered a period of study abroad as a way to better their career opportunities. -The reputation of academic qualifications and degrees from the U.S. is important for 95% of South Asians and 92% of students from North Africa and the Middle East.  - For 77%   the specific program or courses in their area of specialization in universities offer is important. -The location of the campus does not seem to be particularly important in candidates’ decision. Only 33% declare differently. -Personal safety and security concerns: 45% of South Asian and 46% of Southeast Asian students found safety important (in comparison to 14% of Europeans) </vt:lpstr>
      <vt:lpstr>UNIVERSTITY PROFILE (2022): - Average medium level university is defined by enrolment number between 5000 up to 30000. -Average number of international students in US makes an average of  4.6% to 5% (ACA) -For the universities already in INTO Partnership the max. enrolment varies between 400 and 8000 students. </vt:lpstr>
      <vt:lpstr>TOP 3 universities recommended for INTO Partnership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possibilities in the United States for INTO </dc:title>
  <dc:creator>Manuela Ciesielska</dc:creator>
  <cp:lastModifiedBy>Manuela Ciesielska</cp:lastModifiedBy>
  <cp:revision>1</cp:revision>
  <dcterms:created xsi:type="dcterms:W3CDTF">2023-04-20T14:56:17Z</dcterms:created>
  <dcterms:modified xsi:type="dcterms:W3CDTF">2023-06-05T12:53:05Z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