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5" r:id="rId7"/>
    <p:sldId id="264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5959"/>
    <a:srgbClr val="AE8888"/>
    <a:srgbClr val="CFB9B9"/>
    <a:srgbClr val="BD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43BB6-7F32-4910-985E-8DB7568263E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289FB-23BD-4E1B-B37F-1D2C6FF8A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1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289FB-23BD-4E1B-B37F-1D2C6FF8A5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5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D7629-9627-4914-A462-DD475F040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0F5EB-B1A0-4259-AF70-9150F18B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FF898-FA2F-4801-B1FF-7C772710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3FEB7-F43B-452A-AA12-50240B9D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18298-AB4F-4B87-9404-A900755E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0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3A73-51A5-459D-B690-9D2C277D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821D1-00F3-43E0-95DF-CBCEAC1C8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B4C6B-EC7C-4A9C-B1C1-51E98B45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A0ABE-27CD-412D-86EA-E868CD52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71ABF-EE9B-4EB9-A9FD-93A24C58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6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A7FE0-88B6-436B-BD99-60CA38B4C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91F9B-D3F0-4368-B263-91D99268E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7202F-D873-4D3F-93DD-371F5957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E9E5C-1706-42DD-A50E-DFE7463F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29C4B-739A-4CBD-BCFA-B50A4A3B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1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9985-B406-4ABA-8935-959E758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43115-ED8F-498C-850F-DABDA110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CF283-07A1-4EB6-82D2-ECB4EEAC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0F0BC-54C3-4CD2-A2B9-33900396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E37DA-E0E6-49A2-98A7-6EBFEC06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EA59B-9B14-4F0E-A4AE-AAA85775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2B211-3380-4AAE-929C-54474C376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48B4F-3171-4EEC-8182-ECF4EB1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27ABE-7AFE-439B-B13F-CCC9D014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D434A-F0C1-463C-A818-02653BDB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F39C2-9E96-4CBA-ACAB-264F5920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87BD7-D0D2-4FCB-811F-CC8B64DE5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1E139-4986-4956-ABEB-C7F42D7D3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C3FE6-B6CD-48A0-8ABE-FF4F5B53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20A6E-2912-4AFF-96D5-C9868FC3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91CE2-C943-47D4-8D40-935EB3F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2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C84E5-A576-405E-B919-BA7FDB75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5D5C6-AD11-4F10-9A73-DCF67871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D3EBB-D3D1-411C-A516-F74DA422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CA66C8-1CB4-41A5-99A7-FA7FBCF28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50A98-F198-46D6-B81E-E0027C818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42DFB2-6BE6-45F0-BA44-C9FF2751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CC0706-0B53-4EB1-B0A1-62EABBB0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DD6BA-DAF3-445A-8759-47D29412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3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4C45-BB91-45F0-956C-21F9161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A8745-3FD3-4E19-B24B-2192A091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5C92CA-3998-473A-B972-C2D82943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76DD6-58D0-4E6F-BFB4-5291E027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6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AA5AD9-DBF8-49F8-BD90-631D2C95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652AB-04B8-4652-A0C9-DC76428F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2709C-77D8-4890-A74E-7D103DD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1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1A16F-5A7C-4479-B1F4-1DCE94E9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ADED1-DEAF-408D-8EE3-0E497D5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E2E7D-B047-49DE-8BA8-946ED4B9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FE407-57EB-4069-9895-EE7F6055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3BCEE-2A83-4B72-BDB8-408785E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B0569-E7E6-4436-B85A-E31A9B2F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1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DDEBA-3C81-4151-89B9-7621BDB9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197FB0-9734-4FDB-9308-B192159A2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7CBF7-0299-4DBC-A1A0-B46ECD112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6C0F8-3D01-4987-8136-B18E8DF0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A71A-F777-4E55-8CD0-AE3772D9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DDCAD-5FEE-4843-A911-B2B2B731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4F30B2-BEE7-4395-B266-EBED723E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D21ED-A253-4AFD-A2C2-2608AD6FF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01C10-87EE-435E-B108-9B52DD097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5D49-EBCF-470D-83F9-B9D6658C572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04914-8EBA-4EFC-A3F3-21108C04D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8633E-1164-499A-98C1-E9EADAC31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8A04-DFE4-4F1B-A1AA-00538847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9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5CC3-DD50-4018-9385-23209361F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b="1" dirty="0">
                <a:solidFill>
                  <a:srgbClr val="CFB9B9"/>
                </a:solidFill>
              </a:rPr>
              <a:t>MATABA</a:t>
            </a:r>
            <a:endParaRPr lang="ko-KR" altLang="en-US" sz="8800" b="1" dirty="0">
              <a:solidFill>
                <a:srgbClr val="CFB9B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1A42E-9E86-4C4C-9F26-148AC62B7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b="1" dirty="0">
                <a:solidFill>
                  <a:srgbClr val="815959"/>
                </a:solidFill>
              </a:rPr>
              <a:t>18 </a:t>
            </a:r>
            <a:r>
              <a:rPr lang="ko-KR" altLang="en-US" sz="1800" b="1" dirty="0">
                <a:solidFill>
                  <a:srgbClr val="815959"/>
                </a:solidFill>
              </a:rPr>
              <a:t>허지혜</a:t>
            </a:r>
            <a:endParaRPr lang="en-US" altLang="ko-KR" sz="1800" b="1" dirty="0">
              <a:solidFill>
                <a:srgbClr val="815959"/>
              </a:solidFill>
            </a:endParaRPr>
          </a:p>
          <a:p>
            <a:pPr algn="r"/>
            <a:r>
              <a:rPr lang="en-US" altLang="ko-KR" sz="1800" b="1" dirty="0">
                <a:solidFill>
                  <a:srgbClr val="815959"/>
                </a:solidFill>
              </a:rPr>
              <a:t>18 </a:t>
            </a:r>
            <a:r>
              <a:rPr lang="ko-KR" altLang="en-US" sz="1800" b="1" dirty="0" err="1">
                <a:solidFill>
                  <a:srgbClr val="815959"/>
                </a:solidFill>
              </a:rPr>
              <a:t>맹현영</a:t>
            </a:r>
            <a:endParaRPr lang="ko-KR" altLang="en-US" sz="1800" b="1" dirty="0">
              <a:solidFill>
                <a:srgbClr val="815959"/>
              </a:solidFill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04AE1DE-1EC3-4BC9-A644-E3B57FA2317B}"/>
              </a:ext>
            </a:extLst>
          </p:cNvPr>
          <p:cNvSpPr/>
          <p:nvPr/>
        </p:nvSpPr>
        <p:spPr>
          <a:xfrm rot="2679569">
            <a:off x="10267057" y="-240487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9867775-7F45-4C3E-9A7D-567E465392EE}"/>
              </a:ext>
            </a:extLst>
          </p:cNvPr>
          <p:cNvSpPr/>
          <p:nvPr/>
        </p:nvSpPr>
        <p:spPr>
          <a:xfrm rot="13460448">
            <a:off x="-949268" y="5694376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2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85E7F-C80C-4AC5-B336-29BEBB0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FB9B9"/>
                </a:solidFill>
              </a:rPr>
              <a:t>소감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8AB39036-AF24-4FC4-849F-E3CD42EBA97D}"/>
              </a:ext>
            </a:extLst>
          </p:cNvPr>
          <p:cNvSpPr/>
          <p:nvPr/>
        </p:nvSpPr>
        <p:spPr>
          <a:xfrm rot="2679569">
            <a:off x="10267057" y="-240487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351AA-2405-461B-9820-1A81E187ABA7}"/>
              </a:ext>
            </a:extLst>
          </p:cNvPr>
          <p:cNvSpPr txBox="1"/>
          <p:nvPr/>
        </p:nvSpPr>
        <p:spPr>
          <a:xfrm>
            <a:off x="809919" y="2432116"/>
            <a:ext cx="10898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815959"/>
                </a:solidFill>
              </a:rPr>
              <a:t>실제로 웹페이지를 처음부터 제작해 보는 것이 처음이라 구현에 어려움이 많았지만</a:t>
            </a:r>
            <a:r>
              <a:rPr lang="en-US" altLang="ko-KR" sz="2000" dirty="0">
                <a:solidFill>
                  <a:srgbClr val="815959"/>
                </a:solidFill>
              </a:rPr>
              <a:t> </a:t>
            </a:r>
            <a:r>
              <a:rPr lang="ko-KR" altLang="en-US" sz="2000" dirty="0">
                <a:solidFill>
                  <a:srgbClr val="815959"/>
                </a:solidFill>
              </a:rPr>
              <a:t>재밌었다</a:t>
            </a:r>
            <a:r>
              <a:rPr lang="en-US" altLang="ko-KR" sz="2000" dirty="0">
                <a:solidFill>
                  <a:srgbClr val="815959"/>
                </a:solidFill>
              </a:rPr>
              <a:t>.</a:t>
            </a:r>
          </a:p>
          <a:p>
            <a:endParaRPr lang="en-US" altLang="ko-KR" sz="2000" dirty="0">
              <a:solidFill>
                <a:srgbClr val="815959"/>
              </a:solidFill>
            </a:endParaRPr>
          </a:p>
          <a:p>
            <a:r>
              <a:rPr lang="ko-KR" altLang="en-US" sz="2000" dirty="0">
                <a:solidFill>
                  <a:srgbClr val="815959"/>
                </a:solidFill>
              </a:rPr>
              <a:t>일정이 바빠 많은 시간투자를 하지못하고 미완성으로 제출하게 되어 아쉽다</a:t>
            </a:r>
            <a:r>
              <a:rPr lang="en-US" altLang="ko-KR" sz="2000" dirty="0">
                <a:solidFill>
                  <a:srgbClr val="815959"/>
                </a:solidFill>
              </a:rPr>
              <a:t>.</a:t>
            </a:r>
          </a:p>
          <a:p>
            <a:endParaRPr lang="en-US" altLang="ko-KR" sz="2000" dirty="0">
              <a:solidFill>
                <a:srgbClr val="815959"/>
              </a:solidFill>
            </a:endParaRPr>
          </a:p>
          <a:p>
            <a:r>
              <a:rPr lang="ko-KR" altLang="en-US" sz="2000" dirty="0">
                <a:solidFill>
                  <a:srgbClr val="815959"/>
                </a:solidFill>
              </a:rPr>
              <a:t>다음에 기회가 된다면 다시 제대로 완성해볼 생각이다</a:t>
            </a:r>
            <a:r>
              <a:rPr lang="en-US" altLang="ko-KR" sz="2000" dirty="0">
                <a:solidFill>
                  <a:srgbClr val="815959"/>
                </a:solidFill>
              </a:rPr>
              <a:t>.</a:t>
            </a:r>
          </a:p>
          <a:p>
            <a:endParaRPr lang="en-US" altLang="ko-KR" sz="2000" dirty="0">
              <a:solidFill>
                <a:srgbClr val="815959"/>
              </a:solidFill>
            </a:endParaRPr>
          </a:p>
          <a:p>
            <a:r>
              <a:rPr lang="ko-KR" altLang="en-US" sz="2000" dirty="0">
                <a:solidFill>
                  <a:srgbClr val="815959"/>
                </a:solidFill>
              </a:rPr>
              <a:t>직접 제작하면서 웹프로그래밍에 대한 </a:t>
            </a:r>
            <a:r>
              <a:rPr lang="ko-KR" altLang="en-US" sz="2000" dirty="0" err="1">
                <a:solidFill>
                  <a:srgbClr val="815959"/>
                </a:solidFill>
              </a:rPr>
              <a:t>심화적인</a:t>
            </a:r>
            <a:r>
              <a:rPr lang="ko-KR" altLang="en-US" sz="2000" dirty="0">
                <a:solidFill>
                  <a:srgbClr val="815959"/>
                </a:solidFill>
              </a:rPr>
              <a:t> 부분도 같이 공부하게 되어 좋은 기회였다</a:t>
            </a:r>
            <a:r>
              <a:rPr lang="en-US" altLang="ko-KR" sz="2000" dirty="0">
                <a:solidFill>
                  <a:srgbClr val="815959"/>
                </a:solidFill>
              </a:rPr>
              <a:t>.</a:t>
            </a:r>
            <a:endParaRPr lang="ko-KR" altLang="en-US" sz="2000" dirty="0">
              <a:solidFill>
                <a:srgbClr val="81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3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6ED3B-08C7-4FFC-BAA3-6B6FE381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FB9B9"/>
                </a:solidFill>
              </a:rPr>
              <a:t>선정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FEA8A-E6AC-4E5F-8027-0745E5FDF9FD}"/>
              </a:ext>
            </a:extLst>
          </p:cNvPr>
          <p:cNvSpPr txBox="1"/>
          <p:nvPr/>
        </p:nvSpPr>
        <p:spPr>
          <a:xfrm>
            <a:off x="838200" y="2317517"/>
            <a:ext cx="8875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향수에 대해 많은 정보가 없는 저희는</a:t>
            </a:r>
            <a:r>
              <a:rPr lang="en-US" altLang="ko-KR" dirty="0"/>
              <a:t>, </a:t>
            </a:r>
            <a:r>
              <a:rPr lang="ko-KR" altLang="en-US" dirty="0"/>
              <a:t>화장품이나 옷처럼 쉽게 알 수 있는 어플이나 사이트를 원했다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향수에도 많은 종류가 있고 향에도 다양한 향이 있어 우리 같은 향수 초보자에게는 정보전달 웹사이트가 필요했다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향수 정보를 전달해주는 사이트를 제작하면 어떨까 해서 </a:t>
            </a:r>
            <a:r>
              <a:rPr lang="en-US" altLang="ko-KR" b="1" dirty="0">
                <a:solidFill>
                  <a:srgbClr val="815959"/>
                </a:solidFill>
              </a:rPr>
              <a:t>‘MATABA’</a:t>
            </a:r>
            <a:r>
              <a:rPr lang="ko-KR" altLang="en-US" dirty="0"/>
              <a:t>라는 웹사이트를 제작하게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361F7AA4-2866-41C5-AC31-123365FF12E8}"/>
              </a:ext>
            </a:extLst>
          </p:cNvPr>
          <p:cNvSpPr/>
          <p:nvPr/>
        </p:nvSpPr>
        <p:spPr>
          <a:xfrm rot="2679569">
            <a:off x="10267057" y="-240487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B8B23-C2D9-4D3D-95AD-9BDF1A37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FB9B9"/>
                </a:solidFill>
              </a:rPr>
              <a:t>어떤 언어 사용</a:t>
            </a:r>
            <a:r>
              <a:rPr lang="en-US" altLang="ko-KR" b="1" dirty="0">
                <a:solidFill>
                  <a:srgbClr val="CFB9B9"/>
                </a:solidFill>
              </a:rPr>
              <a:t>?</a:t>
            </a:r>
            <a:endParaRPr lang="ko-KR" altLang="en-US" b="1" dirty="0">
              <a:solidFill>
                <a:srgbClr val="CFB9B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B25DA-49E0-43A0-A16B-CB0F19E5FC69}"/>
              </a:ext>
            </a:extLst>
          </p:cNvPr>
          <p:cNvSpPr txBox="1"/>
          <p:nvPr/>
        </p:nvSpPr>
        <p:spPr>
          <a:xfrm>
            <a:off x="838200" y="2088776"/>
            <a:ext cx="108793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15959"/>
                </a:solidFill>
              </a:rPr>
              <a:t>JavaScript</a:t>
            </a:r>
            <a:r>
              <a:rPr lang="en-US" altLang="ko-KR" sz="2000" dirty="0"/>
              <a:t> </a:t>
            </a:r>
            <a:r>
              <a:rPr lang="ko-KR" altLang="en-US" sz="2000" dirty="0"/>
              <a:t>언어를 사용했다</a:t>
            </a:r>
            <a:r>
              <a:rPr lang="en-US" altLang="ko-KR" sz="2000" dirty="0"/>
              <a:t>.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브라우저 자체에 내장된 해석기능을 이용한 클라이언트</a:t>
            </a:r>
            <a:r>
              <a:rPr lang="en-US" altLang="ko-KR" sz="1600" dirty="0"/>
              <a:t>(Client)</a:t>
            </a:r>
            <a:r>
              <a:rPr lang="ko-KR" altLang="en-US" sz="1600" dirty="0"/>
              <a:t>기반의 일종의 스크립트 언어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400" b="1" dirty="0">
                <a:solidFill>
                  <a:srgbClr val="815959"/>
                </a:solidFill>
              </a:rPr>
              <a:t>CSS, </a:t>
            </a:r>
            <a:r>
              <a:rPr lang="en-US" altLang="ko-KR" sz="2400" b="1" dirty="0" err="1">
                <a:solidFill>
                  <a:srgbClr val="815959"/>
                </a:solidFill>
              </a:rPr>
              <a:t>jquery</a:t>
            </a:r>
            <a:r>
              <a:rPr lang="en-US" altLang="ko-KR" sz="2400" b="1" dirty="0">
                <a:solidFill>
                  <a:srgbClr val="815959"/>
                </a:solidFill>
              </a:rPr>
              <a:t>, HTML</a:t>
            </a:r>
            <a:r>
              <a:rPr lang="ko-KR" altLang="en-US" sz="2400" b="1" dirty="0">
                <a:solidFill>
                  <a:srgbClr val="815959"/>
                </a:solidFill>
              </a:rPr>
              <a:t> </a:t>
            </a:r>
            <a:r>
              <a:rPr lang="ko-KR" altLang="en-US" sz="2000" dirty="0"/>
              <a:t>사용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FFF286A-6860-472C-B066-9AF0130898E8}"/>
              </a:ext>
            </a:extLst>
          </p:cNvPr>
          <p:cNvSpPr/>
          <p:nvPr/>
        </p:nvSpPr>
        <p:spPr>
          <a:xfrm rot="2679569">
            <a:off x="10267057" y="-240487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2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6934C-4F78-4ED8-B57D-AEBAAF20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FB9B9"/>
                </a:solidFill>
              </a:rPr>
              <a:t>역할 분담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15ABD-2559-429C-A70D-F45EB970D6E0}"/>
              </a:ext>
            </a:extLst>
          </p:cNvPr>
          <p:cNvSpPr txBox="1"/>
          <p:nvPr/>
        </p:nvSpPr>
        <p:spPr>
          <a:xfrm>
            <a:off x="838199" y="2420470"/>
            <a:ext cx="666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815959"/>
                </a:solidFill>
              </a:rPr>
              <a:t>맹현영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향</a:t>
            </a:r>
            <a:r>
              <a:rPr lang="en-US" altLang="ko-KR" sz="2000" dirty="0"/>
              <a:t>&amp;</a:t>
            </a:r>
            <a:r>
              <a:rPr lang="ko-KR" altLang="en-US" sz="2000" dirty="0"/>
              <a:t>향수 종류 조사 및 설명 페이지 제작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C5924-C09C-4403-9DB1-64ECCB989792}"/>
              </a:ext>
            </a:extLst>
          </p:cNvPr>
          <p:cNvSpPr txBox="1"/>
          <p:nvPr/>
        </p:nvSpPr>
        <p:spPr>
          <a:xfrm>
            <a:off x="838199" y="3680938"/>
            <a:ext cx="634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815959"/>
                </a:solidFill>
              </a:rPr>
              <a:t>허지혜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로그인 화면 및 메인 화면 제작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연동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15E21A0-4981-4C61-80C9-B40A9E5588E7}"/>
              </a:ext>
            </a:extLst>
          </p:cNvPr>
          <p:cNvSpPr/>
          <p:nvPr/>
        </p:nvSpPr>
        <p:spPr>
          <a:xfrm rot="2679569">
            <a:off x="10267057" y="-240487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1DD4-CB2D-46E4-8856-EA3F49F5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FB9B9"/>
                </a:solidFill>
              </a:rPr>
              <a:t>프로젝트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5389-E01E-4756-B502-81638B8E81EF}"/>
              </a:ext>
            </a:extLst>
          </p:cNvPr>
          <p:cNvSpPr txBox="1"/>
          <p:nvPr/>
        </p:nvSpPr>
        <p:spPr>
          <a:xfrm>
            <a:off x="838200" y="1999129"/>
            <a:ext cx="10941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815959"/>
                </a:solidFill>
              </a:rPr>
              <a:t>“</a:t>
            </a:r>
            <a:r>
              <a:rPr lang="ko-KR" altLang="en-US" sz="2000" dirty="0">
                <a:solidFill>
                  <a:srgbClr val="815959"/>
                </a:solidFill>
              </a:rPr>
              <a:t>맡아봐</a:t>
            </a:r>
            <a:r>
              <a:rPr lang="en-US" altLang="ko-KR" sz="2000" dirty="0">
                <a:solidFill>
                  <a:srgbClr val="815959"/>
                </a:solidFill>
              </a:rPr>
              <a:t>”</a:t>
            </a:r>
            <a:r>
              <a:rPr lang="ko-KR" altLang="en-US" sz="2000" dirty="0"/>
              <a:t>라는 단어에서 탄생된 </a:t>
            </a:r>
            <a:r>
              <a:rPr lang="en-US" altLang="ko-KR" sz="2000" b="1" dirty="0">
                <a:solidFill>
                  <a:srgbClr val="815959"/>
                </a:solidFill>
              </a:rPr>
              <a:t>‘MATABA’</a:t>
            </a:r>
            <a:r>
              <a:rPr lang="ko-KR" altLang="en-US" sz="2000" dirty="0"/>
              <a:t>는 향수에 대한 정보를 제공해 주는 웹사이트이다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4EF00-0A03-4A16-99A9-F88B09B29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42" r="24453" b="2658"/>
          <a:stretch/>
        </p:blipFill>
        <p:spPr>
          <a:xfrm>
            <a:off x="1282046" y="2500910"/>
            <a:ext cx="4515440" cy="3748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0068F-7F9E-4C52-B17B-FFD8B87D6775}"/>
              </a:ext>
            </a:extLst>
          </p:cNvPr>
          <p:cNvSpPr txBox="1"/>
          <p:nvPr/>
        </p:nvSpPr>
        <p:spPr>
          <a:xfrm>
            <a:off x="4801404" y="6324288"/>
            <a:ext cx="2834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815959"/>
                </a:solidFill>
              </a:rPr>
              <a:t>&lt;</a:t>
            </a:r>
            <a:r>
              <a:rPr lang="ko-KR" altLang="en-US" sz="1600" b="1" dirty="0">
                <a:solidFill>
                  <a:srgbClr val="815959"/>
                </a:solidFill>
              </a:rPr>
              <a:t>첫 페이지 화면</a:t>
            </a:r>
            <a:r>
              <a:rPr lang="en-US" altLang="ko-KR" sz="1600" dirty="0">
                <a:solidFill>
                  <a:srgbClr val="815959"/>
                </a:solidFill>
              </a:rPr>
              <a:t>(</a:t>
            </a:r>
            <a:r>
              <a:rPr lang="ko-KR" altLang="en-US" sz="1600" dirty="0" err="1">
                <a:solidFill>
                  <a:srgbClr val="815959"/>
                </a:solidFill>
              </a:rPr>
              <a:t>로그인창</a:t>
            </a:r>
            <a:r>
              <a:rPr lang="en-US" altLang="ko-KR" sz="1600" dirty="0">
                <a:solidFill>
                  <a:srgbClr val="815959"/>
                </a:solidFill>
              </a:rPr>
              <a:t>)&gt;</a:t>
            </a:r>
            <a:endParaRPr lang="ko-KR" altLang="en-US" sz="1600" dirty="0">
              <a:solidFill>
                <a:srgbClr val="815959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4AD7E77-C979-42C7-85F5-9FD3892DF0C2}"/>
              </a:ext>
            </a:extLst>
          </p:cNvPr>
          <p:cNvSpPr/>
          <p:nvPr/>
        </p:nvSpPr>
        <p:spPr>
          <a:xfrm rot="2679569">
            <a:off x="10267057" y="-240487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67E3CF-0145-47D2-AE6E-2A28852F0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68" y="2886839"/>
            <a:ext cx="2397768" cy="33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07967-B6F6-4779-B69F-62FA66E0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FB9B9"/>
                </a:solidFill>
              </a:rPr>
              <a:t>프로젝트 설명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5C20DC4-4BB3-4378-A6AF-06841C21CCC1}"/>
              </a:ext>
            </a:extLst>
          </p:cNvPr>
          <p:cNvSpPr/>
          <p:nvPr/>
        </p:nvSpPr>
        <p:spPr>
          <a:xfrm rot="2679569">
            <a:off x="10267057" y="-240487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3DB50-AEA1-4B63-9FC1-FD737299A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7" b="1645"/>
          <a:stretch/>
        </p:blipFill>
        <p:spPr>
          <a:xfrm>
            <a:off x="6554791" y="466723"/>
            <a:ext cx="3986102" cy="635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8CC95-115A-41B7-91FC-A6FDBFEDCD91}"/>
              </a:ext>
            </a:extLst>
          </p:cNvPr>
          <p:cNvSpPr txBox="1"/>
          <p:nvPr/>
        </p:nvSpPr>
        <p:spPr>
          <a:xfrm>
            <a:off x="838199" y="2224726"/>
            <a:ext cx="5257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815959"/>
                </a:solidFill>
              </a:rPr>
              <a:t>메인 페이지 웹디자인</a:t>
            </a:r>
            <a:r>
              <a:rPr lang="en-US" altLang="ko-KR" sz="2000" b="1" dirty="0">
                <a:solidFill>
                  <a:srgbClr val="815959"/>
                </a:solidFill>
              </a:rPr>
              <a:t>.</a:t>
            </a:r>
          </a:p>
          <a:p>
            <a:endParaRPr lang="en-US" altLang="ko-KR" b="1" dirty="0">
              <a:solidFill>
                <a:srgbClr val="815959"/>
              </a:solidFill>
            </a:endParaRPr>
          </a:p>
          <a:p>
            <a:endParaRPr lang="en-US" altLang="ko-KR" b="1" dirty="0">
              <a:solidFill>
                <a:srgbClr val="815959"/>
              </a:solidFill>
            </a:endParaRP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코딩의 한계가 있어 메인 페이지는 디자인 부분만 제출</a:t>
            </a:r>
            <a:r>
              <a:rPr lang="en-US" altLang="ko-KR" sz="1600" dirty="0"/>
              <a:t>. (</a:t>
            </a:r>
            <a:r>
              <a:rPr lang="ko-KR" altLang="en-US" sz="1600" dirty="0"/>
              <a:t>코딩의 지속적인 오류로 인해 구현 불가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4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6931B-90A8-4F09-BA5D-328D865A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FB9B9"/>
                </a:solidFill>
              </a:rPr>
              <a:t>프로젝트 설명</a:t>
            </a:r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2664FDA-3DB7-44B8-8A29-B1EA2E86942B}"/>
              </a:ext>
            </a:extLst>
          </p:cNvPr>
          <p:cNvSpPr/>
          <p:nvPr/>
        </p:nvSpPr>
        <p:spPr>
          <a:xfrm rot="2679569">
            <a:off x="10267057" y="-240487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37CFC9-DE3F-40F2-BF31-8D902D6F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6" y="2205840"/>
            <a:ext cx="5337491" cy="27534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925898-2B51-449D-842A-E2918AC1F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06" y="2309764"/>
            <a:ext cx="5337491" cy="439269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99AB45-BC56-4313-902E-B7D5C82BBE7B}"/>
              </a:ext>
            </a:extLst>
          </p:cNvPr>
          <p:cNvSpPr/>
          <p:nvPr/>
        </p:nvSpPr>
        <p:spPr>
          <a:xfrm>
            <a:off x="5656082" y="3085829"/>
            <a:ext cx="725864" cy="376715"/>
          </a:xfrm>
          <a:prstGeom prst="rightArrow">
            <a:avLst/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A3CA-D1FC-431B-88F2-2E35CD1A2501}"/>
              </a:ext>
            </a:extLst>
          </p:cNvPr>
          <p:cNvSpPr txBox="1"/>
          <p:nvPr/>
        </p:nvSpPr>
        <p:spPr>
          <a:xfrm>
            <a:off x="6486741" y="4177175"/>
            <a:ext cx="2032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815959"/>
                </a:solidFill>
              </a:rPr>
              <a:t>마우스를 올리면 색상변경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97667-4525-4825-A2C8-8D903EA74DFF}"/>
              </a:ext>
            </a:extLst>
          </p:cNvPr>
          <p:cNvSpPr txBox="1"/>
          <p:nvPr/>
        </p:nvSpPr>
        <p:spPr>
          <a:xfrm>
            <a:off x="796968" y="1820151"/>
            <a:ext cx="422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815959"/>
                </a:solidFill>
              </a:rPr>
              <a:t>&lt;</a:t>
            </a:r>
            <a:r>
              <a:rPr lang="ko-KR" altLang="en-US" sz="1600" b="1" dirty="0">
                <a:solidFill>
                  <a:srgbClr val="815959"/>
                </a:solidFill>
              </a:rPr>
              <a:t>향 지속시간</a:t>
            </a:r>
            <a:r>
              <a:rPr lang="en-US" altLang="ko-KR" sz="1600" b="1" dirty="0">
                <a:solidFill>
                  <a:srgbClr val="815959"/>
                </a:solidFill>
              </a:rPr>
              <a:t>&amp;</a:t>
            </a:r>
            <a:r>
              <a:rPr lang="ko-KR" altLang="en-US" sz="1600" b="1" dirty="0">
                <a:solidFill>
                  <a:srgbClr val="815959"/>
                </a:solidFill>
              </a:rPr>
              <a:t>향 종류 </a:t>
            </a:r>
            <a:r>
              <a:rPr lang="ko-KR" altLang="en-US" sz="1600" dirty="0">
                <a:solidFill>
                  <a:srgbClr val="815959"/>
                </a:solidFill>
              </a:rPr>
              <a:t>간단 요약 페이지</a:t>
            </a:r>
            <a:r>
              <a:rPr lang="en-US" altLang="ko-KR" sz="1600" dirty="0">
                <a:solidFill>
                  <a:srgbClr val="815959"/>
                </a:solidFill>
              </a:rPr>
              <a:t>&gt;</a:t>
            </a:r>
            <a:endParaRPr lang="ko-KR" altLang="en-US" sz="1600" dirty="0">
              <a:solidFill>
                <a:srgbClr val="81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0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07967-B6F6-4779-B69F-62FA66E0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FB9B9"/>
                </a:solidFill>
              </a:rPr>
              <a:t>프로젝트 설명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5C20DC4-4BB3-4378-A6AF-06841C21CCC1}"/>
              </a:ext>
            </a:extLst>
          </p:cNvPr>
          <p:cNvSpPr/>
          <p:nvPr/>
        </p:nvSpPr>
        <p:spPr>
          <a:xfrm rot="2679569">
            <a:off x="10267057" y="-240487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CDCB84-3AE8-4B8C-967F-35E37011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6101"/>
            <a:ext cx="3651063" cy="3307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8E18AE-B518-4D3B-BA1B-BC2FC29D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00" y="550793"/>
            <a:ext cx="5260155" cy="28430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980B75-8E99-48A2-85C9-D479E2AAC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903" y="3579520"/>
            <a:ext cx="5260155" cy="31728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9599E1A-21F6-4EF2-ACC9-9DB9B31399E5}"/>
              </a:ext>
            </a:extLst>
          </p:cNvPr>
          <p:cNvSpPr/>
          <p:nvPr/>
        </p:nvSpPr>
        <p:spPr>
          <a:xfrm>
            <a:off x="4572001" y="3391162"/>
            <a:ext cx="725864" cy="376715"/>
          </a:xfrm>
          <a:prstGeom prst="rightArrow">
            <a:avLst/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E139F-BBC9-49BE-850B-FA9A0B358E89}"/>
              </a:ext>
            </a:extLst>
          </p:cNvPr>
          <p:cNvSpPr txBox="1"/>
          <p:nvPr/>
        </p:nvSpPr>
        <p:spPr>
          <a:xfrm>
            <a:off x="838200" y="1789117"/>
            <a:ext cx="417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815959"/>
                </a:solidFill>
              </a:rPr>
              <a:t>&lt;</a:t>
            </a:r>
            <a:r>
              <a:rPr lang="ko-KR" altLang="en-US" sz="1600" b="1" dirty="0">
                <a:solidFill>
                  <a:srgbClr val="815959"/>
                </a:solidFill>
              </a:rPr>
              <a:t>향 종류</a:t>
            </a:r>
            <a:r>
              <a:rPr lang="en-US" altLang="ko-KR" sz="1600" b="1" dirty="0">
                <a:solidFill>
                  <a:srgbClr val="815959"/>
                </a:solidFill>
              </a:rPr>
              <a:t>+</a:t>
            </a:r>
            <a:r>
              <a:rPr lang="ko-KR" altLang="en-US" sz="1600" b="1" dirty="0">
                <a:solidFill>
                  <a:srgbClr val="815959"/>
                </a:solidFill>
              </a:rPr>
              <a:t>향에 대한 설명</a:t>
            </a:r>
            <a:r>
              <a:rPr lang="en-US" altLang="ko-KR" sz="1600" b="1" dirty="0">
                <a:solidFill>
                  <a:srgbClr val="815959"/>
                </a:solidFill>
              </a:rPr>
              <a:t>+</a:t>
            </a:r>
            <a:r>
              <a:rPr lang="ko-KR" altLang="en-US" sz="1600" b="1" dirty="0">
                <a:solidFill>
                  <a:srgbClr val="815959"/>
                </a:solidFill>
              </a:rPr>
              <a:t>추천 향수</a:t>
            </a:r>
            <a:r>
              <a:rPr lang="en-US" altLang="ko-KR" sz="1600" dirty="0">
                <a:solidFill>
                  <a:srgbClr val="815959"/>
                </a:solidFill>
              </a:rPr>
              <a:t>&gt;</a:t>
            </a:r>
            <a:endParaRPr lang="ko-KR" altLang="en-US" sz="1600" dirty="0">
              <a:solidFill>
                <a:srgbClr val="81595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7916E-9E7D-416D-B9DD-1282DA5E261D}"/>
              </a:ext>
            </a:extLst>
          </p:cNvPr>
          <p:cNvSpPr txBox="1"/>
          <p:nvPr/>
        </p:nvSpPr>
        <p:spPr>
          <a:xfrm>
            <a:off x="5394850" y="1445469"/>
            <a:ext cx="2187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815959"/>
                </a:solidFill>
              </a:rPr>
              <a:t>마우스 올렸을 때 사진 이미지가 선명해 지는 스타일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8692D4E-E8E6-41AC-BA95-432BB56E9268}"/>
              </a:ext>
            </a:extLst>
          </p:cNvPr>
          <p:cNvSpPr/>
          <p:nvPr/>
        </p:nvSpPr>
        <p:spPr>
          <a:xfrm rot="5400000">
            <a:off x="6382445" y="1892991"/>
            <a:ext cx="211827" cy="152400"/>
          </a:xfrm>
          <a:prstGeom prst="rightArrow">
            <a:avLst/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9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A63FE-6832-4409-B3DF-71B3DF7F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FB9B9"/>
                </a:solidFill>
              </a:rPr>
              <a:t>어려웠던 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20E78-AEB3-4E9A-81FD-ACCC2D56F189}"/>
              </a:ext>
            </a:extLst>
          </p:cNvPr>
          <p:cNvSpPr txBox="1"/>
          <p:nvPr/>
        </p:nvSpPr>
        <p:spPr>
          <a:xfrm>
            <a:off x="838200" y="2086003"/>
            <a:ext cx="93501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815959"/>
                </a:solidFill>
              </a:rPr>
              <a:t>원하는 대로 </a:t>
            </a:r>
            <a:r>
              <a:rPr lang="en-US" altLang="ko-KR" sz="2000" b="1" dirty="0">
                <a:solidFill>
                  <a:srgbClr val="815959"/>
                </a:solidFill>
              </a:rPr>
              <a:t>style</a:t>
            </a:r>
            <a:r>
              <a:rPr lang="ko-KR" altLang="en-US" sz="2000" b="1" dirty="0">
                <a:solidFill>
                  <a:srgbClr val="815959"/>
                </a:solidFill>
              </a:rPr>
              <a:t>를 짜는 것이 어려웠다</a:t>
            </a:r>
            <a:r>
              <a:rPr lang="en-US" altLang="ko-KR" sz="2000" b="1" dirty="0">
                <a:solidFill>
                  <a:srgbClr val="815959"/>
                </a:solidFill>
              </a:rPr>
              <a:t>.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제작 전</a:t>
            </a:r>
            <a:r>
              <a:rPr lang="en-US" altLang="ko-KR" sz="1600" dirty="0"/>
              <a:t>, </a:t>
            </a:r>
            <a:r>
              <a:rPr lang="ko-KR" altLang="en-US" sz="1600" dirty="0"/>
              <a:t>웹디자인을 짰지만 코딩부분에서 한계가 있었다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b="1" dirty="0">
                <a:solidFill>
                  <a:srgbClr val="815959"/>
                </a:solidFill>
              </a:rPr>
              <a:t>코딩을 하는 부분에 있어</a:t>
            </a:r>
            <a:r>
              <a:rPr lang="en-US" altLang="ko-KR" sz="2000" b="1" dirty="0">
                <a:solidFill>
                  <a:srgbClr val="815959"/>
                </a:solidFill>
              </a:rPr>
              <a:t>, </a:t>
            </a:r>
            <a:r>
              <a:rPr lang="ko-KR" altLang="en-US" sz="2000" b="1" dirty="0">
                <a:solidFill>
                  <a:srgbClr val="815959"/>
                </a:solidFill>
              </a:rPr>
              <a:t>계속 오류가 발생하여 해결하는데 어려움을 겪었다</a:t>
            </a:r>
            <a:r>
              <a:rPr lang="en-US" altLang="ko-KR" sz="2000" b="1" dirty="0">
                <a:solidFill>
                  <a:srgbClr val="815959"/>
                </a:solidFill>
              </a:rPr>
              <a:t>.</a:t>
            </a:r>
          </a:p>
          <a:p>
            <a:r>
              <a:rPr lang="en-US" altLang="ko-KR" sz="1600" dirty="0"/>
              <a:t>-JavaScript</a:t>
            </a:r>
            <a:r>
              <a:rPr lang="ko-KR" altLang="en-US" sz="1600" dirty="0"/>
              <a:t>코딩을 메모장을 사용하여 </a:t>
            </a:r>
            <a:r>
              <a:rPr lang="en-US" altLang="ko-KR" sz="1600" dirty="0"/>
              <a:t>HTML</a:t>
            </a:r>
            <a:r>
              <a:rPr lang="ko-KR" altLang="en-US" sz="1600" dirty="0"/>
              <a:t>과 </a:t>
            </a:r>
            <a:r>
              <a:rPr lang="en-US" altLang="ko-KR" sz="1600" dirty="0"/>
              <a:t>CSS</a:t>
            </a:r>
            <a:r>
              <a:rPr lang="ko-KR" altLang="en-US" sz="1600" dirty="0"/>
              <a:t>를 제작하다 보니</a:t>
            </a:r>
            <a:r>
              <a:rPr lang="en-US" altLang="ko-KR" sz="1600" dirty="0"/>
              <a:t>, </a:t>
            </a:r>
            <a:r>
              <a:rPr lang="ko-KR" altLang="en-US" sz="1600" dirty="0"/>
              <a:t>오류발생 부분을 찾기 힘들었고 오류를 해결하는 방법을 찾기까지 오래 걸렸다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2000" b="1" dirty="0">
                <a:solidFill>
                  <a:srgbClr val="815959"/>
                </a:solidFill>
              </a:rPr>
              <a:t>모션 추가부분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A6D7B209-92A5-4BC4-8017-FF33F6D8ADDA}"/>
              </a:ext>
            </a:extLst>
          </p:cNvPr>
          <p:cNvSpPr/>
          <p:nvPr/>
        </p:nvSpPr>
        <p:spPr>
          <a:xfrm rot="2679569">
            <a:off x="10267057" y="-240487"/>
            <a:ext cx="2852679" cy="1414421"/>
          </a:xfrm>
          <a:prstGeom prst="triangle">
            <a:avLst>
              <a:gd name="adj" fmla="val 50172"/>
            </a:avLst>
          </a:prstGeom>
          <a:solidFill>
            <a:srgbClr val="AE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1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8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296</Words>
  <Application>Microsoft Office PowerPoint</Application>
  <PresentationFormat>와이드스크린</PresentationFormat>
  <Paragraphs>54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MATABA</vt:lpstr>
      <vt:lpstr>선정 이유</vt:lpstr>
      <vt:lpstr>어떤 언어 사용?</vt:lpstr>
      <vt:lpstr>역할 분담</vt:lpstr>
      <vt:lpstr>프로젝트 설명</vt:lpstr>
      <vt:lpstr>프로젝트 설명</vt:lpstr>
      <vt:lpstr>프로젝트 설명</vt:lpstr>
      <vt:lpstr>프로젝트 설명</vt:lpstr>
      <vt:lpstr>어려웠던 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MATABA</dc:title>
  <dc:creator>맹 현영</dc:creator>
  <cp:lastModifiedBy>맹 현영</cp:lastModifiedBy>
  <cp:revision>35</cp:revision>
  <dcterms:created xsi:type="dcterms:W3CDTF">2020-11-29T05:15:02Z</dcterms:created>
  <dcterms:modified xsi:type="dcterms:W3CDTF">2020-11-29T08:39:12Z</dcterms:modified>
</cp:coreProperties>
</file>