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handoutMasterIdLst>
    <p:handoutMasterId r:id="rId9"/>
  </p:handoutMasterIdLst>
  <p:sldIdLst>
    <p:sldId id="264" r:id="rId2"/>
    <p:sldId id="269" r:id="rId3"/>
    <p:sldId id="265" r:id="rId4"/>
    <p:sldId id="266" r:id="rId5"/>
    <p:sldId id="267" r:id="rId6"/>
    <p:sldId id="268" r:id="rId7"/>
  </p:sldIdLst>
  <p:sldSz cx="9144000" cy="5143500" type="screen16x9"/>
  <p:notesSz cx="6858000" cy="9144000"/>
  <p:embeddedFontLst>
    <p:embeddedFont>
      <p:font typeface="Chenla" panose="020B0604020202020204" charset="0"/>
      <p:regular r:id="rId10"/>
    </p:embeddedFont>
    <p:embeddedFont>
      <p:font typeface="Kdam Thmor Pro" panose="020B0604020202020204" charset="0"/>
      <p:regular r:id="rId11"/>
    </p:embeddedFont>
    <p:embeddedFont>
      <p:font typeface="Konkhmer Sleokchher" panose="020B0604020202020204" charset="0"/>
      <p:regular r:id="rId12"/>
    </p:embeddedFont>
    <p:embeddedFont>
      <p:font typeface="Lexend Deca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4F4F4F"/>
    <a:srgbClr val="FF6600"/>
    <a:srgbClr val="434343"/>
    <a:srgbClr val="2E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0D31FA-6F36-4E79-A2C6-52A52B34974A}">
  <a:tblStyle styleId="{3F0D31FA-6F36-4E79-A2C6-52A52B3497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775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566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7779BA-927E-4D17-83B8-64169F90DF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3DDD7-91A0-4CF8-81FA-7EA9D1E722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E4759-8540-4BBD-8B16-C2998B1555E1}" type="datetimeFigureOut">
              <a:rPr lang="en-US" smtClean="0"/>
              <a:t>SaturdaySat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46906-47F9-47F8-87E6-52ADED0BB0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A080-5793-42B4-8384-81DBE984DC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1D285-FBF3-4D51-A628-DDB6423B5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51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9efc51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9efc51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9efc51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9efc51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46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9efc51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9efc51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54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9efc51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9efc51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9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39efc51d8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39efc51d8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76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userDrawn="1">
  <p:cSld name="CUSTOM_1"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/>
          <p:nvPr userDrawn="1"/>
        </p:nvSpPr>
        <p:spPr>
          <a:xfrm rot="10800000" flipH="1">
            <a:off x="5850" y="7731"/>
            <a:ext cx="9132300" cy="5123100"/>
          </a:xfrm>
          <a:prstGeom prst="rect">
            <a:avLst/>
          </a:prstGeom>
          <a:gradFill>
            <a:gsLst>
              <a:gs pos="0">
                <a:srgbClr val="FFFFFF">
                  <a:alpha val="58431"/>
                  <a:alpha val="44050"/>
                </a:srgbClr>
              </a:gs>
              <a:gs pos="50000">
                <a:srgbClr val="CCCCCC">
                  <a:alpha val="48627"/>
                  <a:alpha val="44050"/>
                </a:srgbClr>
              </a:gs>
              <a:gs pos="100000">
                <a:srgbClr val="FFFFFF">
                  <a:alpha val="58431"/>
                  <a:alpha val="4405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5"/>
          <p:cNvPicPr preferRelativeResize="0"/>
          <p:nvPr userDrawn="1"/>
        </p:nvPicPr>
        <p:blipFill rotWithShape="1">
          <a:blip r:embed="rId3">
            <a:alphaModFix/>
          </a:blip>
          <a:srcRect t="89356" b="3838"/>
          <a:stretch/>
        </p:blipFill>
        <p:spPr>
          <a:xfrm>
            <a:off x="-25" y="4793425"/>
            <a:ext cx="9144000" cy="350074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">
    <p:bg>
      <p:bgPr>
        <a:noFill/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/>
          <p:nvPr/>
        </p:nvSpPr>
        <p:spPr>
          <a:xfrm rot="10800000" flipH="1">
            <a:off x="5850" y="7731"/>
            <a:ext cx="9132300" cy="5123100"/>
          </a:xfrm>
          <a:prstGeom prst="rect">
            <a:avLst/>
          </a:prstGeom>
          <a:gradFill>
            <a:gsLst>
              <a:gs pos="0">
                <a:srgbClr val="FFFFFF">
                  <a:alpha val="58431"/>
                  <a:alpha val="44050"/>
                </a:srgbClr>
              </a:gs>
              <a:gs pos="50000">
                <a:srgbClr val="CCCCCC">
                  <a:alpha val="48627"/>
                  <a:alpha val="44050"/>
                </a:srgbClr>
              </a:gs>
              <a:gs pos="100000">
                <a:srgbClr val="FFFFFF">
                  <a:alpha val="58431"/>
                  <a:alpha val="4405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 rot="2700000">
            <a:off x="316501" y="375178"/>
            <a:ext cx="328648" cy="328648"/>
            <a:chOff x="3006065" y="-1115369"/>
            <a:chExt cx="757955" cy="757955"/>
          </a:xfrm>
        </p:grpSpPr>
        <p:grpSp>
          <p:nvGrpSpPr>
            <p:cNvPr id="267" name="Google Shape;267;p31"/>
            <p:cNvGrpSpPr/>
            <p:nvPr/>
          </p:nvGrpSpPr>
          <p:grpSpPr>
            <a:xfrm rot="-5400000">
              <a:off x="3006065" y="-797866"/>
              <a:ext cx="440452" cy="440452"/>
              <a:chOff x="1853525" y="303875"/>
              <a:chExt cx="634200" cy="634200"/>
            </a:xfrm>
          </p:grpSpPr>
          <p:sp>
            <p:nvSpPr>
              <p:cNvPr id="268" name="Google Shape;268;p31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0" name="Google Shape;270;p31"/>
            <p:cNvGrpSpPr/>
            <p:nvPr/>
          </p:nvGrpSpPr>
          <p:grpSpPr>
            <a:xfrm rot="-5400000">
              <a:off x="3164816" y="-956617"/>
              <a:ext cx="440452" cy="440452"/>
              <a:chOff x="1853525" y="303875"/>
              <a:chExt cx="634200" cy="634200"/>
            </a:xfrm>
          </p:grpSpPr>
          <p:sp>
            <p:nvSpPr>
              <p:cNvPr id="271" name="Google Shape;271;p31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73" name="Google Shape;273;p31"/>
            <p:cNvGrpSpPr/>
            <p:nvPr/>
          </p:nvGrpSpPr>
          <p:grpSpPr>
            <a:xfrm rot="-5400000">
              <a:off x="3323568" y="-1115369"/>
              <a:ext cx="440452" cy="440452"/>
              <a:chOff x="1853525" y="303875"/>
              <a:chExt cx="634200" cy="634200"/>
            </a:xfrm>
          </p:grpSpPr>
          <p:sp>
            <p:nvSpPr>
              <p:cNvPr id="274" name="Google Shape;274;p31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noFill/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2"/>
          <p:cNvSpPr/>
          <p:nvPr/>
        </p:nvSpPr>
        <p:spPr>
          <a:xfrm rot="10800000" flipH="1">
            <a:off x="5850" y="10206"/>
            <a:ext cx="9132300" cy="5123100"/>
          </a:xfrm>
          <a:prstGeom prst="rect">
            <a:avLst/>
          </a:prstGeom>
          <a:gradFill>
            <a:gsLst>
              <a:gs pos="0">
                <a:srgbClr val="696969">
                  <a:alpha val="35686"/>
                  <a:alpha val="44050"/>
                </a:srgbClr>
              </a:gs>
              <a:gs pos="50000">
                <a:srgbClr val="4B4242">
                  <a:alpha val="38039"/>
                  <a:alpha val="44050"/>
                </a:srgbClr>
              </a:gs>
              <a:gs pos="100000">
                <a:srgbClr val="1D1D1D">
                  <a:alpha val="43529"/>
                  <a:alpha val="44050"/>
                </a:srgbClr>
              </a:gs>
            </a:gsLst>
            <a:lin ang="2698631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32"/>
          <p:cNvGrpSpPr/>
          <p:nvPr/>
        </p:nvGrpSpPr>
        <p:grpSpPr>
          <a:xfrm rot="2700000">
            <a:off x="8266451" y="4444241"/>
            <a:ext cx="328648" cy="328648"/>
            <a:chOff x="3006065" y="-1115369"/>
            <a:chExt cx="757955" cy="757955"/>
          </a:xfrm>
        </p:grpSpPr>
        <p:grpSp>
          <p:nvGrpSpPr>
            <p:cNvPr id="280" name="Google Shape;280;p32"/>
            <p:cNvGrpSpPr/>
            <p:nvPr/>
          </p:nvGrpSpPr>
          <p:grpSpPr>
            <a:xfrm rot="-5400000">
              <a:off x="3006065" y="-797866"/>
              <a:ext cx="440452" cy="440452"/>
              <a:chOff x="1853525" y="303875"/>
              <a:chExt cx="634200" cy="634200"/>
            </a:xfrm>
          </p:grpSpPr>
          <p:sp>
            <p:nvSpPr>
              <p:cNvPr id="281" name="Google Shape;281;p32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2" name="Google Shape;282;p32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3" name="Google Shape;283;p32"/>
            <p:cNvGrpSpPr/>
            <p:nvPr/>
          </p:nvGrpSpPr>
          <p:grpSpPr>
            <a:xfrm rot="-5400000">
              <a:off x="3164816" y="-956617"/>
              <a:ext cx="440452" cy="440452"/>
              <a:chOff x="1853525" y="303875"/>
              <a:chExt cx="634200" cy="634200"/>
            </a:xfrm>
          </p:grpSpPr>
          <p:sp>
            <p:nvSpPr>
              <p:cNvPr id="284" name="Google Shape;284;p32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5" name="Google Shape;285;p32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6" name="Google Shape;286;p32"/>
            <p:cNvGrpSpPr/>
            <p:nvPr/>
          </p:nvGrpSpPr>
          <p:grpSpPr>
            <a:xfrm rot="-5400000">
              <a:off x="3323568" y="-1115369"/>
              <a:ext cx="440452" cy="440452"/>
              <a:chOff x="1853525" y="303875"/>
              <a:chExt cx="634200" cy="634200"/>
            </a:xfrm>
          </p:grpSpPr>
          <p:sp>
            <p:nvSpPr>
              <p:cNvPr id="287" name="Google Shape;287;p32"/>
              <p:cNvSpPr/>
              <p:nvPr/>
            </p:nvSpPr>
            <p:spPr>
              <a:xfrm>
                <a:off x="1853525" y="8048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 rot="5400000">
                <a:off x="2104025" y="554375"/>
                <a:ext cx="634200" cy="133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Deca"/>
              <a:buNone/>
              <a:defRPr sz="34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71" r:id="rId2"/>
    <p:sldLayoutId id="2147483677" r:id="rId3"/>
    <p:sldLayoutId id="214748367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">
            <a:extLst>
              <a:ext uri="{FF2B5EF4-FFF2-40B4-BE49-F238E27FC236}">
                <a16:creationId xmlns:a16="http://schemas.microsoft.com/office/drawing/2014/main" id="{8A83DF6D-29E4-4945-B148-B76A1476F949}"/>
              </a:ext>
            </a:extLst>
          </p:cNvPr>
          <p:cNvSpPr txBox="1">
            <a:spLocks/>
          </p:cNvSpPr>
          <p:nvPr/>
        </p:nvSpPr>
        <p:spPr>
          <a:xfrm>
            <a:off x="399802" y="332839"/>
            <a:ext cx="7568541" cy="400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300000"/>
              </a:lnSpc>
              <a:buFont typeface="Roboto"/>
              <a:buNone/>
            </a:pPr>
            <a:r>
              <a:rPr lang="en-US" sz="2400" b="1" dirty="0">
                <a:latin typeface="Lexend Deca"/>
                <a:sym typeface="Lexend Deca"/>
              </a:rPr>
              <a:t>Input mask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L = letter (A..Z) Compulsory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? = letter (A..Z) Optional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0 = Number (0..9) Compulsory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# = number (0..9) Optional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9 = Number (0..9) Optional 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&amp; = Character or space Compulsory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C = Character or space Optional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A = Letter or digit (0..9 or A..Z) Compulsory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a = Letter or digit (0..9 or A..Z) Optional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">
            <a:extLst>
              <a:ext uri="{FF2B5EF4-FFF2-40B4-BE49-F238E27FC236}">
                <a16:creationId xmlns:a16="http://schemas.microsoft.com/office/drawing/2014/main" id="{BBD2DCE6-C214-4AD1-82E1-1A4743FC4EBB}"/>
              </a:ext>
            </a:extLst>
          </p:cNvPr>
          <p:cNvSpPr txBox="1">
            <a:spLocks/>
          </p:cNvSpPr>
          <p:nvPr/>
        </p:nvSpPr>
        <p:spPr>
          <a:xfrm>
            <a:off x="399802" y="349136"/>
            <a:ext cx="7568541" cy="2976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300000"/>
              </a:lnSpc>
              <a:buFont typeface="Roboto"/>
              <a:buNone/>
            </a:pPr>
            <a:r>
              <a:rPr lang="en-US" sz="2400" b="1" dirty="0">
                <a:latin typeface="Lexend Deca"/>
                <a:sym typeface="Lexend Deca"/>
              </a:rPr>
              <a:t>Input mask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&gt; =  Character converted to upper case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&lt; =  Character converted to lower case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" =  Display character "…"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\ =  escape character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;; =  Display Placeholder character</a:t>
            </a:r>
          </a:p>
          <a:p>
            <a:pPr marL="0" indent="0">
              <a:lnSpc>
                <a:spcPct val="120000"/>
              </a:lnSpc>
              <a:buFont typeface="Roboto"/>
              <a:buNone/>
            </a:pPr>
            <a:r>
              <a:rPr lang="en-US" sz="2000" b="1" dirty="0">
                <a:latin typeface="Lexend Deca"/>
                <a:sym typeface="Lexend Deca"/>
              </a:rPr>
              <a:t>;  =  end statement (separate multiple statements)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7BFFF-9F44-4F75-88FC-6FFBFA70F24D}"/>
              </a:ext>
            </a:extLst>
          </p:cNvPr>
          <p:cNvGrpSpPr/>
          <p:nvPr/>
        </p:nvGrpSpPr>
        <p:grpSpPr>
          <a:xfrm>
            <a:off x="492369" y="3988191"/>
            <a:ext cx="2961249" cy="611944"/>
            <a:chOff x="492369" y="3988191"/>
            <a:chExt cx="2961249" cy="6119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5129D1-89D0-4EAD-A2D3-9A6310725BBE}"/>
                </a:ext>
              </a:extLst>
            </p:cNvPr>
            <p:cNvSpPr/>
            <p:nvPr/>
          </p:nvSpPr>
          <p:spPr>
            <a:xfrm>
              <a:off x="492369" y="3988191"/>
              <a:ext cx="2961249" cy="611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A2F628-A164-40A7-AED1-6215457F154E}"/>
                </a:ext>
              </a:extLst>
            </p:cNvPr>
            <p:cNvSpPr txBox="1"/>
            <p:nvPr/>
          </p:nvSpPr>
          <p:spPr>
            <a:xfrm>
              <a:off x="638332" y="4094108"/>
              <a:ext cx="2674609" cy="4001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dk1"/>
                  </a:solidFill>
                  <a:latin typeface="Lexend Deca"/>
                  <a:ea typeface="Roboto"/>
                  <a:sym typeface="Roboto"/>
                </a:rPr>
                <a:t>00\ &gt;L&lt;LL" "00;0;_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29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subTitle" idx="4294967295"/>
          </p:nvPr>
        </p:nvSpPr>
        <p:spPr>
          <a:xfrm>
            <a:off x="399802" y="125598"/>
            <a:ext cx="7568541" cy="44773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Lexend Deca"/>
              <a:sym typeface="Lexend Deca"/>
            </a:endParaRPr>
          </a:p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Lexend Deca"/>
                <a:sym typeface="Lexend Deca"/>
              </a:rPr>
              <a:t>Format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</a:rPr>
              <a:t>0  = Number (0..9)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</a:rPr>
              <a:t>ចំនូនលេខដែលត្រូវ បង្ហាញ</a:t>
            </a:r>
            <a:endParaRPr lang="en-US" sz="2000" b="1" dirty="0">
              <a:latin typeface="Konkhmer Sleokchher" pitchFamily="2" charset="0"/>
              <a:cs typeface="Konkhmer Sleokchher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</a:rPr>
              <a:t>#  = Create digit for numbers 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</a:rPr>
              <a:t>បង្កើតចំនួន ខ្ទង់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@ = </a:t>
            </a:r>
            <a:r>
              <a:rPr lang="en-US" sz="2000" b="1" dirty="0">
                <a:latin typeface="Lexend Deca"/>
              </a:rPr>
              <a:t>Create digit for numbers 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</a:rPr>
              <a:t>បង្កើតចំនួន ខ្ទង់</a:t>
            </a:r>
            <a:endParaRPr lang="km-KH" sz="2000" b="1" dirty="0">
              <a:latin typeface="Lexend Deca"/>
              <a:sym typeface="Lexend Dec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\  = Display one character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  <a:sym typeface="Lexend Deca"/>
              </a:rPr>
              <a:t>បង្ហាញមួយ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</a:rPr>
              <a:t>អក្សរ</a:t>
            </a:r>
            <a:endParaRPr lang="km-KH" sz="2000" b="1" dirty="0">
              <a:latin typeface="Lexend Deca"/>
              <a:sym typeface="Lexend Dec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"" = Display Text =</a:t>
            </a:r>
            <a:r>
              <a:rPr lang="km-KH" sz="2000" b="1" dirty="0">
                <a:latin typeface="Lexend Deca"/>
                <a:sym typeface="Lexend Deca"/>
              </a:rPr>
              <a:t>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  <a:sym typeface="Lexend Deca"/>
              </a:rPr>
              <a:t>បង្ហាញ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</a:rPr>
              <a:t>អក្សរបានច្រើន</a:t>
            </a:r>
            <a:r>
              <a:rPr lang="en-US" sz="2000" b="1" dirty="0">
                <a:latin typeface="Lexend Deca"/>
                <a:sym typeface="Lexend Dec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@[Color Name] = Add color =</a:t>
            </a:r>
            <a:r>
              <a:rPr lang="km-KH" sz="2000" b="1" dirty="0">
                <a:latin typeface="Lexend Deca"/>
                <a:sym typeface="Lexend Deca"/>
              </a:rPr>
              <a:t>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  <a:sym typeface="Lexend Deca"/>
              </a:rPr>
              <a:t>បង្ហាញពណ៌ អក្សរ</a:t>
            </a:r>
            <a:endParaRPr lang="km-KH" sz="2000" b="1" dirty="0">
              <a:latin typeface="Lexend Deca"/>
              <a:sym typeface="Lexend Dec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&gt; = upper case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  <a:sym typeface="Lexend Deca"/>
              </a:rPr>
              <a:t>អក្សរធំ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Lexend Deca"/>
                <a:sym typeface="Lexend Deca"/>
              </a:rPr>
              <a:t>&lt; = lower case = </a:t>
            </a:r>
            <a:r>
              <a:rPr lang="km-KH" sz="2000" b="1" dirty="0">
                <a:latin typeface="Konkhmer Sleokchher" pitchFamily="2" charset="0"/>
                <a:cs typeface="Konkhmer Sleokchher" pitchFamily="2" charset="0"/>
                <a:sym typeface="Lexend Deca"/>
              </a:rPr>
              <a:t>អក្សរតូច</a:t>
            </a:r>
            <a:endParaRPr lang="km-KH" sz="2000" b="1" dirty="0">
              <a:latin typeface="Lexend Deca"/>
              <a:sym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3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subTitle" idx="4294967295"/>
          </p:nvPr>
        </p:nvSpPr>
        <p:spPr>
          <a:xfrm>
            <a:off x="399802" y="169048"/>
            <a:ext cx="7568541" cy="44260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Special Character 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0. emoji (🍕🍴)			12. forward slash ( / )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1. Asterisk (*)			13. </a:t>
            </a:r>
            <a:r>
              <a:rPr lang="en-US" sz="1800" b="1" dirty="0">
                <a:latin typeface="Lexend Deca"/>
              </a:rPr>
              <a:t>backslash ( \ ) </a:t>
            </a:r>
            <a:endParaRPr lang="en-US" sz="1800" b="1" dirty="0">
              <a:latin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2. Question mark (?)		14. hyphen   (-)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3. Hashtag (#)			15. </a:t>
            </a:r>
            <a:r>
              <a:rPr lang="en-US" sz="1800" b="1" dirty="0" err="1">
                <a:latin typeface="Lexend Deca"/>
                <a:sym typeface="Lexend Deca"/>
              </a:rPr>
              <a:t>En</a:t>
            </a:r>
            <a:r>
              <a:rPr lang="en-US" sz="1800" b="1" dirty="0">
                <a:latin typeface="Lexend Deca"/>
                <a:sym typeface="Lexend Deca"/>
              </a:rPr>
              <a:t> dash  (</a:t>
            </a:r>
            <a:r>
              <a:rPr lang="en-US" sz="1800" b="1" dirty="0">
                <a:latin typeface="Lexend Deca"/>
              </a:rPr>
              <a:t>–)</a:t>
            </a:r>
            <a:endParaRPr lang="en-US" sz="1800" b="1" dirty="0">
              <a:latin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4. Ampersand (&amp;)		16. </a:t>
            </a:r>
            <a:r>
              <a:rPr lang="en-US" sz="1800" b="1" dirty="0" err="1">
                <a:latin typeface="Lexend Deca"/>
                <a:sym typeface="Lexend Deca"/>
              </a:rPr>
              <a:t>Em</a:t>
            </a:r>
            <a:r>
              <a:rPr lang="en-US" sz="1800" b="1" dirty="0">
                <a:latin typeface="Lexend Deca"/>
                <a:sym typeface="Lexend Deca"/>
              </a:rPr>
              <a:t> dash (—)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5. Percent sign (%)		17. Prime (')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6. At sign (@)			18. Double Prime (")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7. Dollar sign ($)		19. quotation mark (‘ ’)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8. Tilde (~)			20. single quotation mark(‛)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9. Exclamation mark (!)		     (apostrophe)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10. Caret (^)			21. double quotation mark (“ 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11. Acute/Black quote (`)	22. Parentheses ( () )</a:t>
            </a:r>
            <a:endParaRPr lang="km-KH" sz="1800" b="1" dirty="0">
              <a:latin typeface="Lexend Deca"/>
              <a:sym typeface="Lexend Deca"/>
            </a:endParaRPr>
          </a:p>
          <a:p>
            <a:pPr marL="0" indent="0">
              <a:buNone/>
            </a:pPr>
            <a:r>
              <a:rPr lang="en-US" sz="1800" b="1" dirty="0">
                <a:latin typeface="Lexend Deca"/>
                <a:sym typeface="Lexend Deca"/>
              </a:rPr>
              <a:t>12. Space ( )			23. Square Brackets ( [] )</a:t>
            </a:r>
          </a:p>
          <a:p>
            <a:pPr marL="0" indent="0">
              <a:buNone/>
            </a:pPr>
            <a:r>
              <a:rPr lang="en-US" sz="1800" b="1" dirty="0">
                <a:latin typeface="Lexend Deca"/>
                <a:sym typeface="Lexend Deca"/>
              </a:rPr>
              <a:t>11. angled brackets ( &lt;&gt; ) 	24. Curly Brackets ( {} ) </a:t>
            </a:r>
            <a:endParaRPr lang="km-KH" sz="1800" b="1" dirty="0">
              <a:latin typeface="Lexend Deca"/>
              <a:sym typeface="Lexend Deca"/>
            </a:endParaRPr>
          </a:p>
        </p:txBody>
      </p:sp>
    </p:spTree>
    <p:extLst>
      <p:ext uri="{BB962C8B-B14F-4D97-AF65-F5344CB8AC3E}">
        <p14:creationId xmlns:p14="http://schemas.microsoft.com/office/powerpoint/2010/main" val="1666016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 txBox="1">
            <a:spLocks noGrp="1"/>
          </p:cNvSpPr>
          <p:nvPr>
            <p:ph type="subTitle" idx="4294967295"/>
          </p:nvPr>
        </p:nvSpPr>
        <p:spPr>
          <a:xfrm>
            <a:off x="399802" y="332838"/>
            <a:ext cx="8659674" cy="41853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lnSpc>
                <a:spcPct val="300000"/>
              </a:lnSpc>
              <a:buNone/>
            </a:pPr>
            <a:r>
              <a:rPr lang="en-US" sz="2400" b="1" dirty="0">
                <a:latin typeface="Lexend Deca"/>
                <a:sym typeface="Lexend Deca"/>
              </a:rPr>
              <a:t>Symbols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Letter : </a:t>
            </a:r>
            <a:r>
              <a:rPr lang="km-KH" sz="2000" dirty="0"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(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Lexend Deca" pitchFamily="2" charset="0"/>
                <a:cs typeface="Chenla" panose="02000500000000000000" pitchFamily="2" charset="0"/>
                <a:sym typeface="Lexend Deca"/>
              </a:rPr>
              <a:t>A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Wingdings" panose="05000000000000000000" pitchFamily="2" charset="2"/>
              </a:rPr>
              <a:t>-&gt; </a:t>
            </a:r>
            <a:r>
              <a:rPr lang="en-US" sz="2000" dirty="0">
                <a:solidFill>
                  <a:schemeClr val="accent2">
                    <a:lumMod val="10000"/>
                  </a:schemeClr>
                </a:solidFill>
                <a:latin typeface="Lexend Deca" pitchFamily="2" charset="0"/>
                <a:cs typeface="Chenla" panose="02000500000000000000" pitchFamily="2" charset="0"/>
                <a:sym typeface="Lexend Deca"/>
              </a:rPr>
              <a:t>Z </a:t>
            </a:r>
            <a:r>
              <a:rPr lang="en-US" sz="2400" b="1" dirty="0">
                <a:solidFill>
                  <a:srgbClr val="C00000"/>
                </a:solidFill>
                <a:latin typeface="Lexend Deca"/>
                <a:sym typeface="Lexend Deca"/>
              </a:rPr>
              <a:t>⁅</a:t>
            </a:r>
            <a:r>
              <a:rPr lang="en-US" sz="2000" dirty="0">
                <a:solidFill>
                  <a:srgbClr val="C00000"/>
                </a:solidFill>
                <a:latin typeface="Lexend Deca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ក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-&gt;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អ</a:t>
            </a:r>
            <a:r>
              <a:rPr lang="en-US" sz="2000" b="1" dirty="0"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Lexend Deca"/>
                <a:sym typeface="Lexend Deca"/>
              </a:rPr>
              <a:t>Number :</a:t>
            </a:r>
            <a:r>
              <a:rPr lang="km-KH" sz="1800" b="1" dirty="0">
                <a:latin typeface="Lexend Deca"/>
                <a:sym typeface="Lexend Deca"/>
              </a:rPr>
              <a:t>​ </a:t>
            </a:r>
            <a:r>
              <a:rPr lang="km-KH" sz="2400" b="1" dirty="0">
                <a:latin typeface="Lexend Deca"/>
                <a:sym typeface="Lexend Deca"/>
              </a:rPr>
              <a:t>(</a:t>
            </a:r>
            <a:r>
              <a:rPr lang="en-US" sz="2000" b="1" dirty="0"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0 1 2 3 4 5 6 7 8 9 </a:t>
            </a:r>
            <a:r>
              <a:rPr lang="en-US" sz="2400" b="1" dirty="0">
                <a:solidFill>
                  <a:srgbClr val="C00000"/>
                </a:solidFill>
                <a:latin typeface="Lexend Deca"/>
                <a:sym typeface="Lexend Deca"/>
              </a:rPr>
              <a:t>⁆</a:t>
            </a:r>
            <a:r>
              <a:rPr lang="en-US" sz="2000" dirty="0">
                <a:latin typeface="Lexend Deca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០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១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២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៣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៤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៥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៦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៧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៨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</a:t>
            </a:r>
            <a:r>
              <a:rPr lang="km-KH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៩</a:t>
            </a:r>
            <a:r>
              <a:rPr lang="en-US" sz="2000" b="1" dirty="0">
                <a:solidFill>
                  <a:schemeClr val="accent2">
                    <a:lumMod val="10000"/>
                  </a:schemeClr>
                </a:solidFill>
                <a:latin typeface="Chenla" panose="02000500000000000000" pitchFamily="2" charset="0"/>
                <a:cs typeface="Chenla" panose="02000500000000000000" pitchFamily="2" charset="0"/>
                <a:sym typeface="Lexend Deca"/>
              </a:rPr>
              <a:t> 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sym typeface="Lexend Deca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Special Character : </a:t>
            </a:r>
            <a:r>
              <a:rPr lang="en-US" sz="1800" dirty="0">
                <a:latin typeface="Lexend Deca"/>
                <a:sym typeface="Lexend Deca"/>
              </a:rPr>
              <a:t>currency symbols (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$</a:t>
            </a:r>
            <a:r>
              <a:rPr lang="en-US" sz="1800" dirty="0">
                <a:solidFill>
                  <a:schemeClr val="tx1"/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 €, </a:t>
            </a:r>
            <a:r>
              <a:rPr lang="km-KH" sz="1800" dirty="0">
                <a:solidFill>
                  <a:srgbClr val="C00000"/>
                </a:solidFill>
                <a:latin typeface="Kdam Thmor Pro" pitchFamily="2" charset="0"/>
                <a:cs typeface="Kdam Thmor Pro" pitchFamily="2" charset="0"/>
                <a:sym typeface="Lexend Deca"/>
              </a:rPr>
              <a:t>៛</a:t>
            </a:r>
            <a:r>
              <a:rPr lang="en-US" sz="1800" dirty="0">
                <a:latin typeface="Lexend Deca"/>
                <a:sym typeface="Lexend Deca"/>
              </a:rPr>
              <a:t>) </a:t>
            </a:r>
            <a:r>
              <a:rPr lang="en-US" sz="1800" b="1" dirty="0">
                <a:latin typeface="Lexend Deca"/>
                <a:sym typeface="Lexend Deca"/>
              </a:rPr>
              <a:t>| </a:t>
            </a:r>
            <a:r>
              <a:rPr lang="en-US" sz="1800" dirty="0">
                <a:latin typeface="Lexend Deca"/>
                <a:sym typeface="Lexend Deca"/>
              </a:rPr>
              <a:t>mathematical</a:t>
            </a:r>
            <a:r>
              <a:rPr lang="en-US" sz="1800" b="1" dirty="0">
                <a:latin typeface="Lexend Deca"/>
                <a:sym typeface="Lexend Deca"/>
              </a:rPr>
              <a:t> </a:t>
            </a:r>
            <a:r>
              <a:rPr lang="en-US" sz="1800" dirty="0">
                <a:latin typeface="Lexend Deca"/>
                <a:sym typeface="Lexend Deca"/>
              </a:rPr>
              <a:t>operators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Lexend Deca"/>
                <a:sym typeface="Lexend Deca"/>
              </a:rPr>
              <a:t>		        (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+</a:t>
            </a:r>
            <a:r>
              <a:rPr lang="en-US" sz="1800" dirty="0"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-</a:t>
            </a:r>
            <a:r>
              <a:rPr lang="en-US" sz="1800" dirty="0"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/</a:t>
            </a:r>
            <a:r>
              <a:rPr lang="en-US" sz="1800" dirty="0"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*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&gt;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&lt;</a:t>
            </a:r>
            <a:r>
              <a:rPr lang="en-US" sz="1800" dirty="0">
                <a:solidFill>
                  <a:schemeClr val="accent2">
                    <a:lumMod val="10000"/>
                  </a:schemeClr>
                </a:solidFill>
                <a:latin typeface="Lexend Deca"/>
                <a:sym typeface="Lexend Deca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Lexend Deca"/>
                <a:sym typeface="Lexend Deca"/>
              </a:rPr>
              <a:t>%</a:t>
            </a:r>
            <a:r>
              <a:rPr lang="en-US" sz="1800" dirty="0">
                <a:latin typeface="Lexend Deca"/>
                <a:sym typeface="Lexend Deca"/>
              </a:rPr>
              <a:t>)</a:t>
            </a:r>
            <a:r>
              <a:rPr lang="en-US" sz="1800" b="1" dirty="0">
                <a:latin typeface="Lexend Deca"/>
                <a:sym typeface="Lexend Deca"/>
              </a:rPr>
              <a:t> | </a:t>
            </a:r>
            <a:r>
              <a:rPr lang="en-US" sz="1800" dirty="0">
                <a:latin typeface="Lexend Deca"/>
                <a:sym typeface="Lexend Deca"/>
              </a:rPr>
              <a:t>typographical marks (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%</a:t>
            </a:r>
            <a:r>
              <a:rPr lang="en-US" sz="1800" dirty="0">
                <a:latin typeface="Lexend Deca"/>
                <a:sym typeface="Lexend Deca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&amp;</a:t>
            </a:r>
            <a:r>
              <a:rPr lang="en-US" sz="1800" dirty="0">
                <a:latin typeface="Lexend Deca"/>
                <a:sym typeface="Lexend Deca"/>
              </a:rPr>
              <a:t>, 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@</a:t>
            </a:r>
            <a:r>
              <a:rPr lang="en-US" sz="1800" dirty="0">
                <a:solidFill>
                  <a:schemeClr val="tx1"/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 #</a:t>
            </a:r>
            <a:r>
              <a:rPr lang="en-US" sz="1800" dirty="0">
                <a:solidFill>
                  <a:schemeClr val="accent3">
                    <a:lumMod val="10000"/>
                  </a:schemeClr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 \</a:t>
            </a:r>
            <a:r>
              <a:rPr lang="en-US" sz="1800" dirty="0">
                <a:solidFill>
                  <a:schemeClr val="accent3">
                    <a:lumMod val="10000"/>
                  </a:schemeClr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 /</a:t>
            </a:r>
            <a:r>
              <a:rPr lang="en-US" sz="1800" dirty="0">
                <a:latin typeface="Lexend Deca"/>
                <a:sym typeface="Lexend Deca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punctuation marks :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,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'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"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…</a:t>
            </a:r>
            <a:r>
              <a:rPr lang="en-US" sz="1800" b="1" dirty="0">
                <a:latin typeface="Lexend Deca"/>
                <a:sym typeface="Lexend Deca"/>
              </a:rPr>
              <a:t> </a:t>
            </a:r>
            <a:r>
              <a:rPr lang="en-US" sz="1800" dirty="0">
                <a:latin typeface="Lexend Deca"/>
                <a:sym typeface="Lexend Deca"/>
              </a:rPr>
              <a:t>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.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!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?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|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[]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{}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-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1800" b="1" dirty="0">
                <a:solidFill>
                  <a:srgbClr val="C00000"/>
                </a:solidFill>
                <a:latin typeface="Lexend Deca"/>
                <a:sym typeface="Lexend Deca"/>
              </a:rPr>
              <a:t>_</a:t>
            </a:r>
            <a:r>
              <a:rPr lang="en-US" sz="1800" dirty="0">
                <a:latin typeface="Lexend Deca"/>
                <a:sym typeface="Lexend Deca"/>
              </a:rPr>
              <a:t> |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HelveticaNeue"/>
              </a:rPr>
              <a:t>–</a:t>
            </a:r>
            <a:r>
              <a:rPr lang="en-US" sz="2400" b="1" i="0" dirty="0">
                <a:solidFill>
                  <a:srgbClr val="434343"/>
                </a:solidFill>
                <a:effectLst/>
                <a:latin typeface="HelveticaNeue"/>
              </a:rPr>
              <a:t> </a:t>
            </a:r>
            <a:r>
              <a:rPr lang="en-US" sz="1800" dirty="0">
                <a:latin typeface="Lexend Deca"/>
                <a:sym typeface="Lexend Deca"/>
              </a:rPr>
              <a:t>|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HelveticaNeue"/>
              </a:rPr>
              <a:t>—</a:t>
            </a:r>
            <a:r>
              <a:rPr lang="en-US" sz="2400" b="1" i="0" dirty="0">
                <a:solidFill>
                  <a:srgbClr val="434343"/>
                </a:solidFill>
                <a:effectLst/>
                <a:latin typeface="HelveticaNeue"/>
              </a:rPr>
              <a:t> </a:t>
            </a:r>
            <a:r>
              <a:rPr lang="en-US" sz="1800" dirty="0">
                <a:latin typeface="Lexend Deca"/>
                <a:sym typeface="Lexend Deca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Lexend Deca"/>
                <a:sym typeface="Lexend Deca"/>
              </a:rPr>
              <a:t>@</a:t>
            </a:r>
            <a:r>
              <a:rPr lang="en-US" sz="1800" dirty="0">
                <a:latin typeface="Lexend Deca"/>
                <a:sym typeface="Lexend Deca"/>
              </a:rPr>
              <a:t>, </a:t>
            </a:r>
            <a:r>
              <a:rPr lang="en-US" sz="1800" dirty="0">
                <a:solidFill>
                  <a:srgbClr val="0070C0"/>
                </a:solidFill>
                <a:latin typeface="Lexend Deca"/>
                <a:sym typeface="Lexend Deca"/>
              </a:rPr>
              <a:t>#</a:t>
            </a:r>
            <a:r>
              <a:rPr lang="en-US" sz="1800" dirty="0">
                <a:latin typeface="Lexend Deca"/>
                <a:sym typeface="Lexend Deca"/>
              </a:rPr>
              <a:t>, and </a:t>
            </a:r>
            <a:r>
              <a:rPr lang="en-US" sz="1800" dirty="0">
                <a:solidFill>
                  <a:srgbClr val="0070C0"/>
                </a:solidFill>
                <a:latin typeface="Lexend Deca"/>
                <a:sym typeface="Lexend Deca"/>
              </a:rPr>
              <a:t>$</a:t>
            </a:r>
            <a:r>
              <a:rPr lang="en-US" sz="1800" dirty="0">
                <a:latin typeface="Lexend Deca"/>
                <a:sym typeface="Lexend Deca"/>
              </a:rPr>
              <a:t>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graphical elements :  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shapes</a:t>
            </a:r>
            <a:r>
              <a:rPr lang="en-US" sz="1800" dirty="0">
                <a:latin typeface="Lexend Deca"/>
                <a:sym typeface="Lexend Deca"/>
              </a:rPr>
              <a:t>, and </a:t>
            </a:r>
            <a:r>
              <a:rPr lang="en-US" sz="1800" dirty="0">
                <a:solidFill>
                  <a:srgbClr val="C00000"/>
                </a:solidFill>
                <a:latin typeface="Lexend Deca"/>
                <a:sym typeface="Lexend Deca"/>
              </a:rPr>
              <a:t>icons</a:t>
            </a:r>
            <a:r>
              <a:rPr lang="en-US" sz="1800" dirty="0">
                <a:latin typeface="Lexend Deca"/>
                <a:sym typeface="Lexend Deca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   + icons 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Lexend Deca"/>
                <a:sym typeface="Lexend Deca"/>
              </a:rPr>
              <a:t>   + shapes :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833ADF-1435-4CF8-B573-4CEB247B9AAA}"/>
              </a:ext>
            </a:extLst>
          </p:cNvPr>
          <p:cNvGrpSpPr/>
          <p:nvPr/>
        </p:nvGrpSpPr>
        <p:grpSpPr>
          <a:xfrm>
            <a:off x="2036269" y="4126326"/>
            <a:ext cx="2005532" cy="245889"/>
            <a:chOff x="1951745" y="4126326"/>
            <a:chExt cx="2005532" cy="245889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1D8C7C1-7124-4DA7-AC2D-4E42B894A765}"/>
                </a:ext>
              </a:extLst>
            </p:cNvPr>
            <p:cNvSpPr/>
            <p:nvPr/>
          </p:nvSpPr>
          <p:spPr>
            <a:xfrm>
              <a:off x="2364121" y="4126326"/>
              <a:ext cx="245889" cy="245889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094993F2-CF1D-4FE2-BAB4-3C1F3BA510EB}"/>
                </a:ext>
              </a:extLst>
            </p:cNvPr>
            <p:cNvSpPr/>
            <p:nvPr/>
          </p:nvSpPr>
          <p:spPr>
            <a:xfrm>
              <a:off x="2776497" y="4126326"/>
              <a:ext cx="338097" cy="2458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BF7A79-239B-497C-A43A-0C28D1BCD630}"/>
                </a:ext>
              </a:extLst>
            </p:cNvPr>
            <p:cNvSpPr/>
            <p:nvPr/>
          </p:nvSpPr>
          <p:spPr>
            <a:xfrm>
              <a:off x="1951745" y="4126326"/>
              <a:ext cx="245889" cy="245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7ABA5C-E8E6-41BF-BFCD-488BAF607D67}"/>
                </a:ext>
              </a:extLst>
            </p:cNvPr>
            <p:cNvSpPr/>
            <p:nvPr/>
          </p:nvSpPr>
          <p:spPr>
            <a:xfrm>
              <a:off x="3281082" y="4126326"/>
              <a:ext cx="676195" cy="2458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9ACD38-9A01-4C59-B311-DCAF2E5694F4}"/>
              </a:ext>
            </a:extLst>
          </p:cNvPr>
          <p:cNvSpPr/>
          <p:nvPr/>
        </p:nvSpPr>
        <p:spPr>
          <a:xfrm>
            <a:off x="2910207" y="3478493"/>
            <a:ext cx="52233" cy="52233"/>
          </a:xfrm>
          <a:custGeom>
            <a:avLst/>
            <a:gdLst>
              <a:gd name="connsiteX0" fmla="*/ 6784 w 52233"/>
              <a:gd name="connsiteY0" fmla="*/ 33918 h 52233"/>
              <a:gd name="connsiteX1" fmla="*/ 24421 w 52233"/>
              <a:gd name="connsiteY1" fmla="*/ 33918 h 52233"/>
              <a:gd name="connsiteX2" fmla="*/ 42737 w 52233"/>
              <a:gd name="connsiteY2" fmla="*/ 52234 h 52233"/>
              <a:gd name="connsiteX3" fmla="*/ 52234 w 52233"/>
              <a:gd name="connsiteY3" fmla="*/ 42737 h 52233"/>
              <a:gd name="connsiteX4" fmla="*/ 33918 w 52233"/>
              <a:gd name="connsiteY4" fmla="*/ 24421 h 52233"/>
              <a:gd name="connsiteX5" fmla="*/ 33918 w 52233"/>
              <a:gd name="connsiteY5" fmla="*/ 6784 h 52233"/>
              <a:gd name="connsiteX6" fmla="*/ 27134 w 52233"/>
              <a:gd name="connsiteY6" fmla="*/ 0 h 52233"/>
              <a:gd name="connsiteX7" fmla="*/ 20351 w 52233"/>
              <a:gd name="connsiteY7" fmla="*/ 6784 h 52233"/>
              <a:gd name="connsiteX8" fmla="*/ 20351 w 52233"/>
              <a:gd name="connsiteY8" fmla="*/ 20351 h 52233"/>
              <a:gd name="connsiteX9" fmla="*/ 6784 w 52233"/>
              <a:gd name="connsiteY9" fmla="*/ 20351 h 52233"/>
              <a:gd name="connsiteX10" fmla="*/ 0 w 52233"/>
              <a:gd name="connsiteY10" fmla="*/ 27134 h 52233"/>
              <a:gd name="connsiteX11" fmla="*/ 6784 w 52233"/>
              <a:gd name="connsiteY11" fmla="*/ 33918 h 52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233" h="52233">
                <a:moveTo>
                  <a:pt x="6784" y="33918"/>
                </a:moveTo>
                <a:lnTo>
                  <a:pt x="24421" y="33918"/>
                </a:lnTo>
                <a:lnTo>
                  <a:pt x="42737" y="52234"/>
                </a:lnTo>
                <a:lnTo>
                  <a:pt x="52234" y="42737"/>
                </a:lnTo>
                <a:lnTo>
                  <a:pt x="33918" y="24421"/>
                </a:lnTo>
                <a:lnTo>
                  <a:pt x="33918" y="6784"/>
                </a:lnTo>
                <a:cubicBezTo>
                  <a:pt x="33918" y="2713"/>
                  <a:pt x="31204" y="0"/>
                  <a:pt x="27134" y="0"/>
                </a:cubicBezTo>
                <a:cubicBezTo>
                  <a:pt x="23064" y="0"/>
                  <a:pt x="20351" y="2713"/>
                  <a:pt x="20351" y="6784"/>
                </a:cubicBezTo>
                <a:lnTo>
                  <a:pt x="20351" y="20351"/>
                </a:lnTo>
                <a:lnTo>
                  <a:pt x="6784" y="20351"/>
                </a:lnTo>
                <a:cubicBezTo>
                  <a:pt x="2713" y="20351"/>
                  <a:pt x="0" y="23064"/>
                  <a:pt x="0" y="27134"/>
                </a:cubicBezTo>
                <a:cubicBezTo>
                  <a:pt x="0" y="31204"/>
                  <a:pt x="2713" y="33918"/>
                  <a:pt x="6784" y="3391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67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33CCAEC-1238-461B-A6E8-AB08DCFA19A5}"/>
              </a:ext>
            </a:extLst>
          </p:cNvPr>
          <p:cNvSpPr/>
          <p:nvPr/>
        </p:nvSpPr>
        <p:spPr>
          <a:xfrm>
            <a:off x="2542473" y="3582382"/>
            <a:ext cx="490097" cy="448497"/>
          </a:xfrm>
          <a:custGeom>
            <a:avLst/>
            <a:gdLst>
              <a:gd name="connsiteX0" fmla="*/ 543428 w 552502"/>
              <a:gd name="connsiteY0" fmla="*/ 128236 h 505605"/>
              <a:gd name="connsiteX1" fmla="*/ 526469 w 552502"/>
              <a:gd name="connsiteY1" fmla="*/ 48868 h 505605"/>
              <a:gd name="connsiteX2" fmla="*/ 457277 w 552502"/>
              <a:gd name="connsiteY2" fmla="*/ 4775 h 505605"/>
              <a:gd name="connsiteX3" fmla="*/ 432856 w 552502"/>
              <a:gd name="connsiteY3" fmla="*/ 1383 h 505605"/>
              <a:gd name="connsiteX4" fmla="*/ 414540 w 552502"/>
              <a:gd name="connsiteY4" fmla="*/ 38014 h 505605"/>
              <a:gd name="connsiteX5" fmla="*/ 440318 w 552502"/>
              <a:gd name="connsiteY5" fmla="*/ 116026 h 505605"/>
              <a:gd name="connsiteX6" fmla="*/ 463382 w 552502"/>
              <a:gd name="connsiteY6" fmla="*/ 145873 h 505605"/>
              <a:gd name="connsiteX7" fmla="*/ 506118 w 552502"/>
              <a:gd name="connsiteY7" fmla="*/ 154014 h 505605"/>
              <a:gd name="connsiteX8" fmla="*/ 455242 w 552502"/>
              <a:gd name="connsiteY8" fmla="*/ 245592 h 505605"/>
              <a:gd name="connsiteX9" fmla="*/ 353488 w 552502"/>
              <a:gd name="connsiteY9" fmla="*/ 116704 h 505605"/>
              <a:gd name="connsiteX10" fmla="*/ 122846 w 552502"/>
              <a:gd name="connsiteY10" fmla="*/ 130271 h 505605"/>
              <a:gd name="connsiteX11" fmla="*/ 149980 w 552502"/>
              <a:gd name="connsiteY11" fmla="*/ 279510 h 505605"/>
              <a:gd name="connsiteX12" fmla="*/ 251734 w 552502"/>
              <a:gd name="connsiteY12" fmla="*/ 367696 h 505605"/>
              <a:gd name="connsiteX13" fmla="*/ 190682 w 552502"/>
              <a:gd name="connsiteY13" fmla="*/ 360913 h 505605"/>
              <a:gd name="connsiteX14" fmla="*/ 69256 w 552502"/>
              <a:gd name="connsiteY14" fmla="*/ 272048 h 505605"/>
              <a:gd name="connsiteX15" fmla="*/ 42121 w 552502"/>
              <a:gd name="connsiteY15" fmla="*/ 373802 h 505605"/>
              <a:gd name="connsiteX16" fmla="*/ 103174 w 552502"/>
              <a:gd name="connsiteY16" fmla="*/ 468772 h 505605"/>
              <a:gd name="connsiteX17" fmla="*/ 8203 w 552502"/>
              <a:gd name="connsiteY17" fmla="*/ 468772 h 505605"/>
              <a:gd name="connsiteX18" fmla="*/ 3455 w 552502"/>
              <a:gd name="connsiteY18" fmla="*/ 480982 h 505605"/>
              <a:gd name="connsiteX19" fmla="*/ 143875 w 552502"/>
              <a:gd name="connsiteY19" fmla="*/ 481661 h 505605"/>
              <a:gd name="connsiteX20" fmla="*/ 89606 w 552502"/>
              <a:gd name="connsiteY20" fmla="*/ 359556 h 505605"/>
              <a:gd name="connsiteX21" fmla="*/ 130308 w 552502"/>
              <a:gd name="connsiteY21" fmla="*/ 366340 h 505605"/>
              <a:gd name="connsiteX22" fmla="*/ 225278 w 552502"/>
              <a:gd name="connsiteY22" fmla="*/ 468094 h 505605"/>
              <a:gd name="connsiteX23" fmla="*/ 327710 w 552502"/>
              <a:gd name="connsiteY23" fmla="*/ 376515 h 505605"/>
              <a:gd name="connsiteX24" fmla="*/ 245629 w 552502"/>
              <a:gd name="connsiteY24" fmla="*/ 272048 h 505605"/>
              <a:gd name="connsiteX25" fmla="*/ 225278 w 552502"/>
              <a:gd name="connsiteY25" fmla="*/ 156727 h 505605"/>
              <a:gd name="connsiteX26" fmla="*/ 327032 w 552502"/>
              <a:gd name="connsiteY26" fmla="*/ 251697 h 505605"/>
              <a:gd name="connsiteX27" fmla="*/ 415218 w 552502"/>
              <a:gd name="connsiteY27" fmla="*/ 312749 h 505605"/>
              <a:gd name="connsiteX28" fmla="*/ 530539 w 552502"/>
              <a:gd name="connsiteY28" fmla="*/ 244914 h 505605"/>
              <a:gd name="connsiteX29" fmla="*/ 537323 w 552502"/>
              <a:gd name="connsiteY29" fmla="*/ 135698 h 505605"/>
              <a:gd name="connsiteX30" fmla="*/ 543428 w 552502"/>
              <a:gd name="connsiteY30" fmla="*/ 128236 h 50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52502" h="505605">
                <a:moveTo>
                  <a:pt x="543428" y="128236"/>
                </a:moveTo>
                <a:cubicBezTo>
                  <a:pt x="560387" y="101780"/>
                  <a:pt x="552925" y="65827"/>
                  <a:pt x="526469" y="48868"/>
                </a:cubicBezTo>
                <a:lnTo>
                  <a:pt x="457277" y="4775"/>
                </a:lnTo>
                <a:cubicBezTo>
                  <a:pt x="450493" y="26"/>
                  <a:pt x="440996" y="-1330"/>
                  <a:pt x="432856" y="1383"/>
                </a:cubicBezTo>
                <a:cubicBezTo>
                  <a:pt x="417932" y="6131"/>
                  <a:pt x="409791" y="22412"/>
                  <a:pt x="414540" y="38014"/>
                </a:cubicBezTo>
                <a:lnTo>
                  <a:pt x="440318" y="116026"/>
                </a:lnTo>
                <a:cubicBezTo>
                  <a:pt x="444388" y="128236"/>
                  <a:pt x="452528" y="138411"/>
                  <a:pt x="463382" y="145873"/>
                </a:cubicBezTo>
                <a:cubicBezTo>
                  <a:pt x="476949" y="154692"/>
                  <a:pt x="491873" y="156727"/>
                  <a:pt x="506118" y="154014"/>
                </a:cubicBezTo>
                <a:cubicBezTo>
                  <a:pt x="505440" y="187931"/>
                  <a:pt x="494586" y="229990"/>
                  <a:pt x="455242" y="245592"/>
                </a:cubicBezTo>
                <a:cubicBezTo>
                  <a:pt x="398259" y="267978"/>
                  <a:pt x="395546" y="203534"/>
                  <a:pt x="353488" y="116704"/>
                </a:cubicBezTo>
                <a:cubicBezTo>
                  <a:pt x="311430" y="29874"/>
                  <a:pt x="155407" y="56330"/>
                  <a:pt x="122846" y="130271"/>
                </a:cubicBezTo>
                <a:cubicBezTo>
                  <a:pt x="87571" y="210317"/>
                  <a:pt x="133021" y="257802"/>
                  <a:pt x="149980" y="279510"/>
                </a:cubicBezTo>
                <a:cubicBezTo>
                  <a:pt x="166939" y="301217"/>
                  <a:pt x="236132" y="343954"/>
                  <a:pt x="251734" y="367696"/>
                </a:cubicBezTo>
                <a:cubicBezTo>
                  <a:pt x="267336" y="391439"/>
                  <a:pt x="237488" y="434176"/>
                  <a:pt x="190682" y="360913"/>
                </a:cubicBezTo>
                <a:cubicBezTo>
                  <a:pt x="143875" y="287650"/>
                  <a:pt x="105887" y="259837"/>
                  <a:pt x="69256" y="272048"/>
                </a:cubicBezTo>
                <a:cubicBezTo>
                  <a:pt x="32624" y="284258"/>
                  <a:pt x="25162" y="326317"/>
                  <a:pt x="42121" y="373802"/>
                </a:cubicBezTo>
                <a:cubicBezTo>
                  <a:pt x="59080" y="421287"/>
                  <a:pt x="122846" y="453170"/>
                  <a:pt x="103174" y="468772"/>
                </a:cubicBezTo>
                <a:cubicBezTo>
                  <a:pt x="92320" y="477591"/>
                  <a:pt x="37373" y="475555"/>
                  <a:pt x="8203" y="468772"/>
                </a:cubicBezTo>
                <a:cubicBezTo>
                  <a:pt x="741" y="466737"/>
                  <a:pt x="-3329" y="477591"/>
                  <a:pt x="3455" y="480982"/>
                </a:cubicBezTo>
                <a:cubicBezTo>
                  <a:pt x="40765" y="502690"/>
                  <a:pt x="122846" y="523041"/>
                  <a:pt x="143875" y="481661"/>
                </a:cubicBezTo>
                <a:cubicBezTo>
                  <a:pt x="171009" y="429427"/>
                  <a:pt x="113349" y="419252"/>
                  <a:pt x="89606" y="359556"/>
                </a:cubicBezTo>
                <a:cubicBezTo>
                  <a:pt x="65864" y="299861"/>
                  <a:pt x="112671" y="341240"/>
                  <a:pt x="130308" y="366340"/>
                </a:cubicBezTo>
                <a:cubicBezTo>
                  <a:pt x="147945" y="391439"/>
                  <a:pt x="180506" y="451813"/>
                  <a:pt x="225278" y="468094"/>
                </a:cubicBezTo>
                <a:cubicBezTo>
                  <a:pt x="270050" y="484374"/>
                  <a:pt x="324318" y="434176"/>
                  <a:pt x="327710" y="376515"/>
                </a:cubicBezTo>
                <a:cubicBezTo>
                  <a:pt x="331102" y="318855"/>
                  <a:pt x="277512" y="297826"/>
                  <a:pt x="245629" y="272048"/>
                </a:cubicBezTo>
                <a:cubicBezTo>
                  <a:pt x="213746" y="246270"/>
                  <a:pt x="170331" y="186575"/>
                  <a:pt x="225278" y="156727"/>
                </a:cubicBezTo>
                <a:cubicBezTo>
                  <a:pt x="280225" y="126879"/>
                  <a:pt x="312786" y="219136"/>
                  <a:pt x="327032" y="251697"/>
                </a:cubicBezTo>
                <a:cubicBezTo>
                  <a:pt x="341277" y="284258"/>
                  <a:pt x="374517" y="308001"/>
                  <a:pt x="415218" y="312749"/>
                </a:cubicBezTo>
                <a:cubicBezTo>
                  <a:pt x="455920" y="317498"/>
                  <a:pt x="501370" y="297826"/>
                  <a:pt x="530539" y="244914"/>
                </a:cubicBezTo>
                <a:cubicBezTo>
                  <a:pt x="550212" y="209639"/>
                  <a:pt x="545463" y="166224"/>
                  <a:pt x="537323" y="135698"/>
                </a:cubicBezTo>
                <a:cubicBezTo>
                  <a:pt x="539358" y="133663"/>
                  <a:pt x="541393" y="130949"/>
                  <a:pt x="543428" y="12823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 cap="flat">
            <a:solidFill>
              <a:srgbClr val="2A2A2A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FC7D55-F36F-4B6F-800C-14319D565408}"/>
              </a:ext>
            </a:extLst>
          </p:cNvPr>
          <p:cNvSpPr/>
          <p:nvPr/>
        </p:nvSpPr>
        <p:spPr>
          <a:xfrm>
            <a:off x="1860735" y="3821064"/>
            <a:ext cx="596955" cy="143811"/>
          </a:xfrm>
          <a:custGeom>
            <a:avLst/>
            <a:gdLst>
              <a:gd name="connsiteX0" fmla="*/ 546078 w 596955"/>
              <a:gd name="connsiteY0" fmla="*/ 0 h 143811"/>
              <a:gd name="connsiteX1" fmla="*/ 507412 w 596955"/>
              <a:gd name="connsiteY1" fmla="*/ 9497 h 143811"/>
              <a:gd name="connsiteX2" fmla="*/ 301191 w 596955"/>
              <a:gd name="connsiteY2" fmla="*/ 67157 h 143811"/>
              <a:gd name="connsiteX3" fmla="*/ 281519 w 596955"/>
              <a:gd name="connsiteY3" fmla="*/ 67157 h 143811"/>
              <a:gd name="connsiteX4" fmla="*/ 0 w 596955"/>
              <a:gd name="connsiteY4" fmla="*/ 11532 h 143811"/>
              <a:gd name="connsiteX5" fmla="*/ 39345 w 596955"/>
              <a:gd name="connsiteY5" fmla="*/ 68514 h 143811"/>
              <a:gd name="connsiteX6" fmla="*/ 60374 w 596955"/>
              <a:gd name="connsiteY6" fmla="*/ 75976 h 143811"/>
              <a:gd name="connsiteX7" fmla="*/ 54269 w 596955"/>
              <a:gd name="connsiteY7" fmla="*/ 111251 h 143811"/>
              <a:gd name="connsiteX8" fmla="*/ 76654 w 596955"/>
              <a:gd name="connsiteY8" fmla="*/ 142455 h 143811"/>
              <a:gd name="connsiteX9" fmla="*/ 81403 w 596955"/>
              <a:gd name="connsiteY9" fmla="*/ 143134 h 143811"/>
              <a:gd name="connsiteX10" fmla="*/ 107859 w 596955"/>
              <a:gd name="connsiteY10" fmla="*/ 120748 h 143811"/>
              <a:gd name="connsiteX11" fmla="*/ 112607 w 596955"/>
              <a:gd name="connsiteY11" fmla="*/ 90900 h 143811"/>
              <a:gd name="connsiteX12" fmla="*/ 280840 w 596955"/>
              <a:gd name="connsiteY12" fmla="*/ 109894 h 143811"/>
              <a:gd name="connsiteX13" fmla="*/ 380559 w 596955"/>
              <a:gd name="connsiteY13" fmla="*/ 103789 h 143811"/>
              <a:gd name="connsiteX14" fmla="*/ 390056 w 596955"/>
              <a:gd name="connsiteY14" fmla="*/ 102432 h 143811"/>
              <a:gd name="connsiteX15" fmla="*/ 393448 w 596955"/>
              <a:gd name="connsiteY15" fmla="*/ 121426 h 143811"/>
              <a:gd name="connsiteX16" fmla="*/ 419904 w 596955"/>
              <a:gd name="connsiteY16" fmla="*/ 143812 h 143811"/>
              <a:gd name="connsiteX17" fmla="*/ 424652 w 596955"/>
              <a:gd name="connsiteY17" fmla="*/ 143134 h 143811"/>
              <a:gd name="connsiteX18" fmla="*/ 447038 w 596955"/>
              <a:gd name="connsiteY18" fmla="*/ 111929 h 143811"/>
              <a:gd name="connsiteX19" fmla="*/ 444325 w 596955"/>
              <a:gd name="connsiteY19" fmla="*/ 97684 h 143811"/>
              <a:gd name="connsiteX20" fmla="*/ 545400 w 596955"/>
              <a:gd name="connsiteY20" fmla="*/ 94970 h 143811"/>
              <a:gd name="connsiteX21" fmla="*/ 546078 w 596955"/>
              <a:gd name="connsiteY21" fmla="*/ 94970 h 143811"/>
              <a:gd name="connsiteX22" fmla="*/ 596955 w 596955"/>
              <a:gd name="connsiteY22" fmla="*/ 47485 h 143811"/>
              <a:gd name="connsiteX23" fmla="*/ 546078 w 596955"/>
              <a:gd name="connsiteY23" fmla="*/ 0 h 14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96955" h="143811">
                <a:moveTo>
                  <a:pt x="546078" y="0"/>
                </a:moveTo>
                <a:cubicBezTo>
                  <a:pt x="531155" y="0"/>
                  <a:pt x="518266" y="4070"/>
                  <a:pt x="507412" y="9497"/>
                </a:cubicBezTo>
                <a:cubicBezTo>
                  <a:pt x="442968" y="43415"/>
                  <a:pt x="373097" y="65801"/>
                  <a:pt x="301191" y="67157"/>
                </a:cubicBezTo>
                <a:cubicBezTo>
                  <a:pt x="294408" y="67157"/>
                  <a:pt x="288302" y="67157"/>
                  <a:pt x="281519" y="67157"/>
                </a:cubicBezTo>
                <a:cubicBezTo>
                  <a:pt x="175016" y="67836"/>
                  <a:pt x="77333" y="46807"/>
                  <a:pt x="0" y="11532"/>
                </a:cubicBezTo>
                <a:cubicBezTo>
                  <a:pt x="0" y="36631"/>
                  <a:pt x="15602" y="59696"/>
                  <a:pt x="39345" y="68514"/>
                </a:cubicBezTo>
                <a:cubicBezTo>
                  <a:pt x="46128" y="71228"/>
                  <a:pt x="53590" y="73263"/>
                  <a:pt x="60374" y="75976"/>
                </a:cubicBezTo>
                <a:lnTo>
                  <a:pt x="54269" y="111251"/>
                </a:lnTo>
                <a:cubicBezTo>
                  <a:pt x="51555" y="126175"/>
                  <a:pt x="61731" y="139742"/>
                  <a:pt x="76654" y="142455"/>
                </a:cubicBezTo>
                <a:cubicBezTo>
                  <a:pt x="78011" y="142455"/>
                  <a:pt x="79368" y="143134"/>
                  <a:pt x="81403" y="143134"/>
                </a:cubicBezTo>
                <a:cubicBezTo>
                  <a:pt x="94292" y="143134"/>
                  <a:pt x="105824" y="133637"/>
                  <a:pt x="107859" y="120748"/>
                </a:cubicBezTo>
                <a:lnTo>
                  <a:pt x="112607" y="90900"/>
                </a:lnTo>
                <a:cubicBezTo>
                  <a:pt x="164841" y="103110"/>
                  <a:pt x="221145" y="109894"/>
                  <a:pt x="280840" y="109894"/>
                </a:cubicBezTo>
                <a:cubicBezTo>
                  <a:pt x="315437" y="109894"/>
                  <a:pt x="348676" y="107859"/>
                  <a:pt x="380559" y="103789"/>
                </a:cubicBezTo>
                <a:cubicBezTo>
                  <a:pt x="383951" y="103110"/>
                  <a:pt x="386664" y="103110"/>
                  <a:pt x="390056" y="102432"/>
                </a:cubicBezTo>
                <a:lnTo>
                  <a:pt x="393448" y="121426"/>
                </a:lnTo>
                <a:cubicBezTo>
                  <a:pt x="395483" y="134993"/>
                  <a:pt x="407015" y="143812"/>
                  <a:pt x="419904" y="143812"/>
                </a:cubicBezTo>
                <a:cubicBezTo>
                  <a:pt x="421261" y="143812"/>
                  <a:pt x="422617" y="143812"/>
                  <a:pt x="424652" y="143134"/>
                </a:cubicBezTo>
                <a:cubicBezTo>
                  <a:pt x="439576" y="140420"/>
                  <a:pt x="449752" y="126853"/>
                  <a:pt x="447038" y="111929"/>
                </a:cubicBezTo>
                <a:lnTo>
                  <a:pt x="444325" y="97684"/>
                </a:lnTo>
                <a:cubicBezTo>
                  <a:pt x="478243" y="94970"/>
                  <a:pt x="512161" y="94970"/>
                  <a:pt x="545400" y="94970"/>
                </a:cubicBezTo>
                <a:cubicBezTo>
                  <a:pt x="545400" y="94970"/>
                  <a:pt x="545400" y="94970"/>
                  <a:pt x="546078" y="94970"/>
                </a:cubicBezTo>
                <a:cubicBezTo>
                  <a:pt x="573891" y="94970"/>
                  <a:pt x="596955" y="73941"/>
                  <a:pt x="596955" y="47485"/>
                </a:cubicBezTo>
                <a:cubicBezTo>
                  <a:pt x="596955" y="21029"/>
                  <a:pt x="573891" y="0"/>
                  <a:pt x="546078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5D3D680-8C28-48CE-B9F8-C6394D938DC5}"/>
              </a:ext>
            </a:extLst>
          </p:cNvPr>
          <p:cNvSpPr/>
          <p:nvPr/>
        </p:nvSpPr>
        <p:spPr>
          <a:xfrm>
            <a:off x="1891261" y="3637908"/>
            <a:ext cx="428722" cy="223858"/>
          </a:xfrm>
          <a:custGeom>
            <a:avLst/>
            <a:gdLst>
              <a:gd name="connsiteX0" fmla="*/ 269987 w 428722"/>
              <a:gd name="connsiteY0" fmla="*/ 223858 h 223858"/>
              <a:gd name="connsiteX1" fmla="*/ 428722 w 428722"/>
              <a:gd name="connsiteY1" fmla="*/ 186549 h 223858"/>
              <a:gd name="connsiteX2" fmla="*/ 213683 w 428722"/>
              <a:gd name="connsiteY2" fmla="*/ 0 h 223858"/>
              <a:gd name="connsiteX3" fmla="*/ 0 w 428722"/>
              <a:gd name="connsiteY3" fmla="*/ 178408 h 223858"/>
              <a:gd name="connsiteX4" fmla="*/ 250993 w 428722"/>
              <a:gd name="connsiteY4" fmla="*/ 223858 h 223858"/>
              <a:gd name="connsiteX5" fmla="*/ 269987 w 428722"/>
              <a:gd name="connsiteY5" fmla="*/ 223858 h 223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722" h="223858">
                <a:moveTo>
                  <a:pt x="269987" y="223858"/>
                </a:moveTo>
                <a:cubicBezTo>
                  <a:pt x="321542" y="222502"/>
                  <a:pt x="374454" y="210291"/>
                  <a:pt x="428722" y="186549"/>
                </a:cubicBezTo>
                <a:cubicBezTo>
                  <a:pt x="413120" y="80725"/>
                  <a:pt x="322899" y="0"/>
                  <a:pt x="213683" y="0"/>
                </a:cubicBezTo>
                <a:cubicBezTo>
                  <a:pt x="107181" y="0"/>
                  <a:pt x="18316" y="76654"/>
                  <a:pt x="0" y="178408"/>
                </a:cubicBezTo>
                <a:cubicBezTo>
                  <a:pt x="72584" y="208256"/>
                  <a:pt x="160771" y="223858"/>
                  <a:pt x="250993" y="223858"/>
                </a:cubicBezTo>
                <a:cubicBezTo>
                  <a:pt x="257098" y="223858"/>
                  <a:pt x="263881" y="223858"/>
                  <a:pt x="269987" y="2238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" name="Graphic 24" descr="Paperclip">
            <a:extLst>
              <a:ext uri="{FF2B5EF4-FFF2-40B4-BE49-F238E27FC236}">
                <a16:creationId xmlns:a16="http://schemas.microsoft.com/office/drawing/2014/main" id="{5198117C-115C-435C-8222-0AEA618C1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10313">
            <a:off x="3017004" y="3597398"/>
            <a:ext cx="481637" cy="481637"/>
          </a:xfrm>
          <a:prstGeom prst="rect">
            <a:avLst/>
          </a:prstGeom>
        </p:spPr>
      </p:pic>
      <p:sp>
        <p:nvSpPr>
          <p:cNvPr id="29" name="Graphic 26" descr="Send">
            <a:extLst>
              <a:ext uri="{FF2B5EF4-FFF2-40B4-BE49-F238E27FC236}">
                <a16:creationId xmlns:a16="http://schemas.microsoft.com/office/drawing/2014/main" id="{E6FC45AA-8E2F-417E-ADAE-D4B44190CD56}"/>
              </a:ext>
            </a:extLst>
          </p:cNvPr>
          <p:cNvSpPr/>
          <p:nvPr/>
        </p:nvSpPr>
        <p:spPr>
          <a:xfrm>
            <a:off x="3422261" y="3637500"/>
            <a:ext cx="451888" cy="417763"/>
          </a:xfrm>
          <a:custGeom>
            <a:avLst/>
            <a:gdLst>
              <a:gd name="connsiteX0" fmla="*/ 374528 w 451888"/>
              <a:gd name="connsiteY0" fmla="*/ 351337 h 417763"/>
              <a:gd name="connsiteX1" fmla="*/ 272999 w 451888"/>
              <a:gd name="connsiteY1" fmla="*/ 316366 h 417763"/>
              <a:gd name="connsiteX2" fmla="*/ 272435 w 451888"/>
              <a:gd name="connsiteY2" fmla="*/ 316366 h 417763"/>
              <a:gd name="connsiteX3" fmla="*/ 231824 w 451888"/>
              <a:gd name="connsiteY3" fmla="*/ 302265 h 417763"/>
              <a:gd name="connsiteX4" fmla="*/ 421908 w 451888"/>
              <a:gd name="connsiteY4" fmla="*/ 51264 h 417763"/>
              <a:gd name="connsiteX5" fmla="*/ 374528 w 451888"/>
              <a:gd name="connsiteY5" fmla="*/ 351337 h 417763"/>
              <a:gd name="connsiteX6" fmla="*/ 247617 w 451888"/>
              <a:gd name="connsiteY6" fmla="*/ 332160 h 417763"/>
              <a:gd name="connsiteX7" fmla="*/ 210390 w 451888"/>
              <a:gd name="connsiteY7" fmla="*/ 369387 h 417763"/>
              <a:gd name="connsiteX8" fmla="*/ 220543 w 451888"/>
              <a:gd name="connsiteY8" fmla="*/ 323135 h 417763"/>
              <a:gd name="connsiteX9" fmla="*/ 247617 w 451888"/>
              <a:gd name="connsiteY9" fmla="*/ 332160 h 417763"/>
              <a:gd name="connsiteX10" fmla="*/ 247617 w 451888"/>
              <a:gd name="connsiteY10" fmla="*/ 332160 h 417763"/>
              <a:gd name="connsiteX11" fmla="*/ 202493 w 451888"/>
              <a:gd name="connsiteY11" fmla="*/ 303393 h 417763"/>
              <a:gd name="connsiteX12" fmla="*/ 200237 w 451888"/>
              <a:gd name="connsiteY12" fmla="*/ 307906 h 417763"/>
              <a:gd name="connsiteX13" fmla="*/ 198545 w 451888"/>
              <a:gd name="connsiteY13" fmla="*/ 315238 h 417763"/>
              <a:gd name="connsiteX14" fmla="*/ 187264 w 451888"/>
              <a:gd name="connsiteY14" fmla="*/ 366567 h 417763"/>
              <a:gd name="connsiteX15" fmla="*/ 160190 w 451888"/>
              <a:gd name="connsiteY15" fmla="*/ 287600 h 417763"/>
              <a:gd name="connsiteX16" fmla="*/ 371144 w 451888"/>
              <a:gd name="connsiteY16" fmla="*/ 84543 h 417763"/>
              <a:gd name="connsiteX17" fmla="*/ 209262 w 451888"/>
              <a:gd name="connsiteY17" fmla="*/ 294932 h 417763"/>
              <a:gd name="connsiteX18" fmla="*/ 202493 w 451888"/>
              <a:gd name="connsiteY18" fmla="*/ 303393 h 417763"/>
              <a:gd name="connsiteX19" fmla="*/ 39483 w 451888"/>
              <a:gd name="connsiteY19" fmla="*/ 236836 h 417763"/>
              <a:gd name="connsiteX20" fmla="*/ 370015 w 451888"/>
              <a:gd name="connsiteY20" fmla="*/ 60853 h 417763"/>
              <a:gd name="connsiteX21" fmla="*/ 143832 w 451888"/>
              <a:gd name="connsiteY21" fmla="*/ 272371 h 417763"/>
              <a:gd name="connsiteX22" fmla="*/ 39483 w 451888"/>
              <a:gd name="connsiteY22" fmla="*/ 236836 h 417763"/>
              <a:gd name="connsiteX23" fmla="*/ 446726 w 451888"/>
              <a:gd name="connsiteY23" fmla="*/ 2192 h 417763"/>
              <a:gd name="connsiteX24" fmla="*/ 434317 w 451888"/>
              <a:gd name="connsiteY24" fmla="*/ 1628 h 417763"/>
              <a:gd name="connsiteX25" fmla="*/ 6205 w 451888"/>
              <a:gd name="connsiteY25" fmla="*/ 228939 h 417763"/>
              <a:gd name="connsiteX26" fmla="*/ 0 w 451888"/>
              <a:gd name="connsiteY26" fmla="*/ 239656 h 417763"/>
              <a:gd name="connsiteX27" fmla="*/ 7333 w 451888"/>
              <a:gd name="connsiteY27" fmla="*/ 249245 h 417763"/>
              <a:gd name="connsiteX28" fmla="*/ 124655 w 451888"/>
              <a:gd name="connsiteY28" fmla="*/ 289292 h 417763"/>
              <a:gd name="connsiteX29" fmla="*/ 139320 w 451888"/>
              <a:gd name="connsiteY29" fmla="*/ 294368 h 417763"/>
              <a:gd name="connsiteX30" fmla="*/ 142704 w 451888"/>
              <a:gd name="connsiteY30" fmla="*/ 303957 h 417763"/>
              <a:gd name="connsiteX31" fmla="*/ 177675 w 451888"/>
              <a:gd name="connsiteY31" fmla="*/ 408870 h 417763"/>
              <a:gd name="connsiteX32" fmla="*/ 177675 w 451888"/>
              <a:gd name="connsiteY32" fmla="*/ 409434 h 417763"/>
              <a:gd name="connsiteX33" fmla="*/ 177675 w 451888"/>
              <a:gd name="connsiteY33" fmla="*/ 409998 h 417763"/>
              <a:gd name="connsiteX34" fmla="*/ 186136 w 451888"/>
              <a:gd name="connsiteY34" fmla="*/ 417331 h 417763"/>
              <a:gd name="connsiteX35" fmla="*/ 196853 w 451888"/>
              <a:gd name="connsiteY35" fmla="*/ 414511 h 417763"/>
              <a:gd name="connsiteX36" fmla="*/ 197417 w 451888"/>
              <a:gd name="connsiteY36" fmla="*/ 413947 h 417763"/>
              <a:gd name="connsiteX37" fmla="*/ 200801 w 451888"/>
              <a:gd name="connsiteY37" fmla="*/ 410562 h 417763"/>
              <a:gd name="connsiteX38" fmla="*/ 271871 w 451888"/>
              <a:gd name="connsiteY38" fmla="*/ 340620 h 417763"/>
              <a:gd name="connsiteX39" fmla="*/ 380168 w 451888"/>
              <a:gd name="connsiteY39" fmla="*/ 377848 h 417763"/>
              <a:gd name="connsiteX40" fmla="*/ 389757 w 451888"/>
              <a:gd name="connsiteY40" fmla="*/ 376719 h 417763"/>
              <a:gd name="connsiteX41" fmla="*/ 395398 w 451888"/>
              <a:gd name="connsiteY41" fmla="*/ 368823 h 417763"/>
              <a:gd name="connsiteX42" fmla="*/ 451802 w 451888"/>
              <a:gd name="connsiteY42" fmla="*/ 13473 h 417763"/>
              <a:gd name="connsiteX43" fmla="*/ 446726 w 451888"/>
              <a:gd name="connsiteY43" fmla="*/ 2192 h 41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51888" h="417763">
                <a:moveTo>
                  <a:pt x="374528" y="351337"/>
                </a:moveTo>
                <a:lnTo>
                  <a:pt x="272999" y="316366"/>
                </a:lnTo>
                <a:lnTo>
                  <a:pt x="272435" y="316366"/>
                </a:lnTo>
                <a:lnTo>
                  <a:pt x="231824" y="302265"/>
                </a:lnTo>
                <a:lnTo>
                  <a:pt x="421908" y="51264"/>
                </a:lnTo>
                <a:lnTo>
                  <a:pt x="374528" y="351337"/>
                </a:lnTo>
                <a:close/>
                <a:moveTo>
                  <a:pt x="247617" y="332160"/>
                </a:moveTo>
                <a:lnTo>
                  <a:pt x="210390" y="369387"/>
                </a:lnTo>
                <a:lnTo>
                  <a:pt x="220543" y="323135"/>
                </a:lnTo>
                <a:lnTo>
                  <a:pt x="247617" y="332160"/>
                </a:lnTo>
                <a:lnTo>
                  <a:pt x="247617" y="332160"/>
                </a:lnTo>
                <a:close/>
                <a:moveTo>
                  <a:pt x="202493" y="303393"/>
                </a:moveTo>
                <a:cubicBezTo>
                  <a:pt x="201365" y="304521"/>
                  <a:pt x="200801" y="306213"/>
                  <a:pt x="200237" y="307906"/>
                </a:cubicBezTo>
                <a:lnTo>
                  <a:pt x="198545" y="315238"/>
                </a:lnTo>
                <a:lnTo>
                  <a:pt x="187264" y="366567"/>
                </a:lnTo>
                <a:lnTo>
                  <a:pt x="160190" y="287600"/>
                </a:lnTo>
                <a:lnTo>
                  <a:pt x="371144" y="84543"/>
                </a:lnTo>
                <a:lnTo>
                  <a:pt x="209262" y="294932"/>
                </a:lnTo>
                <a:lnTo>
                  <a:pt x="202493" y="303393"/>
                </a:lnTo>
                <a:close/>
                <a:moveTo>
                  <a:pt x="39483" y="236836"/>
                </a:moveTo>
                <a:lnTo>
                  <a:pt x="370015" y="60853"/>
                </a:lnTo>
                <a:lnTo>
                  <a:pt x="143832" y="272371"/>
                </a:lnTo>
                <a:lnTo>
                  <a:pt x="39483" y="236836"/>
                </a:lnTo>
                <a:close/>
                <a:moveTo>
                  <a:pt x="446726" y="2192"/>
                </a:moveTo>
                <a:cubicBezTo>
                  <a:pt x="443342" y="-629"/>
                  <a:pt x="438265" y="-629"/>
                  <a:pt x="434317" y="1628"/>
                </a:cubicBezTo>
                <a:lnTo>
                  <a:pt x="6205" y="228939"/>
                </a:lnTo>
                <a:cubicBezTo>
                  <a:pt x="2256" y="231195"/>
                  <a:pt x="0" y="235143"/>
                  <a:pt x="0" y="239656"/>
                </a:cubicBezTo>
                <a:cubicBezTo>
                  <a:pt x="0" y="244168"/>
                  <a:pt x="3384" y="248116"/>
                  <a:pt x="7333" y="249245"/>
                </a:cubicBezTo>
                <a:lnTo>
                  <a:pt x="124655" y="289292"/>
                </a:lnTo>
                <a:lnTo>
                  <a:pt x="139320" y="294368"/>
                </a:lnTo>
                <a:lnTo>
                  <a:pt x="142704" y="303957"/>
                </a:lnTo>
                <a:lnTo>
                  <a:pt x="177675" y="408870"/>
                </a:lnTo>
                <a:lnTo>
                  <a:pt x="177675" y="409434"/>
                </a:lnTo>
                <a:lnTo>
                  <a:pt x="177675" y="409998"/>
                </a:lnTo>
                <a:cubicBezTo>
                  <a:pt x="178803" y="413383"/>
                  <a:pt x="182187" y="416203"/>
                  <a:pt x="186136" y="417331"/>
                </a:cubicBezTo>
                <a:cubicBezTo>
                  <a:pt x="190084" y="418459"/>
                  <a:pt x="194032" y="417331"/>
                  <a:pt x="196853" y="414511"/>
                </a:cubicBezTo>
                <a:lnTo>
                  <a:pt x="197417" y="413947"/>
                </a:lnTo>
                <a:lnTo>
                  <a:pt x="200801" y="410562"/>
                </a:lnTo>
                <a:lnTo>
                  <a:pt x="271871" y="340620"/>
                </a:lnTo>
                <a:lnTo>
                  <a:pt x="380168" y="377848"/>
                </a:lnTo>
                <a:cubicBezTo>
                  <a:pt x="383553" y="378976"/>
                  <a:pt x="386937" y="378412"/>
                  <a:pt x="389757" y="376719"/>
                </a:cubicBezTo>
                <a:cubicBezTo>
                  <a:pt x="392577" y="375027"/>
                  <a:pt x="394834" y="372207"/>
                  <a:pt x="395398" y="368823"/>
                </a:cubicBezTo>
                <a:lnTo>
                  <a:pt x="451802" y="13473"/>
                </a:lnTo>
                <a:cubicBezTo>
                  <a:pt x="452366" y="8396"/>
                  <a:pt x="450110" y="4448"/>
                  <a:pt x="446726" y="2192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rgbClr val="00B0F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2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153272"/>
      </p:ext>
    </p:extLst>
  </p:cSld>
  <p:clrMapOvr>
    <a:masterClrMapping/>
  </p:clrMapOvr>
</p:sld>
</file>

<file path=ppt/theme/theme1.xml><?xml version="1.0" encoding="utf-8"?>
<a:theme xmlns:a="http://schemas.openxmlformats.org/drawingml/2006/main" name="Debate on the Death Penalty for Law Students by Slidesgo">
  <a:themeElements>
    <a:clrScheme name="Simple Light">
      <a:dk1>
        <a:srgbClr val="2E2A2A"/>
      </a:dk1>
      <a:lt1>
        <a:srgbClr val="FFFFFF"/>
      </a:lt1>
      <a:dk2>
        <a:srgbClr val="2E2A2A"/>
      </a:dk2>
      <a:lt2>
        <a:srgbClr val="FFFFFF"/>
      </a:lt2>
      <a:accent1>
        <a:srgbClr val="434343"/>
      </a:accent1>
      <a:accent2>
        <a:srgbClr val="F3F3F3"/>
      </a:accent2>
      <a:accent3>
        <a:srgbClr val="E1D6D6"/>
      </a:accent3>
      <a:accent4>
        <a:srgbClr val="999999"/>
      </a:accent4>
      <a:accent5>
        <a:srgbClr val="999999"/>
      </a:accent5>
      <a:accent6>
        <a:srgbClr val="999999"/>
      </a:accent6>
      <a:hlink>
        <a:srgbClr val="2E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518</Words>
  <Application>Microsoft Office PowerPoint</Application>
  <PresentationFormat>On-screen Show (16:9)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Lexend Deca</vt:lpstr>
      <vt:lpstr>Roboto</vt:lpstr>
      <vt:lpstr>Chenla</vt:lpstr>
      <vt:lpstr>Konkhmer Sleokchher</vt:lpstr>
      <vt:lpstr>HelveticaNeue</vt:lpstr>
      <vt:lpstr>Kdam Thmor Pro</vt:lpstr>
      <vt:lpstr>Arial</vt:lpstr>
      <vt:lpstr>Debate on the Death Penalty for Law Students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 ON THE DEATH PENALTY FOR LAW STUDENTS</dc:title>
  <dc:creator>NoName</dc:creator>
  <cp:lastModifiedBy>A</cp:lastModifiedBy>
  <cp:revision>53</cp:revision>
  <dcterms:modified xsi:type="dcterms:W3CDTF">2023-05-13T13:27:31Z</dcterms:modified>
</cp:coreProperties>
</file>