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6215-B8CF-427F-8F73-37680850780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1E0A-DD65-4B1A-92D3-5A3215B3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6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6215-B8CF-427F-8F73-37680850780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1E0A-DD65-4B1A-92D3-5A3215B3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6215-B8CF-427F-8F73-37680850780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1E0A-DD65-4B1A-92D3-5A3215B3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6215-B8CF-427F-8F73-37680850780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1E0A-DD65-4B1A-92D3-5A3215B3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5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6215-B8CF-427F-8F73-37680850780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1E0A-DD65-4B1A-92D3-5A3215B3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6215-B8CF-427F-8F73-37680850780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1E0A-DD65-4B1A-92D3-5A3215B3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0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6215-B8CF-427F-8F73-37680850780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1E0A-DD65-4B1A-92D3-5A3215B3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9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6215-B8CF-427F-8F73-37680850780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1E0A-DD65-4B1A-92D3-5A3215B3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9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6215-B8CF-427F-8F73-37680850780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1E0A-DD65-4B1A-92D3-5A3215B3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6215-B8CF-427F-8F73-37680850780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1E0A-DD65-4B1A-92D3-5A3215B3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6215-B8CF-427F-8F73-37680850780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1E0A-DD65-4B1A-92D3-5A3215B3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6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06215-B8CF-427F-8F73-376808507806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1E0A-DD65-4B1A-92D3-5A3215B3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2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644420" y="1966685"/>
            <a:ext cx="1915885" cy="1262743"/>
            <a:chOff x="1553029" y="1814286"/>
            <a:chExt cx="1915885" cy="1262743"/>
          </a:xfrm>
        </p:grpSpPr>
        <p:grpSp>
          <p:nvGrpSpPr>
            <p:cNvPr id="9" name="Group 8"/>
            <p:cNvGrpSpPr/>
            <p:nvPr/>
          </p:nvGrpSpPr>
          <p:grpSpPr>
            <a:xfrm>
              <a:off x="1790700" y="2080484"/>
              <a:ext cx="1387929" cy="732565"/>
              <a:chOff x="1790700" y="1682750"/>
              <a:chExt cx="2141484" cy="11303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790700" y="1752600"/>
                <a:ext cx="1549400" cy="990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6200000">
                <a:off x="2879836" y="1760701"/>
                <a:ext cx="1130300" cy="974397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553029" y="1814286"/>
              <a:ext cx="1915885" cy="12627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05429" y="1966686"/>
            <a:ext cx="1915885" cy="1262743"/>
            <a:chOff x="1553029" y="1814286"/>
            <a:chExt cx="1915885" cy="1262743"/>
          </a:xfrm>
        </p:grpSpPr>
        <p:grpSp>
          <p:nvGrpSpPr>
            <p:cNvPr id="16" name="Group 15"/>
            <p:cNvGrpSpPr/>
            <p:nvPr/>
          </p:nvGrpSpPr>
          <p:grpSpPr>
            <a:xfrm>
              <a:off x="1790700" y="2080484"/>
              <a:ext cx="1387929" cy="732565"/>
              <a:chOff x="1790700" y="1682750"/>
              <a:chExt cx="2141484" cy="11303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790700" y="1752600"/>
                <a:ext cx="1549400" cy="990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16200000">
                <a:off x="2879836" y="1760701"/>
                <a:ext cx="1130300" cy="97439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553029" y="1814286"/>
              <a:ext cx="1915885" cy="12627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83411" y="1966685"/>
            <a:ext cx="1915885" cy="1262743"/>
            <a:chOff x="1553029" y="1814286"/>
            <a:chExt cx="1915885" cy="1262743"/>
          </a:xfrm>
        </p:grpSpPr>
        <p:grpSp>
          <p:nvGrpSpPr>
            <p:cNvPr id="21" name="Group 20"/>
            <p:cNvGrpSpPr/>
            <p:nvPr/>
          </p:nvGrpSpPr>
          <p:grpSpPr>
            <a:xfrm>
              <a:off x="1790700" y="2080484"/>
              <a:ext cx="1387929" cy="732565"/>
              <a:chOff x="1790700" y="1682750"/>
              <a:chExt cx="2141484" cy="11303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790700" y="1752600"/>
                <a:ext cx="1549400" cy="990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2879836" y="1760701"/>
                <a:ext cx="1130300" cy="974397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1553029" y="1814286"/>
              <a:ext cx="1915885" cy="12627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571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thefieryangel@gmail.com</dc:creator>
  <cp:lastModifiedBy>thefieryangel@gmail.com</cp:lastModifiedBy>
  <cp:revision>1</cp:revision>
  <dcterms:created xsi:type="dcterms:W3CDTF">2015-08-27T02:31:43Z</dcterms:created>
  <dcterms:modified xsi:type="dcterms:W3CDTF">2015-08-27T02:32:01Z</dcterms:modified>
</cp:coreProperties>
</file>