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BB9-1086-4FDC-AB9E-1AE7E4CC8A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6333-3ECE-496D-B0A5-97E291A8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4571" y="601580"/>
            <a:ext cx="795528" cy="1188720"/>
            <a:chOff x="644571" y="601580"/>
            <a:chExt cx="795528" cy="1188720"/>
          </a:xfrm>
        </p:grpSpPr>
        <p:sp>
          <p:nvSpPr>
            <p:cNvPr id="8" name="TextBox 7"/>
            <p:cNvSpPr txBox="1"/>
            <p:nvPr/>
          </p:nvSpPr>
          <p:spPr>
            <a:xfrm>
              <a:off x="644571" y="601580"/>
              <a:ext cx="795528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82315" y="601580"/>
              <a:ext cx="320040" cy="1187116"/>
              <a:chOff x="882315" y="601580"/>
              <a:chExt cx="320842" cy="118711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82315" y="601580"/>
                <a:ext cx="320842" cy="32084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82315" y="1034717"/>
                <a:ext cx="320842" cy="32084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82315" y="1467854"/>
                <a:ext cx="320842" cy="32084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2261936" y="601580"/>
            <a:ext cx="794084" cy="1187116"/>
            <a:chOff x="2261936" y="601580"/>
            <a:chExt cx="794084" cy="1187116"/>
          </a:xfrm>
        </p:grpSpPr>
        <p:sp>
          <p:nvSpPr>
            <p:cNvPr id="17" name="Oval 16"/>
            <p:cNvSpPr/>
            <p:nvPr/>
          </p:nvSpPr>
          <p:spPr>
            <a:xfrm>
              <a:off x="2261936" y="1034717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61936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35178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57536" y="601580"/>
            <a:ext cx="794084" cy="1187116"/>
            <a:chOff x="5157536" y="601580"/>
            <a:chExt cx="794084" cy="1187116"/>
          </a:xfrm>
        </p:grpSpPr>
        <p:sp>
          <p:nvSpPr>
            <p:cNvPr id="28" name="Oval 27"/>
            <p:cNvSpPr/>
            <p:nvPr/>
          </p:nvSpPr>
          <p:spPr>
            <a:xfrm>
              <a:off x="5157536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57536" y="1034717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57536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30778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593305" y="601580"/>
            <a:ext cx="794084" cy="1187116"/>
            <a:chOff x="6593305" y="601580"/>
            <a:chExt cx="794084" cy="1187116"/>
          </a:xfrm>
        </p:grpSpPr>
        <p:sp>
          <p:nvSpPr>
            <p:cNvPr id="34" name="Oval 33"/>
            <p:cNvSpPr/>
            <p:nvPr/>
          </p:nvSpPr>
          <p:spPr>
            <a:xfrm>
              <a:off x="6593305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93305" y="1034717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593305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66547" y="1034717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72926" y="601580"/>
            <a:ext cx="794084" cy="1187116"/>
            <a:chOff x="7972926" y="601580"/>
            <a:chExt cx="794084" cy="1187116"/>
          </a:xfrm>
        </p:grpSpPr>
        <p:sp>
          <p:nvSpPr>
            <p:cNvPr id="40" name="Oval 39"/>
            <p:cNvSpPr/>
            <p:nvPr/>
          </p:nvSpPr>
          <p:spPr>
            <a:xfrm>
              <a:off x="7972926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972926" y="1034717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972926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446168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0230" y="2669408"/>
            <a:ext cx="801481" cy="1188720"/>
            <a:chOff x="850230" y="2669408"/>
            <a:chExt cx="801481" cy="1188720"/>
          </a:xfrm>
        </p:grpSpPr>
        <p:sp>
          <p:nvSpPr>
            <p:cNvPr id="138" name="TextBox 137"/>
            <p:cNvSpPr txBox="1"/>
            <p:nvPr/>
          </p:nvSpPr>
          <p:spPr>
            <a:xfrm>
              <a:off x="856183" y="2669408"/>
              <a:ext cx="795528" cy="1188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850230" y="2879559"/>
              <a:ext cx="794084" cy="753979"/>
              <a:chOff x="914398" y="3072064"/>
              <a:chExt cx="794084" cy="75397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14398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14398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87640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227685" y="2669408"/>
            <a:ext cx="796250" cy="1188720"/>
            <a:chOff x="2227685" y="2669408"/>
            <a:chExt cx="796250" cy="1188720"/>
          </a:xfrm>
        </p:grpSpPr>
        <p:sp>
          <p:nvSpPr>
            <p:cNvPr id="137" name="TextBox 136"/>
            <p:cNvSpPr txBox="1"/>
            <p:nvPr/>
          </p:nvSpPr>
          <p:spPr>
            <a:xfrm>
              <a:off x="2227685" y="2669408"/>
              <a:ext cx="795528" cy="1188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2229851" y="2870034"/>
              <a:ext cx="794084" cy="753979"/>
              <a:chOff x="2294019" y="3072064"/>
              <a:chExt cx="794084" cy="75397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294019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767261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7261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741499" y="2669408"/>
            <a:ext cx="798415" cy="1188720"/>
            <a:chOff x="3741499" y="2669408"/>
            <a:chExt cx="798415" cy="1188720"/>
          </a:xfrm>
        </p:grpSpPr>
        <p:sp>
          <p:nvSpPr>
            <p:cNvPr id="136" name="TextBox 135"/>
            <p:cNvSpPr txBox="1"/>
            <p:nvPr/>
          </p:nvSpPr>
          <p:spPr>
            <a:xfrm>
              <a:off x="3741499" y="2669408"/>
              <a:ext cx="795528" cy="1188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45830" y="2879559"/>
              <a:ext cx="794084" cy="753979"/>
              <a:chOff x="3809998" y="3072064"/>
              <a:chExt cx="794084" cy="753979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809998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09998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83240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123285" y="2669408"/>
            <a:ext cx="796250" cy="1188720"/>
            <a:chOff x="5123285" y="2669408"/>
            <a:chExt cx="796250" cy="1188720"/>
          </a:xfrm>
        </p:grpSpPr>
        <p:sp>
          <p:nvSpPr>
            <p:cNvPr id="135" name="TextBox 134"/>
            <p:cNvSpPr txBox="1"/>
            <p:nvPr/>
          </p:nvSpPr>
          <p:spPr>
            <a:xfrm>
              <a:off x="5123285" y="2669408"/>
              <a:ext cx="795528" cy="1188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125451" y="2879559"/>
              <a:ext cx="794084" cy="753979"/>
              <a:chOff x="5189619" y="3072064"/>
              <a:chExt cx="794084" cy="75397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5189619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62861" y="307206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662861" y="3505201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3541615" y="599976"/>
            <a:ext cx="795528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79359" y="599976"/>
            <a:ext cx="320040" cy="1187116"/>
            <a:chOff x="882315" y="601580"/>
            <a:chExt cx="320842" cy="1187116"/>
          </a:xfrm>
        </p:grpSpPr>
        <p:sp>
          <p:nvSpPr>
            <p:cNvPr id="64" name="Oval 63"/>
            <p:cNvSpPr/>
            <p:nvPr/>
          </p:nvSpPr>
          <p:spPr>
            <a:xfrm>
              <a:off x="882315" y="601580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82315" y="1467854"/>
              <a:ext cx="320842" cy="3208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616769" y="6047073"/>
            <a:ext cx="795528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505071" y="2671012"/>
            <a:ext cx="794084" cy="1187116"/>
            <a:chOff x="7972926" y="601580"/>
            <a:chExt cx="794084" cy="1187116"/>
          </a:xfrm>
        </p:grpSpPr>
        <p:sp>
          <p:nvSpPr>
            <p:cNvPr id="121" name="Oval 120"/>
            <p:cNvSpPr/>
            <p:nvPr/>
          </p:nvSpPr>
          <p:spPr>
            <a:xfrm>
              <a:off x="7972926" y="601580"/>
              <a:ext cx="320842" cy="3208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972926" y="1467854"/>
              <a:ext cx="320842" cy="3208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8446168" y="1467854"/>
              <a:ext cx="320842" cy="3208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883248" y="2671012"/>
            <a:ext cx="794084" cy="1187116"/>
            <a:chOff x="10299031" y="599976"/>
            <a:chExt cx="794084" cy="1187116"/>
          </a:xfrm>
        </p:grpSpPr>
        <p:grpSp>
          <p:nvGrpSpPr>
            <p:cNvPr id="128" name="Group 127"/>
            <p:cNvGrpSpPr/>
            <p:nvPr/>
          </p:nvGrpSpPr>
          <p:grpSpPr>
            <a:xfrm>
              <a:off x="10299031" y="599976"/>
              <a:ext cx="320842" cy="1187116"/>
              <a:chOff x="7972926" y="601580"/>
              <a:chExt cx="320842" cy="1187116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7972926" y="601580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972926" y="1467854"/>
                <a:ext cx="320842" cy="32084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10772273" y="601381"/>
              <a:ext cx="320842" cy="3208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93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thefieryangel@gmail.com</dc:creator>
  <cp:lastModifiedBy>thefieryangel@gmail.com</cp:lastModifiedBy>
  <cp:revision>5</cp:revision>
  <dcterms:created xsi:type="dcterms:W3CDTF">2015-08-26T05:38:28Z</dcterms:created>
  <dcterms:modified xsi:type="dcterms:W3CDTF">2015-08-26T18:58:36Z</dcterms:modified>
</cp:coreProperties>
</file>