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2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D192-379A-49CD-9452-FEC7F5600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8D816-BC74-4E2C-A786-2BF1A09F9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708E-C509-42F1-94E6-6D2DB095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2FBA-3DE2-4B3D-AC80-109A0DFC913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8D2B-DEAC-4BF6-A062-18D81F0D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AB4D6-B1ED-497A-8DF7-B7DF3A20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A13-0B10-4535-BD5D-4E7C35A9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1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9E88-B7BA-4B3E-997F-E05A3FEC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11B37-FC8F-4293-B7D1-3ABE7421F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A274B-751E-4A35-85DF-5C62C6FC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2FBA-3DE2-4B3D-AC80-109A0DFC913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CA25-5F6C-48F7-8437-C9728DF4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73E69-CB13-4B50-8361-A7DE4113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A13-0B10-4535-BD5D-4E7C35A9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39AA1-0719-489D-8E9F-DAEDAE03A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C0337-EC80-4613-A9AA-3F603C84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7F39-778D-404F-B4DE-CC008599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2FBA-3DE2-4B3D-AC80-109A0DFC913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A869-D982-4535-AD29-146D4C14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55081-76FB-4A3C-B8B9-69AFDDCC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A13-0B10-4535-BD5D-4E7C35A9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2CD6-B438-4581-9EA0-1DDE0DA9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8CD1-C034-4735-9381-69BD9B73D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1AB1-7E85-4450-B095-B40F297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2FBA-3DE2-4B3D-AC80-109A0DFC913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0FFC1-096E-440A-BF09-28EC6FBE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08EA-12EA-42B1-9C08-EF88B27D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A13-0B10-4535-BD5D-4E7C35A9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8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71-0BA9-49C9-A07F-DBFE8E16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051EF-4B1E-43FF-89C7-25A95DCB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E3823-A32F-49E9-8D5B-C92359D8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2FBA-3DE2-4B3D-AC80-109A0DFC913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2D42-F813-41BA-857A-D75D6AF9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BFD6-B432-4644-9940-BC371C83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A13-0B10-4535-BD5D-4E7C35A9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274D-9923-4A49-8163-00850C70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10BE-53EB-408A-81FB-FB1E8E427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7BDEB-C142-4356-BD80-9E57B1A89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F969-2CF7-4242-830B-16F7313B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2FBA-3DE2-4B3D-AC80-109A0DFC913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1C8AF-F46D-458F-B8FD-F8160F43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67A60-5D58-4174-8A18-2178D266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A13-0B10-4535-BD5D-4E7C35A9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8B57-63FE-47C5-9E0C-DEDF396E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197F3-BDF9-4A18-B510-80AA72E89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252B0-F094-45B9-BD81-D9CB47D5F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C3903-25F7-40E3-88ED-1146577E6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02E91-0516-4F96-9F12-555C79990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22A38-67C3-4BA4-A8D8-F10B03CA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2FBA-3DE2-4B3D-AC80-109A0DFC913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F5B36-1703-4C9C-9C0D-834BB5CB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258E6-5D6F-4563-AAF0-504047A9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A13-0B10-4535-BD5D-4E7C35A9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FD5D-9667-42AA-B75D-F4F921E1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79149-8B67-40E5-A8B8-7E78DF1C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2FBA-3DE2-4B3D-AC80-109A0DFC913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76174-BAEE-4720-8651-FBBC71F6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FCA28-0EA5-4A72-89A1-52E5F131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A13-0B10-4535-BD5D-4E7C35A9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9C451-1E95-4B7E-8AC2-A4357CA6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2FBA-3DE2-4B3D-AC80-109A0DFC913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CE6FC-C915-489F-90E7-01EEDBD6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19FB-B68C-49CB-AEC6-0A0AB0EC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A13-0B10-4535-BD5D-4E7C35A9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0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3FF8-ADD7-4607-99DB-F07E2050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E231-7F38-4334-84DF-839A3FC6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B09A0-CFC8-474E-81BF-114C37D06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F8410-5683-4091-AD75-BF4340D2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2FBA-3DE2-4B3D-AC80-109A0DFC913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BCE9A-BCE7-46EB-ABD2-987F6E59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73D43-500A-4951-8101-38CDA0A7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A13-0B10-4535-BD5D-4E7C35A9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3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A951-0F2F-4472-814D-ECF02242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66F46-5C8C-47CD-ABA4-880B724BC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A525C-D455-4B8A-A848-C3CCD0B1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1581A-24FC-48AF-9F25-A6AFCE1A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2FBA-3DE2-4B3D-AC80-109A0DFC913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541EA-B46E-472B-B334-0B3CF1C1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1188-18C4-4094-B84A-1BDC71B6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A13-0B10-4535-BD5D-4E7C35A9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8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1C7DF-7542-4F82-974B-E0C23544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0009-7D98-4233-866B-C18F5802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6779-42AB-46E1-B5C5-29B4A207C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2FBA-3DE2-4B3D-AC80-109A0DFC913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9316-2428-41CB-B6AA-073DB1F3B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D443-C35C-48C4-A063-5664C0674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3A13-0B10-4535-BD5D-4E7C35A9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2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0F76-7D19-48BC-9A8C-1238B9065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ar-EG"/>
              <a:t>كل موضوع سلايدين بترتيب الموضوع </a:t>
            </a:r>
            <a:br>
              <a:rPr lang="ar-EG"/>
            </a:br>
            <a:r>
              <a:rPr lang="ar-EG"/>
              <a:t>الاول اول اتنين (يفضل لو سلايد واحد)</a:t>
            </a:r>
            <a:br>
              <a:rPr lang="ar-EG"/>
            </a:br>
            <a:r>
              <a:rPr lang="ar-EG"/>
              <a:t>وهكذا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B6596-CBDD-4E99-BDD2-0B7D9AB89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9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كل موضوع سلايدين بترتيب الموضوع  الاول اول اتنين (يفضل لو سلايد واحد) وهكذا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كل موضوع سلايدين بترتيب الموضوع  الاول اول اتنين (يفضل لو سلايد واحد) وهكذا</dc:title>
  <dc:creator>Mohamed .Khaled G</dc:creator>
  <cp:lastModifiedBy>Mohamed .Khaled G</cp:lastModifiedBy>
  <cp:revision>1</cp:revision>
  <dcterms:created xsi:type="dcterms:W3CDTF">2020-03-30T20:45:32Z</dcterms:created>
  <dcterms:modified xsi:type="dcterms:W3CDTF">2020-03-30T20:46:23Z</dcterms:modified>
</cp:coreProperties>
</file>