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/>
    <p:restoredTop sz="94576"/>
  </p:normalViewPr>
  <p:slideViewPr>
    <p:cSldViewPr snapToGrid="0" snapToObjects="1">
      <p:cViewPr varScale="1">
        <p:scale>
          <a:sx n="128" d="100"/>
          <a:sy n="128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9F73-CA65-C447-8FEC-E4EA940D5EF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0D13D-00B8-734A-B953-1A6BF45A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0D13D-00B8-734A-B953-1A6BF45AF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0D13D-00B8-734A-B953-1A6BF45AF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8508-F7E3-6B4F-87EE-A477B91C19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95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64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37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3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3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0" y="1224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4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09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15621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6" y="151664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242235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-1769984" y="1666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3" y="0"/>
            <a:ext cx="10915214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8" y="121786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6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7" y="330138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1" y="385956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89" y="441774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09" y="581040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72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2342376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89" y="267867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325739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891" y="2598854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18" y="40830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65" y="4830132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4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8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71" y="5082600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280" y="792927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96" y="820918"/>
            <a:ext cx="518418" cy="51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57150"/>
            <a:ext cx="9918700" cy="67437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5715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3824869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4" y="0"/>
            <a:ext cx="11137132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7" y="994837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" y="1440886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0" y="200959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52" y="1886935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4" y="4338443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5" y="4338443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02" y="466182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3" y="466182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80" y="994836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641" y="994835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85" y="183355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360" y="2249237"/>
            <a:ext cx="470210" cy="4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7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75" y="149087"/>
            <a:ext cx="10454640" cy="6858000"/>
          </a:xfrm>
          <a:prstGeom prst="rect">
            <a:avLst/>
          </a:prstGeom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22" y="2633869"/>
            <a:ext cx="488122" cy="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88" y="3578087"/>
            <a:ext cx="488122" cy="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52" y="3867426"/>
            <a:ext cx="488122" cy="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34" y="4196521"/>
            <a:ext cx="488122" cy="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43" y="5362712"/>
            <a:ext cx="488122" cy="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3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32" y="0"/>
            <a:ext cx="9782735" cy="6858000"/>
          </a:xfrm>
          <a:prstGeom prst="rect">
            <a:avLst/>
          </a:prstGeom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85" y="576469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40" y="810039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85" y="1128090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71" y="2295939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95" y="2534478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71" y="2773017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34" y="665922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34" y="1113182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08" y="-453015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60" y="-453015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281" y="-477078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4" y="0"/>
            <a:ext cx="10800111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9" y="2852529"/>
            <a:ext cx="478183" cy="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55" y="1053545"/>
            <a:ext cx="478183" cy="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0" y="1460498"/>
            <a:ext cx="478183" cy="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59" y="2613437"/>
            <a:ext cx="478183" cy="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0" y="4205355"/>
            <a:ext cx="487918" cy="4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5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</Words>
  <Application>Microsoft Macintosh PowerPoint</Application>
  <PresentationFormat>Widescreen</PresentationFormat>
  <Paragraphs>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DeYoung, Lizzie</dc:creator>
  <cp:lastModifiedBy>DeYoung, Lizzie</cp:lastModifiedBy>
  <cp:revision>11</cp:revision>
  <dcterms:created xsi:type="dcterms:W3CDTF">2016-10-17T15:01:25Z</dcterms:created>
  <dcterms:modified xsi:type="dcterms:W3CDTF">2016-10-18T19:44:32Z</dcterms:modified>
</cp:coreProperties>
</file>