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2"/>
    <p:restoredTop sz="94576"/>
  </p:normalViewPr>
  <p:slideViewPr>
    <p:cSldViewPr snapToGrid="0" snapToObjects="1">
      <p:cViewPr varScale="1">
        <p:scale>
          <a:sx n="115" d="100"/>
          <a:sy n="115" d="100"/>
        </p:scale>
        <p:origin x="20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8508-F7E3-6B4F-87EE-A477B91C196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8931-0A2F-A74D-86CF-854106A86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8508-F7E3-6B4F-87EE-A477B91C196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8931-0A2F-A74D-86CF-854106A86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6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8508-F7E3-6B4F-87EE-A477B91C196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8931-0A2F-A74D-86CF-854106A86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4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8508-F7E3-6B4F-87EE-A477B91C196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8931-0A2F-A74D-86CF-854106A86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2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8508-F7E3-6B4F-87EE-A477B91C196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8931-0A2F-A74D-86CF-854106A86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5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8508-F7E3-6B4F-87EE-A477B91C196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8931-0A2F-A74D-86CF-854106A86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2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8508-F7E3-6B4F-87EE-A477B91C196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8931-0A2F-A74D-86CF-854106A86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7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8508-F7E3-6B4F-87EE-A477B91C196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8931-0A2F-A74D-86CF-854106A86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0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8508-F7E3-6B4F-87EE-A477B91C196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8931-0A2F-A74D-86CF-854106A86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8508-F7E3-6B4F-87EE-A477B91C196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8931-0A2F-A74D-86CF-854106A86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9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8508-F7E3-6B4F-87EE-A477B91C196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8931-0A2F-A74D-86CF-854106A86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28508-F7E3-6B4F-87EE-A477B91C196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68931-0A2F-A74D-86CF-854106A86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9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11" y="45720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22" y="45720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210" y="45720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595" y="45720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2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80" y="45720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3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420" y="45720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712" y="45720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3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564" y="481263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3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416" y="481263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3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437" y="45720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3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320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3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11" y="147320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4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22" y="1512637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3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210" y="1512637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41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8" y="146919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0" y="12242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2" name="Picture 4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80" y="1512637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4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709" y="1512637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4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712" y="156210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45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116" y="1516647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6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416" y="146919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47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498" y="146919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48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40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49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11" y="2422358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-1769984" y="1666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7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93" y="0"/>
            <a:ext cx="10915214" cy="6858000"/>
          </a:xfrm>
          <a:prstGeom prst="rect">
            <a:avLst/>
          </a:prstGeom>
        </p:spPr>
      </p:pic>
      <p:pic>
        <p:nvPicPr>
          <p:cNvPr id="3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378" y="1217863"/>
            <a:ext cx="512956" cy="51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036" y="1730819"/>
            <a:ext cx="512956" cy="51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027" y="3301380"/>
            <a:ext cx="512956" cy="51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361" y="3859560"/>
            <a:ext cx="512956" cy="51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589" y="4417740"/>
            <a:ext cx="512956" cy="51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709" y="5810405"/>
            <a:ext cx="512956" cy="51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372" y="1730819"/>
            <a:ext cx="512956" cy="51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771" y="2342376"/>
            <a:ext cx="512956" cy="51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689" y="2678673"/>
            <a:ext cx="512956" cy="51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771" y="3257395"/>
            <a:ext cx="512956" cy="51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891" y="2598854"/>
            <a:ext cx="512956" cy="51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318" y="4083001"/>
            <a:ext cx="546409" cy="54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865" y="4830132"/>
            <a:ext cx="546409" cy="54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047" y="5159501"/>
            <a:ext cx="546409" cy="54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387" y="5159501"/>
            <a:ext cx="546409" cy="54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871" y="5082600"/>
            <a:ext cx="546409" cy="54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280" y="792927"/>
            <a:ext cx="546409" cy="54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3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796" y="820918"/>
            <a:ext cx="518418" cy="51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811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57150"/>
            <a:ext cx="9918700" cy="6743700"/>
          </a:xfrm>
          <a:prstGeom prst="rect">
            <a:avLst/>
          </a:prstGeom>
        </p:spPr>
      </p:pic>
      <p:pic>
        <p:nvPicPr>
          <p:cNvPr id="3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67" y="5715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67" y="3824869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986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DeYoung, Lizzie</dc:creator>
  <cp:lastModifiedBy>DeYoung, Lizzie</cp:lastModifiedBy>
  <cp:revision>5</cp:revision>
  <dcterms:created xsi:type="dcterms:W3CDTF">2016-10-17T15:01:25Z</dcterms:created>
  <dcterms:modified xsi:type="dcterms:W3CDTF">2016-10-18T13:26:14Z</dcterms:modified>
</cp:coreProperties>
</file>