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576"/>
  </p:normalViewPr>
  <p:slideViewPr>
    <p:cSldViewPr snapToGrid="0" snapToObjects="1">
      <p:cViewPr varScale="1">
        <p:scale>
          <a:sx n="124" d="100"/>
          <a:sy n="124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2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95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2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564" y="4812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6" y="4812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3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37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3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1473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2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3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0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0" y="12242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4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0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09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2" y="15621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16" y="151664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6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8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242235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-1769984" y="1666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3" y="0"/>
            <a:ext cx="10915214" cy="68580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8" y="1217863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6" y="1730819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7" y="330138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1" y="385956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89" y="441774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09" y="5810405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372" y="1730819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71" y="2342376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89" y="2678673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71" y="3257395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891" y="2598854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18" y="40830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65" y="4830132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47" y="51595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87" y="51595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71" y="5082600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280" y="792927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96" y="820918"/>
            <a:ext cx="518418" cy="51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57150"/>
            <a:ext cx="9918700" cy="67437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" y="5715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" y="3824869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4" y="0"/>
            <a:ext cx="11137132" cy="68580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07" y="994837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" y="1440886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0" y="200959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52" y="1886935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4" y="4338443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5" y="4338443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02" y="466182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3" y="466182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80" y="994836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641" y="994835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85" y="1833558"/>
            <a:ext cx="446049" cy="4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360" y="2249237"/>
            <a:ext cx="470210" cy="4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7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DeYoung, Lizzie</dc:creator>
  <cp:lastModifiedBy>DeYoung, Lizzie</cp:lastModifiedBy>
  <cp:revision>7</cp:revision>
  <dcterms:created xsi:type="dcterms:W3CDTF">2016-10-17T15:01:25Z</dcterms:created>
  <dcterms:modified xsi:type="dcterms:W3CDTF">2016-10-18T17:47:17Z</dcterms:modified>
</cp:coreProperties>
</file>