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761150" cy="98821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HOitxIeRCiaxdXsJ3WgJEwN2O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27075" y="741150"/>
            <a:ext cx="4507650" cy="370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6100" y="4694025"/>
            <a:ext cx="5408900" cy="444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76100" y="4694025"/>
            <a:ext cx="5408900" cy="444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27075" y="741150"/>
            <a:ext cx="4507650" cy="370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76100" y="4694025"/>
            <a:ext cx="5408900" cy="444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27075" y="741150"/>
            <a:ext cx="4507650" cy="370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76100" y="4694025"/>
            <a:ext cx="5408900" cy="444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27075" y="741150"/>
            <a:ext cx="4507650" cy="370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f79023c99_0_17:notes"/>
          <p:cNvSpPr txBox="1"/>
          <p:nvPr>
            <p:ph idx="1" type="body"/>
          </p:nvPr>
        </p:nvSpPr>
        <p:spPr>
          <a:xfrm>
            <a:off x="676100" y="4694025"/>
            <a:ext cx="5409000" cy="4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1f79023c99_0_17:notes"/>
          <p:cNvSpPr/>
          <p:nvPr>
            <p:ph idx="2" type="sldImg"/>
          </p:nvPr>
        </p:nvSpPr>
        <p:spPr>
          <a:xfrm>
            <a:off x="1127075" y="741150"/>
            <a:ext cx="4507800" cy="370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76100" y="4694025"/>
            <a:ext cx="5408900" cy="444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27075" y="741150"/>
            <a:ext cx="4507650" cy="370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76100" y="4694025"/>
            <a:ext cx="5408900" cy="444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27075" y="741150"/>
            <a:ext cx="4507650" cy="370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76100" y="4694025"/>
            <a:ext cx="5408900" cy="444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27075" y="741150"/>
            <a:ext cx="4507650" cy="370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76100" y="4694025"/>
            <a:ext cx="5408900" cy="444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127075" y="741150"/>
            <a:ext cx="4507650" cy="370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f79023c99_0_50:notes"/>
          <p:cNvSpPr txBox="1"/>
          <p:nvPr>
            <p:ph idx="1" type="body"/>
          </p:nvPr>
        </p:nvSpPr>
        <p:spPr>
          <a:xfrm>
            <a:off x="676100" y="4694025"/>
            <a:ext cx="5409000" cy="4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1f79023c99_0_50:notes"/>
          <p:cNvSpPr/>
          <p:nvPr>
            <p:ph idx="2" type="sldImg"/>
          </p:nvPr>
        </p:nvSpPr>
        <p:spPr>
          <a:xfrm>
            <a:off x="1127075" y="741150"/>
            <a:ext cx="4507800" cy="370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subTitle"/>
          </p:nvPr>
        </p:nvSpPr>
        <p:spPr>
          <a:xfrm>
            <a:off x="482600" y="3602038"/>
            <a:ext cx="10506991" cy="227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6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9" name="Google Shape;19;p16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5"/>
          <p:cNvSpPr txBox="1"/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" type="body"/>
          </p:nvPr>
        </p:nvSpPr>
        <p:spPr>
          <a:xfrm rot="5400000">
            <a:off x="4191213" y="-603890"/>
            <a:ext cx="3092949" cy="10506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88" name="Google Shape;88;p25"/>
          <p:cNvCxnSpPr/>
          <p:nvPr/>
        </p:nvCxnSpPr>
        <p:spPr>
          <a:xfrm>
            <a:off x="482600" y="2918401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p25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/>
          <p:nvPr>
            <p:ph type="title"/>
          </p:nvPr>
        </p:nvSpPr>
        <p:spPr>
          <a:xfrm rot="5400000">
            <a:off x="6953262" y="2066856"/>
            <a:ext cx="5124777" cy="2947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" type="body"/>
          </p:nvPr>
        </p:nvSpPr>
        <p:spPr>
          <a:xfrm rot="5400000">
            <a:off x="1550470" y="-87430"/>
            <a:ext cx="5124777" cy="7256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8"/>
          <p:cNvSpPr txBox="1"/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482600" y="4171445"/>
            <a:ext cx="10515600" cy="1918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33" name="Google Shape;33;p18"/>
          <p:cNvCxnSpPr/>
          <p:nvPr/>
        </p:nvCxnSpPr>
        <p:spPr>
          <a:xfrm>
            <a:off x="481007" y="3922232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" name="Google Shape;34;p18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" name="Google Shape;35;p18"/>
          <p:cNvCxnSpPr/>
          <p:nvPr/>
        </p:nvCxnSpPr>
        <p:spPr>
          <a:xfrm>
            <a:off x="481007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9"/>
          <p:cNvSpPr txBox="1"/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482600" y="3103131"/>
            <a:ext cx="5418551" cy="3073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2" type="body"/>
          </p:nvPr>
        </p:nvSpPr>
        <p:spPr>
          <a:xfrm>
            <a:off x="6211120" y="3103131"/>
            <a:ext cx="5418551" cy="3073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44" name="Google Shape;44;p19"/>
          <p:cNvCxnSpPr/>
          <p:nvPr/>
        </p:nvCxnSpPr>
        <p:spPr>
          <a:xfrm>
            <a:off x="482600" y="2918401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" name="Google Shape;45;p19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484632" y="2500921"/>
            <a:ext cx="534622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0"/>
          <p:cNvSpPr txBox="1"/>
          <p:nvPr>
            <p:ph idx="2" type="body"/>
          </p:nvPr>
        </p:nvSpPr>
        <p:spPr>
          <a:xfrm>
            <a:off x="484632" y="3428999"/>
            <a:ext cx="5346222" cy="276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3" type="body"/>
          </p:nvPr>
        </p:nvSpPr>
        <p:spPr>
          <a:xfrm>
            <a:off x="6257120" y="2500921"/>
            <a:ext cx="537255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0"/>
          <p:cNvSpPr txBox="1"/>
          <p:nvPr>
            <p:ph idx="4" type="body"/>
          </p:nvPr>
        </p:nvSpPr>
        <p:spPr>
          <a:xfrm>
            <a:off x="6257120" y="3428999"/>
            <a:ext cx="5372551" cy="276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10989591" y="-7190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1"/>
          <p:cNvSpPr txBox="1"/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61" name="Google Shape;61;p21"/>
          <p:cNvCxnSpPr/>
          <p:nvPr/>
        </p:nvCxnSpPr>
        <p:spPr>
          <a:xfrm>
            <a:off x="482600" y="3933311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" name="Google Shape;62;p21"/>
          <p:cNvCxnSpPr/>
          <p:nvPr/>
        </p:nvCxnSpPr>
        <p:spPr>
          <a:xfrm>
            <a:off x="481007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/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" type="body"/>
          </p:nvPr>
        </p:nvSpPr>
        <p:spPr>
          <a:xfrm>
            <a:off x="5183187" y="987425"/>
            <a:ext cx="6446484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84632" y="3645074"/>
            <a:ext cx="4287393" cy="222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/>
          <p:nvPr>
            <p:ph idx="2" type="pic"/>
          </p:nvPr>
        </p:nvSpPr>
        <p:spPr>
          <a:xfrm>
            <a:off x="5183187" y="987425"/>
            <a:ext cx="644648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4"/>
          <p:cNvSpPr txBox="1"/>
          <p:nvPr>
            <p:ph idx="1" type="body"/>
          </p:nvPr>
        </p:nvSpPr>
        <p:spPr>
          <a:xfrm>
            <a:off x="484632" y="3645074"/>
            <a:ext cx="4287393" cy="222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24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1" name="Google Shape;11;p15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" name="Google Shape;12;p15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4.jpg"/><Relationship Id="rId5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hatgpt.com" TargetMode="External"/><Relationship Id="rId4" Type="http://schemas.openxmlformats.org/officeDocument/2006/relationships/hyperlink" Target="https://youtube.com/playlist?list=PL0lO_mIqDDFUev1gp9yEwmwcy8SicqKbt&amp;si=8Hofy0EIAcWry6JZ" TargetMode="External"/><Relationship Id="rId5" Type="http://schemas.openxmlformats.org/officeDocument/2006/relationships/hyperlink" Target="https://github.com/MeatPine/%E2%80%94" TargetMode="External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>
            <p:ph type="ctrTitle"/>
          </p:nvPr>
        </p:nvSpPr>
        <p:spPr>
          <a:xfrm>
            <a:off x="482600" y="732032"/>
            <a:ext cx="6900839" cy="2736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-RU" sz="4866">
                <a:solidFill>
                  <a:srgbClr val="FFFFFF"/>
                </a:solidFill>
              </a:rPr>
              <a:t>Визуальная новелла с множественным выбором на основе литературного произведения</a:t>
            </a:r>
            <a:endParaRPr sz="4866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6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sz="6200">
              <a:solidFill>
                <a:srgbClr val="FFFFFF"/>
              </a:solidFill>
            </a:endParaRPr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421311" y="3468431"/>
            <a:ext cx="11674500" cy="27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b="1" lang="ru-RU">
                <a:solidFill>
                  <a:srgbClr val="FFFFFF"/>
                </a:solidFill>
              </a:rPr>
              <a:t>Беседин Артём</a:t>
            </a:r>
            <a:r>
              <a:rPr b="1" lang="ru-RU">
                <a:solidFill>
                  <a:srgbClr val="FFFFFF"/>
                </a:solidFill>
              </a:rPr>
              <a:t> 10 СТ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b="1" lang="ru-RU">
                <a:solidFill>
                  <a:srgbClr val="FFFFFF"/>
                </a:solidFill>
              </a:rPr>
              <a:t>Ковалев Илья</a:t>
            </a:r>
            <a:r>
              <a:rPr b="1" lang="ru-RU">
                <a:solidFill>
                  <a:srgbClr val="FFFFFF"/>
                </a:solidFill>
              </a:rPr>
              <a:t> 10 СТ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b="1" lang="ru-RU">
                <a:solidFill>
                  <a:srgbClr val="FFFFFF"/>
                </a:solidFill>
              </a:rPr>
              <a:t>Руководитель: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b="1" lang="ru-RU">
                <a:solidFill>
                  <a:srgbClr val="FFFFFF"/>
                </a:solidFill>
              </a:rPr>
              <a:t>Серебрякова Дарья Ростиславовна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b="1" lang="ru-RU">
                <a:solidFill>
                  <a:srgbClr val="FFFFFF"/>
                </a:solidFill>
              </a:rPr>
              <a:t>Образовательная организация: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b="1" lang="ru-RU">
                <a:solidFill>
                  <a:srgbClr val="FFFFFF"/>
                </a:solidFill>
              </a:rPr>
              <a:t>Лицей 1523 Предуниверситария НИЯУ МИФИ</a:t>
            </a:r>
            <a:endParaRPr/>
          </a:p>
        </p:txBody>
      </p:sp>
      <p:cxnSp>
        <p:nvCxnSpPr>
          <p:cNvPr id="104" name="Google Shape;104;p1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1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9325" y="-6793"/>
            <a:ext cx="1972675" cy="1702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>
            <p:ph type="title"/>
          </p:nvPr>
        </p:nvSpPr>
        <p:spPr>
          <a:xfrm>
            <a:off x="0" y="601196"/>
            <a:ext cx="12192000" cy="580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ru-RU" sz="4000">
                <a:solidFill>
                  <a:srgbClr val="FFFFFF"/>
                </a:solidFill>
              </a:rPr>
              <a:t>Актуальность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3" name="Google Shape;113;p2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367873" y="1623494"/>
            <a:ext cx="4641048" cy="2140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</a:rPr>
              <a:t>С недавних времен нейросети стали развиваться очень активно и использовать во многих сферах. Например, нейросеть может генерировать текст содержащий общую мысль и смысловые высказывания.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5" name="Google Shape;115;p2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2"/>
          <p:cNvSpPr txBox="1"/>
          <p:nvPr/>
        </p:nvSpPr>
        <p:spPr>
          <a:xfrm>
            <a:off x="367875" y="4798250"/>
            <a:ext cx="11480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FFFF"/>
                </a:solidFill>
              </a:rPr>
              <a:t>Многие нейросети можно успешно интегрируют в работу тг ботов. Поэтому мы используем нейросети для генерации исключительного и оригинального сюжета. 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512" y="1249075"/>
            <a:ext cx="3482188" cy="348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2888973" y="503583"/>
            <a:ext cx="6714036" cy="944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ru-RU" sz="4000">
                <a:solidFill>
                  <a:srgbClr val="FFFFFF"/>
                </a:solidFill>
              </a:rPr>
              <a:t>Цели и задачи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589721" y="1158739"/>
            <a:ext cx="11012557" cy="4906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>
                <a:solidFill>
                  <a:srgbClr val="FFFFFF"/>
                </a:solidFill>
              </a:rPr>
              <a:t>Цель: 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solidFill>
                  <a:srgbClr val="FFFFFF"/>
                </a:solidFill>
              </a:rPr>
              <a:t>Создать работающий тг-бот, который позволит пользователям пошагово проходить сюжет с возможностью делать выбор и влиять на концовки.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>
                <a:solidFill>
                  <a:srgbClr val="FFFFFF"/>
                </a:solidFill>
              </a:rPr>
              <a:t>Задачи:</a:t>
            </a:r>
            <a:endParaRPr b="1">
              <a:solidFill>
                <a:srgbClr val="FFFFFF"/>
              </a:solidFill>
            </a:endParaRPr>
          </a:p>
          <a:p>
            <a:pPr indent="-457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/>
            </a:pPr>
            <a:r>
              <a:rPr lang="ru-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Изучить теорию, необходимую для реализации нашего проекта</a:t>
            </a:r>
            <a:endParaRPr>
              <a:solidFill>
                <a:srgbClr val="FFFFFF"/>
              </a:solidFill>
            </a:endParaRPr>
          </a:p>
          <a:p>
            <a:pPr indent="-457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/>
            </a:pPr>
            <a:r>
              <a:rPr lang="ru-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 основании полученных знаний составить план разработки и подобрать инструменты для его реализации</a:t>
            </a:r>
            <a:endParaRPr>
              <a:solidFill>
                <a:srgbClr val="FFFFFF"/>
              </a:solidFill>
            </a:endParaRPr>
          </a:p>
          <a:p>
            <a:pPr indent="-457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/>
            </a:pPr>
            <a:r>
              <a:rPr lang="ru-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Разработать алгоритм для реализации данного проекта</a:t>
            </a:r>
            <a:endParaRPr>
              <a:solidFill>
                <a:srgbClr val="FFFFFF"/>
              </a:solidFill>
            </a:endParaRPr>
          </a:p>
          <a:p>
            <a:pPr indent="-457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/>
            </a:pPr>
            <a:r>
              <a:rPr lang="ru-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Реализовать этот алгоритм в виде бота</a:t>
            </a:r>
            <a:endParaRPr>
              <a:solidFill>
                <a:srgbClr val="FFFFFF"/>
              </a:solidFill>
            </a:endParaRPr>
          </a:p>
          <a:p>
            <a:pPr indent="-457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/>
            </a:pPr>
            <a:r>
              <a:rPr lang="ru-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Защитить проект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f79023c99_0_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31f79023c99_0_17"/>
          <p:cNvSpPr txBox="1"/>
          <p:nvPr>
            <p:ph type="title"/>
          </p:nvPr>
        </p:nvSpPr>
        <p:spPr>
          <a:xfrm>
            <a:off x="0" y="601196"/>
            <a:ext cx="12192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ru-RU" sz="4000">
                <a:solidFill>
                  <a:srgbClr val="FFFFFF"/>
                </a:solidFill>
              </a:rPr>
              <a:t>Наш выбор нейросети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0" name="Google Shape;130;g31f79023c99_0_17"/>
          <p:cNvCxnSpPr/>
          <p:nvPr/>
        </p:nvCxnSpPr>
        <p:spPr>
          <a:xfrm>
            <a:off x="482600" y="489855"/>
            <a:ext cx="111471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g31f79023c99_0_17"/>
          <p:cNvSpPr txBox="1"/>
          <p:nvPr>
            <p:ph idx="1" type="body"/>
          </p:nvPr>
        </p:nvSpPr>
        <p:spPr>
          <a:xfrm>
            <a:off x="367873" y="1623494"/>
            <a:ext cx="4641000" cy="2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</a:rPr>
              <a:t>В последнее время компания “OpenAI” совершила прорыв в мире электронных технологий. Благодаря своей </a:t>
            </a:r>
            <a:r>
              <a:rPr lang="ru-RU">
                <a:solidFill>
                  <a:srgbClr val="FFFFFF"/>
                </a:solidFill>
              </a:rPr>
              <a:t>прогрессивной</a:t>
            </a:r>
            <a:r>
              <a:rPr lang="ru-RU">
                <a:solidFill>
                  <a:srgbClr val="FFFFFF"/>
                </a:solidFill>
              </a:rPr>
              <a:t> нейросети ChatGTP они совершили революцию. 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2" name="Google Shape;132;g31f79023c99_0_17"/>
          <p:cNvCxnSpPr/>
          <p:nvPr/>
        </p:nvCxnSpPr>
        <p:spPr>
          <a:xfrm>
            <a:off x="482600" y="6368138"/>
            <a:ext cx="111471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g31f79023c99_0_17"/>
          <p:cNvSpPr txBox="1"/>
          <p:nvPr/>
        </p:nvSpPr>
        <p:spPr>
          <a:xfrm>
            <a:off x="367875" y="4798250"/>
            <a:ext cx="11480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FFFF"/>
                </a:solidFill>
              </a:rPr>
              <a:t>Для нашего проекта их нейросеть идеально подходит, содержа в себе: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FFFF"/>
                </a:solidFill>
              </a:rPr>
              <a:t>простоту в </a:t>
            </a:r>
            <a:r>
              <a:rPr lang="ru-RU" sz="2400">
                <a:solidFill>
                  <a:srgbClr val="FFFFFF"/>
                </a:solidFill>
              </a:rPr>
              <a:t>использовании</a:t>
            </a:r>
            <a:r>
              <a:rPr lang="ru-RU" sz="2400">
                <a:solidFill>
                  <a:srgbClr val="FFFFFF"/>
                </a:solidFill>
              </a:rPr>
              <a:t>, универсальность, </a:t>
            </a:r>
            <a:r>
              <a:rPr lang="ru-RU" sz="2400">
                <a:solidFill>
                  <a:srgbClr val="FFFFFF"/>
                </a:solidFill>
              </a:rPr>
              <a:t>высокое</a:t>
            </a:r>
            <a:r>
              <a:rPr lang="ru-RU" sz="2400">
                <a:solidFill>
                  <a:srgbClr val="FFFFFF"/>
                </a:solidFill>
              </a:rPr>
              <a:t> качество ответов, большой уровень </a:t>
            </a:r>
            <a:r>
              <a:rPr lang="ru-RU" sz="2400">
                <a:solidFill>
                  <a:srgbClr val="FFFFFF"/>
                </a:solidFill>
              </a:rPr>
              <a:t>интеграции и поддержку разработчиков. Поэтому наш выбор пал на ChatGTP.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g31f79023c99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776" y="1480950"/>
            <a:ext cx="5820232" cy="32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>
            <p:ph type="title"/>
          </p:nvPr>
        </p:nvSpPr>
        <p:spPr>
          <a:xfrm>
            <a:off x="310322" y="509214"/>
            <a:ext cx="11749156" cy="929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ru-RU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Как работает наш метод </a:t>
            </a:r>
            <a:r>
              <a:rPr b="1" lang="ru-RU" sz="4000">
                <a:solidFill>
                  <a:srgbClr val="FFFFFF"/>
                </a:solidFill>
              </a:rPr>
              <a:t>создания сюжета</a:t>
            </a:r>
            <a:endParaRPr b="1" sz="4000">
              <a:solidFill>
                <a:srgbClr val="FFFFFF"/>
              </a:solidFill>
            </a:endParaRPr>
          </a:p>
        </p:txBody>
      </p:sp>
      <p:sp>
        <p:nvSpPr>
          <p:cNvPr id="140" name="Google Shape;140;p5"/>
          <p:cNvSpPr txBox="1"/>
          <p:nvPr>
            <p:ph idx="1" type="body"/>
          </p:nvPr>
        </p:nvSpPr>
        <p:spPr>
          <a:xfrm>
            <a:off x="310326" y="1438575"/>
            <a:ext cx="5106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ru-RU" sz="2420">
                <a:solidFill>
                  <a:srgbClr val="FFFFFF"/>
                </a:solidFill>
              </a:rPr>
              <a:t>Для создание текста нейросетью нам потребуется просто ввести запрос содержащее хотя бы 1 ключевое слово. А генерирует текст она по сути “слово за слово”, модель просто заново прогоняет через себя весь предыдущий текст вместе с написанным дополнение, выдает новое полученное последующие слово уже с учетом него.  В итоге получаем связанный текст.</a:t>
            </a:r>
            <a:endParaRPr sz="2420">
              <a:solidFill>
                <a:srgbClr val="FFFFFF"/>
              </a:solidFill>
            </a:endParaRPr>
          </a:p>
        </p:txBody>
      </p:sp>
      <p:pic>
        <p:nvPicPr>
          <p:cNvPr id="141" name="Google Shape;14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3400" y="1438575"/>
            <a:ext cx="3271351" cy="46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 txBox="1"/>
          <p:nvPr>
            <p:ph type="title"/>
          </p:nvPr>
        </p:nvSpPr>
        <p:spPr>
          <a:xfrm>
            <a:off x="336827" y="698702"/>
            <a:ext cx="3744900" cy="20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ru-RU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Как работает наш метод </a:t>
            </a:r>
            <a:r>
              <a:rPr b="1" lang="ru-RU" sz="4000">
                <a:solidFill>
                  <a:srgbClr val="FFFFFF"/>
                </a:solidFill>
              </a:rPr>
              <a:t>загрузки текста в бота</a:t>
            </a:r>
            <a:endParaRPr sz="4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7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4420488" y="819133"/>
            <a:ext cx="7209183" cy="1772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solidFill>
                  <a:srgbClr val="FFFFFF"/>
                </a:solidFill>
              </a:rPr>
              <a:t>После пошаговой генерации текста мы разбиваем его по txt-файлам, удаляя пустые строки и </a:t>
            </a:r>
            <a:r>
              <a:rPr lang="ru-RU">
                <a:solidFill>
                  <a:srgbClr val="FFFFFF"/>
                </a:solidFill>
              </a:rPr>
              <a:t>некоректные</a:t>
            </a:r>
            <a:r>
              <a:rPr lang="ru-RU">
                <a:solidFill>
                  <a:srgbClr val="FFFFFF"/>
                </a:solidFill>
              </a:rPr>
              <a:t> символы, чтобы результат правильно выводился.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0" name="Google Shape;150;p7"/>
          <p:cNvCxnSpPr/>
          <p:nvPr/>
        </p:nvCxnSpPr>
        <p:spPr>
          <a:xfrm>
            <a:off x="482600" y="2940693"/>
            <a:ext cx="11147071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7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2" name="Google Shape;15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00" y="3002262"/>
            <a:ext cx="11147073" cy="3289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1"/>
          <p:cNvSpPr txBox="1"/>
          <p:nvPr>
            <p:ph type="title"/>
          </p:nvPr>
        </p:nvSpPr>
        <p:spPr>
          <a:xfrm>
            <a:off x="528046" y="687574"/>
            <a:ext cx="5567953" cy="25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ru-RU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Исходные коды всех программ и библиотек</a:t>
            </a:r>
            <a:endParaRPr sz="4000">
              <a:solidFill>
                <a:srgbClr val="FFFFFF"/>
              </a:solidFill>
            </a:endParaRPr>
          </a:p>
        </p:txBody>
      </p:sp>
      <p:pic>
        <p:nvPicPr>
          <p:cNvPr descr="Изображение выглядит как гаджет, Мобильный телефон, Мобильное устройство, Электронное устройство&#10;&#10;Автоматически созданное описание" id="159" name="Google Shape;159;p11"/>
          <p:cNvPicPr preferRelativeResize="0"/>
          <p:nvPr/>
        </p:nvPicPr>
        <p:blipFill rotWithShape="1">
          <a:blip r:embed="rId3">
            <a:alphaModFix/>
          </a:blip>
          <a:srcRect b="6470" l="0" r="-2" t="11215"/>
          <a:stretch/>
        </p:blipFill>
        <p:spPr>
          <a:xfrm>
            <a:off x="6280340" y="489856"/>
            <a:ext cx="5349331" cy="29391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11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482600" y="3700389"/>
            <a:ext cx="5189963" cy="2470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3147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ru-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Python 3.</a:t>
            </a:r>
            <a:r>
              <a:rPr lang="ru-RU">
                <a:solidFill>
                  <a:srgbClr val="FFFFFF"/>
                </a:solidFill>
              </a:rPr>
              <a:t>13</a:t>
            </a:r>
            <a:r>
              <a:rPr lang="ru-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3147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ru-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Telebot (для работы с Telegram)</a:t>
            </a:r>
            <a:endParaRPr>
              <a:solidFill>
                <a:srgbClr val="FFFFFF"/>
              </a:solidFill>
            </a:endParaRPr>
          </a:p>
          <a:p>
            <a:pPr indent="-33147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ru-RU">
                <a:solidFill>
                  <a:srgbClr val="FFFFFF"/>
                </a:solidFill>
              </a:rPr>
              <a:t>txt(для работы с данными)</a:t>
            </a:r>
            <a:endParaRPr>
              <a:solidFill>
                <a:srgbClr val="FFFFFF"/>
              </a:solidFill>
            </a:endParaRPr>
          </a:p>
          <a:p>
            <a:pPr indent="-296227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Char char="•"/>
            </a:pPr>
            <a:r>
              <a:rPr lang="ru-RU">
                <a:solidFill>
                  <a:srgbClr val="FFFFFF"/>
                </a:solidFill>
              </a:rPr>
              <a:t>Time(для удобного вывода текста)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/>
          </a:p>
        </p:txBody>
      </p:sp>
      <p:pic>
        <p:nvPicPr>
          <p:cNvPr descr="Изображение выглядит как текст, снимок экрана, меню, Шрифт&#10;&#10;Автоматически созданное описание" id="162" name="Google Shape;162;p11"/>
          <p:cNvPicPr preferRelativeResize="0"/>
          <p:nvPr/>
        </p:nvPicPr>
        <p:blipFill rotWithShape="1">
          <a:blip r:embed="rId4">
            <a:alphaModFix/>
          </a:blip>
          <a:srcRect b="7436" l="0" r="-2" t="10248"/>
          <a:stretch/>
        </p:blipFill>
        <p:spPr>
          <a:xfrm>
            <a:off x="6280340" y="3428997"/>
            <a:ext cx="5349331" cy="29391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11"/>
          <p:cNvCxnSpPr/>
          <p:nvPr/>
        </p:nvCxnSpPr>
        <p:spPr>
          <a:xfrm>
            <a:off x="482600" y="3428997"/>
            <a:ext cx="11147071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" name="Google Shape;164;p11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2"/>
          <p:cNvSpPr txBox="1"/>
          <p:nvPr>
            <p:ph type="title"/>
          </p:nvPr>
        </p:nvSpPr>
        <p:spPr>
          <a:xfrm>
            <a:off x="1967700" y="0"/>
            <a:ext cx="89280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ru-RU" sz="4000">
                <a:solidFill>
                  <a:srgbClr val="FFFFFF"/>
                </a:solidFill>
              </a:rPr>
              <a:t>Пример работы и результат</a:t>
            </a:r>
            <a:endParaRPr b="1" sz="4000">
              <a:solidFill>
                <a:srgbClr val="FFFFFF"/>
              </a:solidFill>
            </a:endParaRPr>
          </a:p>
        </p:txBody>
      </p:sp>
      <p:cxnSp>
        <p:nvCxnSpPr>
          <p:cNvPr id="171" name="Google Shape;171;p12"/>
          <p:cNvCxnSpPr/>
          <p:nvPr/>
        </p:nvCxnSpPr>
        <p:spPr>
          <a:xfrm>
            <a:off x="482600" y="800880"/>
            <a:ext cx="111471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12"/>
          <p:cNvSpPr txBox="1"/>
          <p:nvPr>
            <p:ph idx="1" type="body"/>
          </p:nvPr>
        </p:nvSpPr>
        <p:spPr>
          <a:xfrm>
            <a:off x="648967" y="1326822"/>
            <a:ext cx="4059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solidFill>
                  <a:srgbClr val="FFFFFF"/>
                </a:solidFill>
              </a:rPr>
              <a:t>В ходе работы был создан Telegram-бот, который способен выводить информацию взятую из файла с полноценным связанным сюжетом.Так же выбор игрока по ходу сюжета будет влиять на конечную  концовку.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3" name="Google Shape;173;p12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" name="Google Shape;174;p12"/>
          <p:cNvCxnSpPr/>
          <p:nvPr/>
        </p:nvCxnSpPr>
        <p:spPr>
          <a:xfrm flipH="1">
            <a:off x="5014332" y="800878"/>
            <a:ext cx="33600" cy="5070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5" name="Google Shape;17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353" y="1036750"/>
            <a:ext cx="1993700" cy="43180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76" name="Google Shape;176;p12"/>
          <p:cNvSpPr txBox="1"/>
          <p:nvPr/>
        </p:nvSpPr>
        <p:spPr>
          <a:xfrm>
            <a:off x="5877000" y="2073475"/>
            <a:ext cx="2916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77" name="Google Shape;17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3049" y="1036729"/>
            <a:ext cx="1993700" cy="4318035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pic>
        <p:nvPicPr>
          <p:cNvPr id="178" name="Google Shape;17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6750" y="1036742"/>
            <a:ext cx="1993700" cy="4318006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f79023c99_0_5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31f79023c99_0_50"/>
          <p:cNvSpPr txBox="1"/>
          <p:nvPr>
            <p:ph type="title"/>
          </p:nvPr>
        </p:nvSpPr>
        <p:spPr>
          <a:xfrm>
            <a:off x="0" y="601196"/>
            <a:ext cx="12192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ru-RU" sz="4000">
                <a:solidFill>
                  <a:srgbClr val="FFFFFF"/>
                </a:solidFill>
              </a:rPr>
              <a:t>Спасибо за внимание!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5" name="Google Shape;185;g31f79023c99_0_50"/>
          <p:cNvCxnSpPr/>
          <p:nvPr/>
        </p:nvCxnSpPr>
        <p:spPr>
          <a:xfrm>
            <a:off x="482600" y="489855"/>
            <a:ext cx="111471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6" name="Google Shape;186;g31f79023c99_0_50"/>
          <p:cNvSpPr txBox="1"/>
          <p:nvPr>
            <p:ph idx="1" type="body"/>
          </p:nvPr>
        </p:nvSpPr>
        <p:spPr>
          <a:xfrm>
            <a:off x="368000" y="1345225"/>
            <a:ext cx="11261700" cy="48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</a:rPr>
              <a:t>Информационные </a:t>
            </a:r>
            <a:r>
              <a:rPr lang="ru-RU">
                <a:solidFill>
                  <a:srgbClr val="FFFFFF"/>
                </a:solidFill>
              </a:rPr>
              <a:t>ресурсы</a:t>
            </a:r>
            <a:r>
              <a:rPr lang="ru-RU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ru-RU" u="sng">
                <a:solidFill>
                  <a:schemeClr val="hlink"/>
                </a:solidFill>
                <a:hlinkClick r:id="rId3"/>
              </a:rPr>
              <a:t>https://chatgpt.com</a:t>
            </a:r>
            <a:r>
              <a:rPr lang="ru-RU">
                <a:solidFill>
                  <a:srgbClr val="FFFFFF"/>
                </a:solidFill>
              </a:rPr>
              <a:t> (ссылка на нейросеть)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ru-RU" u="sng">
                <a:solidFill>
                  <a:schemeClr val="hlink"/>
                </a:solidFill>
                <a:hlinkClick r:id="rId4"/>
              </a:rPr>
              <a:t>https://youtube.com/playlist?list=PL0lO_mIqDDFUev1gp9yEwmwcy8SicqKbt&amp;si=8Hofy0EIAcWry6JZ</a:t>
            </a:r>
            <a:r>
              <a:rPr lang="ru-RU">
                <a:solidFill>
                  <a:srgbClr val="FFFFFF"/>
                </a:solidFill>
              </a:rPr>
              <a:t> (ссылка на плейлист с видеоуроками по созданию телеграмм-бота)</a:t>
            </a:r>
            <a:endParaRPr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</a:rPr>
              <a:t>Ссылка на гитхаб: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5"/>
              </a:rPr>
              <a:t>https://github.com/MeatPine/—</a:t>
            </a:r>
            <a:r>
              <a:rPr lang="ru-RU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</a:rPr>
              <a:t>Ссылка на бота: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7" name="Google Shape;187;g31f79023c99_0_50"/>
          <p:cNvCxnSpPr/>
          <p:nvPr/>
        </p:nvCxnSpPr>
        <p:spPr>
          <a:xfrm>
            <a:off x="482600" y="6419988"/>
            <a:ext cx="111471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8" name="Google Shape;188;g31f79023c99_0_50"/>
          <p:cNvPicPr preferRelativeResize="0"/>
          <p:nvPr/>
        </p:nvPicPr>
        <p:blipFill rotWithShape="1">
          <a:blip r:embed="rId6">
            <a:alphaModFix/>
          </a:blip>
          <a:srcRect b="2221" l="4660" r="6742" t="21704"/>
          <a:stretch/>
        </p:blipFill>
        <p:spPr>
          <a:xfrm>
            <a:off x="9238725" y="4016075"/>
            <a:ext cx="2390975" cy="2403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vel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2023-12-14T19:33:53Z</dcterms:created>
  <dc:creator>Семён Кальченко</dc:creator>
</cp:coreProperties>
</file>