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4C2322CA-250D-4761-8CAE-DDA63453538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Раздел без заголовка" id="{914AA5C0-A882-4281-A29C-DE8A77FA4AA4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-2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372862" y="772357"/>
            <a:ext cx="12058835" cy="5965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5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МОБИЛЬНАЯ ИГРА В ЖАНРЕ ЭКШЕН-РОГАЛИК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.10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Вершинин А.И.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7681D80D-C918-FA93-7A0D-7CABA48C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" y="5625488"/>
            <a:ext cx="1140792" cy="1112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20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C229FA9-5813-4FA2-9C40-8CAA0B767EE1}"/>
              </a:ext>
            </a:extLst>
          </p:cNvPr>
          <p:cNvSpPr txBox="1"/>
          <p:nvPr/>
        </p:nvSpPr>
        <p:spPr>
          <a:xfrm>
            <a:off x="3693111" y="355107"/>
            <a:ext cx="3574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АКТУАЛЬНОСТЬ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2E996C5C-DF85-4BA6-BA8E-E6D5C9BF8F61}"/>
              </a:ext>
            </a:extLst>
          </p:cNvPr>
          <p:cNvSpPr/>
          <p:nvPr/>
        </p:nvSpPr>
        <p:spPr>
          <a:xfrm>
            <a:off x="532414" y="1917979"/>
            <a:ext cx="90256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1200"/>
              </a:spcAft>
            </a:pPr>
            <a:r>
              <a:rPr lang="ru-RU" sz="2800" dirty="0"/>
              <a:t>Разработка </a:t>
            </a:r>
            <a:r>
              <a:rPr lang="ru-RU" sz="2800" dirty="0" smtClean="0"/>
              <a:t>мобильной игры является </a:t>
            </a:r>
            <a:r>
              <a:rPr lang="ru-RU" sz="2800" dirty="0"/>
              <a:t>актуальным, так как это неотъемлемая </a:t>
            </a:r>
            <a:r>
              <a:rPr lang="ru-RU" sz="2800" dirty="0" smtClean="0"/>
              <a:t>часть проведения досуга. </a:t>
            </a:r>
            <a:r>
              <a:rPr lang="ru-RU" sz="2800" dirty="0"/>
              <a:t>С помощью </a:t>
            </a:r>
            <a:r>
              <a:rPr lang="ru-RU" sz="2800" dirty="0" smtClean="0"/>
              <a:t>нее можно соревноваться с друг другом </a:t>
            </a:r>
            <a:r>
              <a:rPr lang="en-US" sz="2800" dirty="0" smtClean="0"/>
              <a:t>,</a:t>
            </a:r>
            <a:r>
              <a:rPr lang="ru-RU" sz="2800" dirty="0" smtClean="0"/>
              <a:t> с пользой проводить свободное время и тренировать свои навыки </a:t>
            </a:r>
            <a:r>
              <a:rPr lang="en-US" sz="2800" dirty="0" smtClean="0"/>
              <a:t> </a:t>
            </a:r>
            <a:r>
              <a:rPr lang="ru-RU" sz="2800" dirty="0" smtClean="0"/>
              <a:t>такие как </a:t>
            </a:r>
            <a:r>
              <a:rPr lang="en-US" sz="2800" dirty="0" smtClean="0"/>
              <a:t>: </a:t>
            </a:r>
            <a:r>
              <a:rPr lang="ru-RU" sz="2800" dirty="0" smtClean="0"/>
              <a:t>реакция </a:t>
            </a:r>
            <a:r>
              <a:rPr lang="en-US" sz="2800" dirty="0" smtClean="0"/>
              <a:t>, </a:t>
            </a:r>
            <a:r>
              <a:rPr lang="ru-RU" sz="2800" dirty="0" smtClean="0"/>
              <a:t>терпение и умение мыслить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339947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="" xmlns:a16="http://schemas.microsoft.com/office/drawing/2014/main" id="{6CA199F9-7436-3FC9-2334-B0A11B1EE2BA}"/>
              </a:ext>
            </a:extLst>
          </p:cNvPr>
          <p:cNvCxnSpPr/>
          <p:nvPr/>
        </p:nvCxnSpPr>
        <p:spPr>
          <a:xfrm>
            <a:off x="0" y="1495676"/>
            <a:ext cx="1219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3E454914-6A18-68A8-7CB1-1B125EAB4116}"/>
              </a:ext>
            </a:extLst>
          </p:cNvPr>
          <p:cNvSpPr txBox="1">
            <a:spLocks/>
          </p:cNvSpPr>
          <p:nvPr/>
        </p:nvSpPr>
        <p:spPr>
          <a:xfrm>
            <a:off x="130629" y="2099254"/>
            <a:ext cx="4523935" cy="843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Цель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1E5DEEB8-5F9E-012A-B1C3-E95AFF02A033}"/>
              </a:ext>
            </a:extLst>
          </p:cNvPr>
          <p:cNvSpPr txBox="1">
            <a:spLocks/>
          </p:cNvSpPr>
          <p:nvPr/>
        </p:nvSpPr>
        <p:spPr>
          <a:xfrm>
            <a:off x="5012290" y="1354130"/>
            <a:ext cx="7511142" cy="1588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300" dirty="0"/>
              <a:t>Разработать </a:t>
            </a:r>
            <a:r>
              <a:rPr lang="ru-RU" sz="2300" dirty="0" smtClean="0"/>
              <a:t>мобильную игру в жанре</a:t>
            </a:r>
          </a:p>
          <a:p>
            <a:pPr algn="l"/>
            <a:r>
              <a:rPr lang="ru-RU" sz="2300" dirty="0" smtClean="0"/>
              <a:t> </a:t>
            </a:r>
            <a:r>
              <a:rPr lang="ru-RU" sz="2300" dirty="0" err="1" smtClean="0"/>
              <a:t>экшен-рогалик</a:t>
            </a:r>
            <a:r>
              <a:rPr lang="ru-RU" sz="2300" dirty="0"/>
              <a:t/>
            </a:r>
            <a:br>
              <a:rPr lang="ru-RU" sz="2300" dirty="0"/>
            </a:br>
            <a:endParaRPr lang="ru-RU" sz="230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4B5F50B6-6635-A52A-CFDD-33442DF3613D}"/>
              </a:ext>
            </a:extLst>
          </p:cNvPr>
          <p:cNvCxnSpPr/>
          <p:nvPr/>
        </p:nvCxnSpPr>
        <p:spPr>
          <a:xfrm>
            <a:off x="0" y="3092812"/>
            <a:ext cx="1219200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="" xmlns:a16="http://schemas.microsoft.com/office/drawing/2014/main" id="{BA205A08-D75B-E731-54B8-82F2FA56C8F3}"/>
              </a:ext>
            </a:extLst>
          </p:cNvPr>
          <p:cNvSpPr txBox="1">
            <a:spLocks/>
          </p:cNvSpPr>
          <p:nvPr/>
        </p:nvSpPr>
        <p:spPr>
          <a:xfrm>
            <a:off x="130629" y="3765188"/>
            <a:ext cx="2510971" cy="8433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/>
              <a:t>Задачи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D2EBE7B4-0130-5267-A9F7-BA07CFA37D3D}"/>
              </a:ext>
            </a:extLst>
          </p:cNvPr>
          <p:cNvSpPr txBox="1">
            <a:spLocks/>
          </p:cNvSpPr>
          <p:nvPr/>
        </p:nvSpPr>
        <p:spPr>
          <a:xfrm>
            <a:off x="5012290" y="3548900"/>
            <a:ext cx="7179710" cy="2119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Найти и проанализировать аналогичные приложения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Разработать макет и дизайн проекта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3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300" dirty="0"/>
              <a:t>Разработать программный продукт</a:t>
            </a:r>
          </a:p>
          <a:p>
            <a:pPr algn="l"/>
            <a:endParaRPr lang="en-US" sz="23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9BD53453-3251-08C2-0E48-3DBFB860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6091820"/>
            <a:ext cx="674704" cy="658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38702B6-528F-41E1-AB10-E4BA9263F5F1}"/>
              </a:ext>
            </a:extLst>
          </p:cNvPr>
          <p:cNvSpPr txBox="1"/>
          <p:nvPr/>
        </p:nvSpPr>
        <p:spPr>
          <a:xfrm>
            <a:off x="2801398" y="327812"/>
            <a:ext cx="5543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Цели и задачи проекта</a:t>
            </a:r>
          </a:p>
        </p:txBody>
      </p:sp>
    </p:spTree>
    <p:extLst>
      <p:ext uri="{BB962C8B-B14F-4D97-AF65-F5344CB8AC3E}">
        <p14:creationId xmlns="" xmlns:p14="http://schemas.microsoft.com/office/powerpoint/2010/main" val="102198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3;p18">
            <a:extLst>
              <a:ext uri="{FF2B5EF4-FFF2-40B4-BE49-F238E27FC236}">
                <a16:creationId xmlns="" xmlns:a16="http://schemas.microsoft.com/office/drawing/2014/main" id="{2F1B29B3-7852-44FB-80CD-807158FBA6D7}"/>
              </a:ext>
            </a:extLst>
          </p:cNvPr>
          <p:cNvSpPr txBox="1">
            <a:spLocks/>
          </p:cNvSpPr>
          <p:nvPr/>
        </p:nvSpPr>
        <p:spPr>
          <a:xfrm>
            <a:off x="1529148" y="22306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ru-RU" dirty="0"/>
              <a:t>Среда разработки </a:t>
            </a:r>
          </a:p>
        </p:txBody>
      </p:sp>
      <p:sp>
        <p:nvSpPr>
          <p:cNvPr id="6" name="Google Shape;174;p18">
            <a:extLst>
              <a:ext uri="{FF2B5EF4-FFF2-40B4-BE49-F238E27FC236}">
                <a16:creationId xmlns="" xmlns:a16="http://schemas.microsoft.com/office/drawing/2014/main" id="{12E428B2-B177-4604-87C4-594A2F8005E6}"/>
              </a:ext>
            </a:extLst>
          </p:cNvPr>
          <p:cNvSpPr txBox="1">
            <a:spLocks/>
          </p:cNvSpPr>
          <p:nvPr/>
        </p:nvSpPr>
        <p:spPr>
          <a:xfrm>
            <a:off x="564473" y="1137162"/>
            <a:ext cx="7752900" cy="4605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ru-RU" dirty="0">
                <a:solidFill>
                  <a:schemeClr val="tx1"/>
                </a:solidFill>
                <a:effectLst/>
              </a:rPr>
              <a:t>Для создания программного продукта были использованы среда   разработки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Rider</a:t>
            </a:r>
            <a:r>
              <a:rPr lang="ru-RU" dirty="0" smtClean="0">
                <a:solidFill>
                  <a:schemeClr val="tx1"/>
                </a:solidFill>
                <a:effectLst/>
              </a:rPr>
              <a:t>. </a:t>
            </a:r>
            <a:r>
              <a:rPr lang="ru-RU" dirty="0">
                <a:solidFill>
                  <a:schemeClr val="tx1"/>
                </a:solidFill>
                <a:effectLst/>
              </a:rPr>
              <a:t>Язык, на котором писалось приложение –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C#.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ru-RU" dirty="0" smtClean="0">
                <a:solidFill>
                  <a:schemeClr val="tx1"/>
                </a:solidFill>
                <a:effectLst/>
              </a:rPr>
              <a:t>Разработана игра на движке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C#</a:t>
            </a:r>
            <a:r>
              <a:rPr lang="ru-RU" dirty="0" smtClean="0">
                <a:solidFill>
                  <a:schemeClr val="tx1"/>
                </a:solidFill>
                <a:effectLst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</a:rPr>
              <a:t>выбран по причине того,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что он больше подходит для разработки на движке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Rider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выбран </a:t>
            </a:r>
            <a:r>
              <a:rPr lang="ru-RU" dirty="0">
                <a:solidFill>
                  <a:schemeClr val="tx1"/>
                </a:solidFill>
                <a:effectLst/>
              </a:rPr>
              <a:t>по причине того, поскольку данная среда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более</a:t>
            </a:r>
            <a:r>
              <a:rPr lang="en-US" dirty="0" smtClean="0">
                <a:solidFill>
                  <a:schemeClr val="tx1"/>
                </a:solidFill>
                <a:effectLst/>
              </a:rPr>
              <a:t>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адаптирована под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и его собственные библиотеки взаимодействуют с библиотеками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Unity.</a:t>
            </a:r>
            <a:endParaRPr lang="ru-RU" dirty="0" smtClean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ts val="1200"/>
              </a:spcBef>
              <a:buFont typeface="Wingdings 2" charset="2"/>
              <a:buNone/>
            </a:pPr>
            <a:endParaRPr lang="ru-RU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525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7;p16">
            <a:extLst>
              <a:ext uri="{FF2B5EF4-FFF2-40B4-BE49-F238E27FC236}">
                <a16:creationId xmlns="" xmlns:a16="http://schemas.microsoft.com/office/drawing/2014/main" id="{CC6D3C5C-0D81-4F9E-AF15-D8426C565D4A}"/>
              </a:ext>
            </a:extLst>
          </p:cNvPr>
          <p:cNvSpPr txBox="1"/>
          <p:nvPr/>
        </p:nvSpPr>
        <p:spPr>
          <a:xfrm>
            <a:off x="1767025" y="615764"/>
            <a:ext cx="403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«</a:t>
            </a:r>
            <a:r>
              <a:rPr lang="en-US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Vampire  Survivors</a:t>
            </a:r>
            <a:r>
              <a:rPr lang="ru" sz="20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»</a:t>
            </a:r>
            <a:endParaRPr sz="21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56;p16">
            <a:extLst>
              <a:ext uri="{FF2B5EF4-FFF2-40B4-BE49-F238E27FC236}">
                <a16:creationId xmlns="" xmlns:a16="http://schemas.microsoft.com/office/drawing/2014/main" id="{C543B039-B5A8-4DBC-BB92-0AA17166915C}"/>
              </a:ext>
            </a:extLst>
          </p:cNvPr>
          <p:cNvSpPr txBox="1"/>
          <p:nvPr/>
        </p:nvSpPr>
        <p:spPr>
          <a:xfrm>
            <a:off x="4887898" y="1597744"/>
            <a:ext cx="4602600" cy="366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Плюсы: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ru-RU" sz="1900" dirty="0">
                <a:latin typeface="Lato"/>
                <a:ea typeface="Lato"/>
                <a:cs typeface="Lato"/>
                <a:sym typeface="Lato"/>
              </a:rPr>
              <a:t>Доступный</a:t>
            </a:r>
            <a:r>
              <a:rPr lang="ru-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интерфейс</a:t>
            </a:r>
            <a:endParaRPr lang="en-US" sz="19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ru-RU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Понятный </a:t>
            </a:r>
            <a:r>
              <a:rPr lang="ru-RU" sz="19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гейм</a:t>
            </a:r>
            <a:r>
              <a:rPr lang="ru-RU" sz="1900" dirty="0" err="1" smtClean="0">
                <a:latin typeface="Lato"/>
                <a:ea typeface="Lato"/>
                <a:cs typeface="Lato"/>
                <a:sym typeface="Lato"/>
              </a:rPr>
              <a:t>п</a:t>
            </a:r>
            <a:r>
              <a:rPr lang="ru-RU" sz="19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лей</a:t>
            </a:r>
            <a:endParaRPr lang="ru-RU" sz="1900" dirty="0" smtClean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 dirty="0" smtClean="0">
                <a:latin typeface="Lato"/>
                <a:ea typeface="Lato"/>
                <a:cs typeface="Lato"/>
                <a:sym typeface="Lato"/>
              </a:rPr>
              <a:t>-Простота исполнения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Минусы: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-Сделана на платной основе</a:t>
            </a: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86" name="Picture 2" descr="undefin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45" y="1549130"/>
            <a:ext cx="4201222" cy="30573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1260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6;p17">
            <a:extLst>
              <a:ext uri="{FF2B5EF4-FFF2-40B4-BE49-F238E27FC236}">
                <a16:creationId xmlns="" xmlns:a16="http://schemas.microsoft.com/office/drawing/2014/main" id="{8F6AE77A-4EC9-4C8F-A5CC-FFEA3B0AF817}"/>
              </a:ext>
            </a:extLst>
          </p:cNvPr>
          <p:cNvSpPr txBox="1"/>
          <p:nvPr/>
        </p:nvSpPr>
        <p:spPr>
          <a:xfrm>
            <a:off x="2105902" y="427015"/>
            <a:ext cx="4035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«</a:t>
            </a:r>
            <a:r>
              <a:rPr lang="en-US" sz="2400" b="1" dirty="0" err="1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Soulstone</a:t>
            </a:r>
            <a:r>
              <a:rPr lang="en-US" sz="24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Survivors</a:t>
            </a:r>
            <a:r>
              <a:rPr lang="ru-RU" sz="2400" b="1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»</a:t>
            </a:r>
            <a:endParaRPr sz="24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65;p17">
            <a:extLst>
              <a:ext uri="{FF2B5EF4-FFF2-40B4-BE49-F238E27FC236}">
                <a16:creationId xmlns="" xmlns:a16="http://schemas.microsoft.com/office/drawing/2014/main" id="{10A3EF94-E26C-44CA-BD4C-83E76C50F7DD}"/>
              </a:ext>
            </a:extLst>
          </p:cNvPr>
          <p:cNvSpPr txBox="1"/>
          <p:nvPr/>
        </p:nvSpPr>
        <p:spPr>
          <a:xfrm>
            <a:off x="5588256" y="1597981"/>
            <a:ext cx="5407035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Плюсы: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Понятный дизайн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latin typeface="Lato"/>
                <a:ea typeface="Lato"/>
                <a:cs typeface="Lato"/>
                <a:sym typeface="Lato"/>
              </a:rPr>
              <a:t>-Выполнена в 3Д формате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-Разнообразный </a:t>
            </a:r>
            <a:r>
              <a:rPr lang="ru-RU" sz="2400" dirty="0" err="1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геймплей</a:t>
            </a:r>
            <a:endParaRPr lang="ru-RU"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Минусы: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-Выполнена на платной основе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 smtClean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-Геймплей перегружен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61" name="Picture 1" descr="C:\Users\pr-21.103k-va\Downloads\95234_16_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098" y="1811547"/>
            <a:ext cx="4445479" cy="304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7537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2F0F1AB-39FE-4F4E-8614-18AA3EAECE5E}"/>
              </a:ext>
            </a:extLst>
          </p:cNvPr>
          <p:cNvSpPr txBox="1"/>
          <p:nvPr/>
        </p:nvSpPr>
        <p:spPr>
          <a:xfrm>
            <a:off x="914400" y="239697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Макеты приложения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311" y="791714"/>
            <a:ext cx="4793021" cy="3029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4683" y="802227"/>
            <a:ext cx="4767860" cy="297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9328" y="3898032"/>
            <a:ext cx="4317668" cy="270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7089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82277" y="403910"/>
            <a:ext cx="9980613" cy="145798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Галущака»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372862" y="772357"/>
            <a:ext cx="12058835" cy="5965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5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МОБИЛЬНАЯ ИГРА В ЖАНРЕ ЭКШЕН-РОГАЛИК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.10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Вершинин А.И.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7681D80D-C918-FA93-7A0D-7CABA48C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" y="5625488"/>
            <a:ext cx="1140792" cy="1112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209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50439C-F683-4A5C-86C3-DB2AB4B3BCE0}"/>
              </a:ext>
            </a:extLst>
          </p:cNvPr>
          <p:cNvSpPr txBox="1"/>
          <p:nvPr/>
        </p:nvSpPr>
        <p:spPr>
          <a:xfrm>
            <a:off x="1173017" y="2738870"/>
            <a:ext cx="9845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ДЕМОНСТРАЦИЯ ПРИЛОЖЕНИЯ</a:t>
            </a:r>
          </a:p>
        </p:txBody>
      </p:sp>
    </p:spTree>
    <p:extLst>
      <p:ext uri="{BB962C8B-B14F-4D97-AF65-F5344CB8AC3E}">
        <p14:creationId xmlns="" xmlns:p14="http://schemas.microsoft.com/office/powerpoint/2010/main" val="84361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494</TotalTime>
  <Words>231</Words>
  <Application>Microsoft Office PowerPoint</Application>
  <PresentationFormat>Произвольный</PresentationFormat>
  <Paragraphs>69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Слайд 2</vt:lpstr>
      <vt:lpstr>Слайд 3</vt:lpstr>
      <vt:lpstr>Слайд 4</vt:lpstr>
      <vt:lpstr>Слайд 5</vt:lpstr>
      <vt:lpstr>Слайд 6</vt:lpstr>
      <vt:lpstr>Слайд 7</vt:lpstr>
      <vt:lpstr>Министерство образования Новосибирской области ГБПОУ НСО «Новосибирский авиационный технический колледж имени Б.С. Галущака» </vt:lpstr>
      <vt:lpstr>Слайд 9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Новосибирской области ГБПОУ НСО «Новосибирский авиационный технический колледж имени Б.С. Галущака»</dc:title>
  <dc:creator>Sanchez</dc:creator>
  <cp:lastModifiedBy>pr-21.103k-va</cp:lastModifiedBy>
  <cp:revision>38</cp:revision>
  <dcterms:created xsi:type="dcterms:W3CDTF">2022-01-30T14:57:41Z</dcterms:created>
  <dcterms:modified xsi:type="dcterms:W3CDTF">2024-04-09T09:34:12Z</dcterms:modified>
</cp:coreProperties>
</file>