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F6A96-6EF2-4778-A4C8-8AE4C16E8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599B6-B4B7-4904-A537-93FD365E9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1CD584-506E-42FD-A523-9B7FFB7F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2A5-F290-4503-BE2E-CF19B3B9CF70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D2E875-3E6C-41B4-9DC5-EA8DAD00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122DC-F557-4326-A62B-E9D2A9DD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AB47-8731-4BFD-8AC2-7B92591F5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46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C0DB3-A863-4B10-A1F7-B7BE8854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A4B5E5-4E34-4572-8F40-1FA74DEE7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7ED4BE-4B8E-48D6-A0E6-37E45B5B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2A5-F290-4503-BE2E-CF19B3B9CF70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7A879-75CD-4854-8246-B97C0714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E7ED4-C4A6-4AF9-8304-7EA0179F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AB47-8731-4BFD-8AC2-7B92591F5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3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90BCAA-B9F1-4439-8282-79E9D5A04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907EE5-7DA9-4771-9883-DFEBA8DA8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84555F-E967-4A7C-AE15-3B1C55C2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2A5-F290-4503-BE2E-CF19B3B9CF70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6F457B-10A1-466A-8AF6-618E617E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CEF85A-41A5-42A4-B3BC-BEB8F95C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AB47-8731-4BFD-8AC2-7B92591F5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8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E49D9-0100-440D-B055-F86503DF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59C8D3-345A-43E7-BFB1-1564FF0D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FE47D-14D0-4ED7-BFE0-C73FB39A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2A5-F290-4503-BE2E-CF19B3B9CF70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AA9ADC-1664-4AB4-ADBA-D01E56B5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6F43C7-88F8-4BCD-989B-64598E1E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AB47-8731-4BFD-8AC2-7B92591F5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06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E05A2-7002-4ED8-A761-44C6245D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D6E7FD-6881-4C91-88E5-AB98BD1BD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5434E0-98E7-4801-93E0-A49C30E0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2A5-F290-4503-BE2E-CF19B3B9CF70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1CEA6-4AE2-42A3-A85C-6423797F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76A6E4-78AB-4D4A-A32E-6C2A8A98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AB47-8731-4BFD-8AC2-7B92591F5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02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B7B9-8DD0-49D7-86E1-EF20DC7C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852B0B-7CE2-474C-8B7C-813A3E047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8773D6-E176-4090-BEB0-F7C50DAA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DA4038-798F-4881-A0C1-9B2609CC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2A5-F290-4503-BE2E-CF19B3B9CF70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E976CC-5757-4532-899C-3E9D9323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352E04-A0CA-4A73-9B9F-44E1DA7E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AB47-8731-4BFD-8AC2-7B92591F5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47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BF513-95AA-4B84-A785-7F639A64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A6723-B60E-434D-82C6-B5A43E17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6FF798-A5E7-4D8B-8B06-99A3E64B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145660-3EC2-4FC1-B512-38BFC8C75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1E034C-902B-4700-A6CF-503BD272C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84730C-20A4-4B0A-97F5-A6742911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2A5-F290-4503-BE2E-CF19B3B9CF70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61566D-7DE4-4D3F-A6DB-9CFE8688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C86892-0D29-4C40-88AE-F36CAF82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AB47-8731-4BFD-8AC2-7B92591F5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73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1E486-94B5-43FD-A749-A9929AC8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07D571-FC0A-458F-8DD8-27137136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2A5-F290-4503-BE2E-CF19B3B9CF70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153544-9BC3-4927-B5F1-884652DB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452E6E-A64A-48DD-8F5C-D3B4B36D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AB47-8731-4BFD-8AC2-7B92591F5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01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8B0335-FEA8-440C-99FA-37D5B43D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2A5-F290-4503-BE2E-CF19B3B9CF70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66BC73-667B-446B-B998-C9315161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4C0DD3-3583-4DFF-9C65-2533C185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AB47-8731-4BFD-8AC2-7B92591F5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1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F9EC1-7948-461F-9B19-D3E8CAC1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899EA-AC8A-4EB8-A016-16400EA3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8EFC22-7572-4A07-AFBE-BBF66CCE3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D64E5-59A4-4E44-94F0-7B6766C9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2A5-F290-4503-BE2E-CF19B3B9CF70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390BDD-4858-49BC-A7CC-3AA8B320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D34491-10F8-4FCE-BBAD-2A93B605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AB47-8731-4BFD-8AC2-7B92591F5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27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D4028-4B5B-4657-BB36-94D3F2F6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A3155A-E336-4074-83B3-B72F137EA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01CCF-F5BB-4CBF-9FC3-1CF45354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CB6B4-5967-4D9B-969D-A568EBCA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2A5-F290-4503-BE2E-CF19B3B9CF70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FCD8CE-8BAD-4595-9982-59DED387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0BAE80-E6A4-43B2-AAC2-DC75D941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AB47-8731-4BFD-8AC2-7B92591F5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0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DD780E-1DE4-49CD-81BF-2D3411A9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8D992F-BB65-4A9D-A290-3BA1806C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EB87F-B14A-4CCA-8223-0821BD9B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F2A5-F290-4503-BE2E-CF19B3B9CF70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97674A-5CCE-4D9D-87E2-927DFE63E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3567CD-0E92-4754-BE69-B468B95F0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AB47-8731-4BFD-8AC2-7B92591F5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18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CBB64DC4-288D-4EE2-9305-7EB604B2802E}"/>
              </a:ext>
            </a:extLst>
          </p:cNvPr>
          <p:cNvGrpSpPr/>
          <p:nvPr/>
        </p:nvGrpSpPr>
        <p:grpSpPr>
          <a:xfrm>
            <a:off x="213644" y="260523"/>
            <a:ext cx="11764712" cy="6471642"/>
            <a:chOff x="393584" y="174070"/>
            <a:chExt cx="11764712" cy="6471642"/>
          </a:xfrm>
        </p:grpSpPr>
        <p:sp>
          <p:nvSpPr>
            <p:cNvPr id="37" name="Émoticône 36">
              <a:extLst>
                <a:ext uri="{FF2B5EF4-FFF2-40B4-BE49-F238E27FC236}">
                  <a16:creationId xmlns:a16="http://schemas.microsoft.com/office/drawing/2014/main" id="{4A662851-5E55-44D3-A923-B44B3DD2ED00}"/>
                </a:ext>
              </a:extLst>
            </p:cNvPr>
            <p:cNvSpPr/>
            <p:nvPr/>
          </p:nvSpPr>
          <p:spPr>
            <a:xfrm>
              <a:off x="500360" y="4460497"/>
              <a:ext cx="917379" cy="906009"/>
            </a:xfrm>
            <a:prstGeom prst="smileyFac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F1EB33CC-9EFE-4848-B996-9DD8D719B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93" r="16672"/>
            <a:stretch/>
          </p:blipFill>
          <p:spPr>
            <a:xfrm>
              <a:off x="2127628" y="5475099"/>
              <a:ext cx="1090569" cy="1170613"/>
            </a:xfrm>
            <a:prstGeom prst="rect">
              <a:avLst/>
            </a:prstGeom>
          </p:spPr>
        </p:pic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A2B62B97-F6D8-4ABA-8E86-98A55FDE3997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1283392" y="5233824"/>
              <a:ext cx="844236" cy="82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5D96AC2A-F7AF-41B1-9613-1165A7D34636}"/>
                </a:ext>
              </a:extLst>
            </p:cNvPr>
            <p:cNvGrpSpPr/>
            <p:nvPr/>
          </p:nvGrpSpPr>
          <p:grpSpPr>
            <a:xfrm>
              <a:off x="5363359" y="4203759"/>
              <a:ext cx="3264915" cy="1412135"/>
              <a:chOff x="5363359" y="4203759"/>
              <a:chExt cx="3264915" cy="1412135"/>
            </a:xfrm>
          </p:grpSpPr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947D571E-9F63-4E9A-B273-1CBE3C486A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56" t="10975" r="10106" b="27765"/>
              <a:stretch/>
            </p:blipFill>
            <p:spPr>
              <a:xfrm>
                <a:off x="5363359" y="4203759"/>
                <a:ext cx="2709644" cy="1170614"/>
              </a:xfrm>
              <a:prstGeom prst="rect">
                <a:avLst/>
              </a:prstGeom>
            </p:spPr>
          </p:pic>
          <p:pic>
            <p:nvPicPr>
              <p:cNvPr id="51" name="Image 50" descr="Une image contenant invertébré, cœlentéré&#10;&#10;Description générée automatiquement">
                <a:extLst>
                  <a:ext uri="{FF2B5EF4-FFF2-40B4-BE49-F238E27FC236}">
                    <a16:creationId xmlns:a16="http://schemas.microsoft.com/office/drawing/2014/main" id="{7AA6E9CB-5315-40F2-B80D-577BC5A81C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22" t="7749" r="10412" b="4600"/>
              <a:stretch/>
            </p:blipFill>
            <p:spPr>
              <a:xfrm>
                <a:off x="7913620" y="5030589"/>
                <a:ext cx="714654" cy="585305"/>
              </a:xfrm>
              <a:prstGeom prst="rect">
                <a:avLst/>
              </a:prstGeom>
            </p:spPr>
          </p:pic>
        </p:grp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80E5185E-A2B1-4E90-A29E-23B8A940F853}"/>
                </a:ext>
              </a:extLst>
            </p:cNvPr>
            <p:cNvSpPr txBox="1"/>
            <p:nvPr/>
          </p:nvSpPr>
          <p:spPr>
            <a:xfrm>
              <a:off x="887968" y="5615894"/>
              <a:ext cx="866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Interaction</a:t>
              </a:r>
            </a:p>
          </p:txBody>
        </p: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DCBF748A-92C3-4739-8BBD-A1D4660F66D7}"/>
                </a:ext>
              </a:extLst>
            </p:cNvPr>
            <p:cNvGrpSpPr/>
            <p:nvPr/>
          </p:nvGrpSpPr>
          <p:grpSpPr>
            <a:xfrm>
              <a:off x="393584" y="174070"/>
              <a:ext cx="11764712" cy="5384403"/>
              <a:chOff x="393584" y="174070"/>
              <a:chExt cx="11764712" cy="5384403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55C47CF0-AE5D-4237-8F85-0123E4797DA9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2672913" y="4581787"/>
                <a:ext cx="567384" cy="893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>
                <a:extLst>
                  <a:ext uri="{FF2B5EF4-FFF2-40B4-BE49-F238E27FC236}">
                    <a16:creationId xmlns:a16="http://schemas.microsoft.com/office/drawing/2014/main" id="{D8871D95-792C-4057-ABCC-F164320190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6393" y="4913501"/>
                <a:ext cx="376409" cy="6449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E285DFD7-E137-4209-AFF5-1B9667DB20FB}"/>
                  </a:ext>
                </a:extLst>
              </p:cNvPr>
              <p:cNvGrpSpPr/>
              <p:nvPr/>
            </p:nvGrpSpPr>
            <p:grpSpPr>
              <a:xfrm>
                <a:off x="393584" y="174070"/>
                <a:ext cx="11764712" cy="4029689"/>
                <a:chOff x="393584" y="174070"/>
                <a:chExt cx="11764712" cy="4029689"/>
              </a:xfrm>
            </p:grpSpPr>
            <p:grpSp>
              <p:nvGrpSpPr>
                <p:cNvPr id="105" name="Groupe 104">
                  <a:extLst>
                    <a:ext uri="{FF2B5EF4-FFF2-40B4-BE49-F238E27FC236}">
                      <a16:creationId xmlns:a16="http://schemas.microsoft.com/office/drawing/2014/main" id="{A1388B71-87DD-49C3-BA1C-AF6B9AC220B3}"/>
                    </a:ext>
                  </a:extLst>
                </p:cNvPr>
                <p:cNvGrpSpPr/>
                <p:nvPr/>
              </p:nvGrpSpPr>
              <p:grpSpPr>
                <a:xfrm>
                  <a:off x="393584" y="174070"/>
                  <a:ext cx="11764712" cy="2735511"/>
                  <a:chOff x="393584" y="174070"/>
                  <a:chExt cx="11764712" cy="2735511"/>
                </a:xfrm>
              </p:grpSpPr>
              <p:pic>
                <p:nvPicPr>
                  <p:cNvPr id="29" name="Image 28">
                    <a:extLst>
                      <a:ext uri="{FF2B5EF4-FFF2-40B4-BE49-F238E27FC236}">
                        <a16:creationId xmlns:a16="http://schemas.microsoft.com/office/drawing/2014/main" id="{A6DC4FAE-F294-4B1D-A3B1-A618C4BA68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71966" y="495220"/>
                    <a:ext cx="2986330" cy="2047769"/>
                  </a:xfrm>
                  <a:prstGeom prst="rect">
                    <a:avLst/>
                  </a:prstGeom>
                </p:spPr>
              </p:pic>
              <p:grpSp>
                <p:nvGrpSpPr>
                  <p:cNvPr id="104" name="Groupe 103">
                    <a:extLst>
                      <a:ext uri="{FF2B5EF4-FFF2-40B4-BE49-F238E27FC236}">
                        <a16:creationId xmlns:a16="http://schemas.microsoft.com/office/drawing/2014/main" id="{EAA900BD-0EA7-47FD-A50D-15DD8F60A604}"/>
                      </a:ext>
                    </a:extLst>
                  </p:cNvPr>
                  <p:cNvGrpSpPr/>
                  <p:nvPr/>
                </p:nvGrpSpPr>
                <p:grpSpPr>
                  <a:xfrm>
                    <a:off x="393584" y="174070"/>
                    <a:ext cx="8778382" cy="2735511"/>
                    <a:chOff x="393584" y="174070"/>
                    <a:chExt cx="8778382" cy="2735511"/>
                  </a:xfrm>
                </p:grpSpPr>
                <p:grpSp>
                  <p:nvGrpSpPr>
                    <p:cNvPr id="103" name="Groupe 102">
                      <a:extLst>
                        <a:ext uri="{FF2B5EF4-FFF2-40B4-BE49-F238E27FC236}">
                          <a16:creationId xmlns:a16="http://schemas.microsoft.com/office/drawing/2014/main" id="{D26178E9-5A90-4BB3-AE7B-11B4D50037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3584" y="174070"/>
                      <a:ext cx="7436145" cy="2735511"/>
                      <a:chOff x="393584" y="174070"/>
                      <a:chExt cx="7436145" cy="2735511"/>
                    </a:xfrm>
                  </p:grpSpPr>
                  <p:grpSp>
                    <p:nvGrpSpPr>
                      <p:cNvPr id="102" name="Groupe 101">
                        <a:extLst>
                          <a:ext uri="{FF2B5EF4-FFF2-40B4-BE49-F238E27FC236}">
                            <a16:creationId xmlns:a16="http://schemas.microsoft.com/office/drawing/2014/main" id="{9ACDEF59-7025-490F-A3F8-C2E3EE26C1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3584" y="174070"/>
                        <a:ext cx="3968689" cy="2735511"/>
                        <a:chOff x="393584" y="174070"/>
                        <a:chExt cx="3968689" cy="2735511"/>
                      </a:xfrm>
                    </p:grpSpPr>
                    <p:grpSp>
                      <p:nvGrpSpPr>
                        <p:cNvPr id="9" name="Groupe 8">
                          <a:extLst>
                            <a:ext uri="{FF2B5EF4-FFF2-40B4-BE49-F238E27FC236}">
                              <a16:creationId xmlns:a16="http://schemas.microsoft.com/office/drawing/2014/main" id="{B34B70E7-8F06-4869-98AC-73CBEE50352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171" y="174070"/>
                          <a:ext cx="780176" cy="855677"/>
                          <a:chOff x="2080470" y="1946246"/>
                          <a:chExt cx="1149291" cy="1308682"/>
                        </a:xfrm>
                      </p:grpSpPr>
                      <p:sp>
                        <p:nvSpPr>
                          <p:cNvPr id="5" name="Accolades 4">
                            <a:extLst>
                              <a:ext uri="{FF2B5EF4-FFF2-40B4-BE49-F238E27FC236}">
                                <a16:creationId xmlns:a16="http://schemas.microsoft.com/office/drawing/2014/main" id="{84F935AC-7C92-4B99-B6C8-593270959C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080470" y="1946246"/>
                            <a:ext cx="1149291" cy="1308682"/>
                          </a:xfrm>
                          <a:prstGeom prst="bracePair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" name="ZoneTexte 5">
                            <a:extLst>
                              <a:ext uri="{FF2B5EF4-FFF2-40B4-BE49-F238E27FC236}">
                                <a16:creationId xmlns:a16="http://schemas.microsoft.com/office/drawing/2014/main" id="{5C71350A-5E96-4A8E-9A53-E4CA024AC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52347" y="2257383"/>
                            <a:ext cx="663606" cy="4707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400" dirty="0"/>
                              <a:t>API</a:t>
                            </a:r>
                          </a:p>
                        </p:txBody>
                      </p:sp>
                    </p:grpSp>
                    <p:pic>
                      <p:nvPicPr>
                        <p:cNvPr id="8" name="Image 7">
                          <a:extLst>
                            <a:ext uri="{FF2B5EF4-FFF2-40B4-BE49-F238E27FC236}">
                              <a16:creationId xmlns:a16="http://schemas.microsoft.com/office/drawing/2014/main" id="{CFF337FE-3EB3-46AB-BA48-2903ADB580B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584" y="1885426"/>
                          <a:ext cx="1024155" cy="102415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" name="Image 11">
                          <a:extLst>
                            <a:ext uri="{FF2B5EF4-FFF2-40B4-BE49-F238E27FC236}">
                              <a16:creationId xmlns:a16="http://schemas.microsoft.com/office/drawing/2014/main" id="{E0267F28-6981-43FF-BEAF-8BE789A342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20034" y="847986"/>
                          <a:ext cx="1342239" cy="1342239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14" name="Connecteur droit avec flèche 13">
                          <a:extLst>
                            <a:ext uri="{FF2B5EF4-FFF2-40B4-BE49-F238E27FC236}">
                              <a16:creationId xmlns:a16="http://schemas.microsoft.com/office/drawing/2014/main" id="{21B36C2F-3A55-4121-97CB-D384487BF2DF}"/>
                            </a:ext>
                          </a:extLst>
                        </p:cNvPr>
                        <p:cNvCxnSpPr>
                          <a:cxnSpLocks/>
                          <a:stCxn id="5" idx="3"/>
                          <a:endCxn id="12" idx="0"/>
                        </p:cNvCxnSpPr>
                        <p:nvPr/>
                      </p:nvCxnSpPr>
                      <p:spPr>
                        <a:xfrm>
                          <a:off x="1258347" y="601909"/>
                          <a:ext cx="2432807" cy="24607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4"/>
                        </a:lnRef>
                        <a:fillRef idx="0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" name="Connecteur droit avec flèche 14">
                          <a:extLst>
                            <a:ext uri="{FF2B5EF4-FFF2-40B4-BE49-F238E27FC236}">
                              <a16:creationId xmlns:a16="http://schemas.microsoft.com/office/drawing/2014/main" id="{7F1B161D-390E-4DAB-B692-83F6644E61BD}"/>
                            </a:ext>
                          </a:extLst>
                        </p:cNvPr>
                        <p:cNvCxnSpPr>
                          <a:cxnSpLocks/>
                          <a:stCxn id="8" idx="3"/>
                          <a:endCxn id="12" idx="2"/>
                        </p:cNvCxnSpPr>
                        <p:nvPr/>
                      </p:nvCxnSpPr>
                      <p:spPr>
                        <a:xfrm flipV="1">
                          <a:off x="1417739" y="2190225"/>
                          <a:ext cx="2273415" cy="207279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4"/>
                        </a:lnRef>
                        <a:fillRef idx="0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8" name="ZoneTexte 17">
                          <a:extLst>
                            <a:ext uri="{FF2B5EF4-FFF2-40B4-BE49-F238E27FC236}">
                              <a16:creationId xmlns:a16="http://schemas.microsoft.com/office/drawing/2014/main" id="{B3E3F04A-6750-4696-9C93-F871585F7A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04300" y="444617"/>
                          <a:ext cx="132671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sz="1200" dirty="0"/>
                            <a:t>Récupération data</a:t>
                          </a:r>
                        </a:p>
                      </p:txBody>
                    </p:sp>
                    <p:sp>
                      <p:nvSpPr>
                        <p:cNvPr id="19" name="ZoneTexte 18">
                          <a:extLst>
                            <a:ext uri="{FF2B5EF4-FFF2-40B4-BE49-F238E27FC236}">
                              <a16:creationId xmlns:a16="http://schemas.microsoft.com/office/drawing/2014/main" id="{ADBE2305-39DC-4457-9B8F-892CE8E4F1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79758" y="2436302"/>
                          <a:ext cx="132671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sz="1200" dirty="0"/>
                            <a:t>Récupération data</a:t>
                          </a:r>
                        </a:p>
                      </p:txBody>
                    </p:sp>
                  </p:grpSp>
                  <p:pic>
                    <p:nvPicPr>
                      <p:cNvPr id="22" name="Image 21">
                        <a:extLst>
                          <a:ext uri="{FF2B5EF4-FFF2-40B4-BE49-F238E27FC236}">
                            <a16:creationId xmlns:a16="http://schemas.microsoft.com/office/drawing/2014/main" id="{F28F4476-971B-4007-AE3F-1211B1AE0F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684" r="10860"/>
                      <a:stretch/>
                    </p:blipFill>
                    <p:spPr>
                      <a:xfrm>
                        <a:off x="5606634" y="808891"/>
                        <a:ext cx="2223095" cy="1420428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23" name="Connecteur droit avec flèche 22">
                        <a:extLst>
                          <a:ext uri="{FF2B5EF4-FFF2-40B4-BE49-F238E27FC236}">
                            <a16:creationId xmlns:a16="http://schemas.microsoft.com/office/drawing/2014/main" id="{AA117543-3767-4CDF-82ED-FEE981CEC08E}"/>
                          </a:ext>
                        </a:extLst>
                      </p:cNvPr>
                      <p:cNvCxnSpPr>
                        <a:cxnSpLocks/>
                        <a:stCxn id="12" idx="3"/>
                        <a:endCxn id="22" idx="1"/>
                      </p:cNvCxnSpPr>
                      <p:nvPr/>
                    </p:nvCxnSpPr>
                    <p:spPr>
                      <a:xfrm flipV="1">
                        <a:off x="4362273" y="1519105"/>
                        <a:ext cx="1244361" cy="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4"/>
                      </a:lnRef>
                      <a:fillRef idx="0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ZoneTexte 26">
                        <a:extLst>
                          <a:ext uri="{FF2B5EF4-FFF2-40B4-BE49-F238E27FC236}">
                            <a16:creationId xmlns:a16="http://schemas.microsoft.com/office/drawing/2014/main" id="{060A9ECA-65D1-430D-827C-BEEFA6F127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12775" y="1242106"/>
                        <a:ext cx="104547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1200" dirty="0"/>
                          <a:t>Insert en BDD</a:t>
                        </a:r>
                      </a:p>
                    </p:txBody>
                  </p:sp>
                </p:grpSp>
                <p:cxnSp>
                  <p:nvCxnSpPr>
                    <p:cNvPr id="32" name="Connecteur droit avec flèche 31">
                      <a:extLst>
                        <a:ext uri="{FF2B5EF4-FFF2-40B4-BE49-F238E27FC236}">
                          <a16:creationId xmlns:a16="http://schemas.microsoft.com/office/drawing/2014/main" id="{AA850946-7AC2-4A58-8473-976B38CB042A}"/>
                        </a:ext>
                      </a:extLst>
                    </p:cNvPr>
                    <p:cNvCxnSpPr>
                      <a:cxnSpLocks/>
                      <a:stCxn id="22" idx="3"/>
                      <a:endCxn id="29" idx="1"/>
                    </p:cNvCxnSpPr>
                    <p:nvPr/>
                  </p:nvCxnSpPr>
                  <p:spPr>
                    <a:xfrm>
                      <a:off x="7829729" y="1519105"/>
                      <a:ext cx="1342237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>
                      <a:extLst>
                        <a:ext uri="{FF2B5EF4-FFF2-40B4-BE49-F238E27FC236}">
                          <a16:creationId xmlns:a16="http://schemas.microsoft.com/office/drawing/2014/main" id="{D3E85952-2A01-4EBB-9807-669CEC0B82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29729" y="1242106"/>
                      <a:ext cx="132671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1200" dirty="0"/>
                        <a:t>Récupération data</a:t>
                      </a:r>
                    </a:p>
                  </p:txBody>
                </p:sp>
              </p:grpSp>
            </p:grpSp>
            <p:cxnSp>
              <p:nvCxnSpPr>
                <p:cNvPr id="46" name="Connecteur droit avec flèche 45">
                  <a:extLst>
                    <a:ext uri="{FF2B5EF4-FFF2-40B4-BE49-F238E27FC236}">
                      <a16:creationId xmlns:a16="http://schemas.microsoft.com/office/drawing/2014/main" id="{49B9922B-E429-4889-AAF0-9A31F8B13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91678" y="2229319"/>
                  <a:ext cx="1" cy="19744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AD36A62A-F06E-4955-A59D-891E03DA92BD}"/>
                    </a:ext>
                  </a:extLst>
                </p:cNvPr>
                <p:cNvSpPr txBox="1"/>
                <p:nvPr/>
              </p:nvSpPr>
              <p:spPr>
                <a:xfrm>
                  <a:off x="5177222" y="3030791"/>
                  <a:ext cx="13267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/>
                    <a:t>Récupération data</a:t>
                  </a:r>
                </a:p>
              </p:txBody>
            </p:sp>
            <p:cxnSp>
              <p:nvCxnSpPr>
                <p:cNvPr id="65" name="Connecteur droit avec flèche 64">
                  <a:extLst>
                    <a:ext uri="{FF2B5EF4-FFF2-40B4-BE49-F238E27FC236}">
                      <a16:creationId xmlns:a16="http://schemas.microsoft.com/office/drawing/2014/main" id="{D1A8DEA4-3002-4F05-BF3B-A08438AB7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76364" y="2229319"/>
                  <a:ext cx="0" cy="19744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EC919299-AE37-483B-99D8-ECFCB37146C3}"/>
                    </a:ext>
                  </a:extLst>
                </p:cNvPr>
                <p:cNvSpPr txBox="1"/>
                <p:nvPr/>
              </p:nvSpPr>
              <p:spPr>
                <a:xfrm>
                  <a:off x="6980227" y="3026891"/>
                  <a:ext cx="14789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/>
                    <a:t>Envoi des clusterings</a:t>
                  </a:r>
                </a:p>
              </p:txBody>
            </p:sp>
            <p:cxnSp>
              <p:nvCxnSpPr>
                <p:cNvPr id="69" name="Connecteur droit avec flèche 68">
                  <a:extLst>
                    <a:ext uri="{FF2B5EF4-FFF2-40B4-BE49-F238E27FC236}">
                      <a16:creationId xmlns:a16="http://schemas.microsoft.com/office/drawing/2014/main" id="{84ABEA23-0F8A-440A-8B5D-947D38440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07516" y="2071680"/>
                  <a:ext cx="1678627" cy="18905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avec flèche 89">
                  <a:extLst>
                    <a:ext uri="{FF2B5EF4-FFF2-40B4-BE49-F238E27FC236}">
                      <a16:creationId xmlns:a16="http://schemas.microsoft.com/office/drawing/2014/main" id="{31599B6C-2C49-434C-A846-785CF83334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87071" y="2259596"/>
                  <a:ext cx="1613252" cy="18090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Image 99">
                <a:extLst>
                  <a:ext uri="{FF2B5EF4-FFF2-40B4-BE49-F238E27FC236}">
                    <a16:creationId xmlns:a16="http://schemas.microsoft.com/office/drawing/2014/main" id="{63AB6EE6-BEAD-4079-A57B-43E000322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4777" y="3606613"/>
                <a:ext cx="2116576" cy="148160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99879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BEGE Lou</dc:creator>
  <cp:lastModifiedBy>BEGE Lou</cp:lastModifiedBy>
  <cp:revision>5</cp:revision>
  <dcterms:created xsi:type="dcterms:W3CDTF">2021-06-29T14:01:22Z</dcterms:created>
  <dcterms:modified xsi:type="dcterms:W3CDTF">2021-06-29T14:50:47Z</dcterms:modified>
</cp:coreProperties>
</file>