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360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7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57F128-9F16-4F4C-9B6C-7C9468D5D9C6}" type="presOf" srcId="{8A05C28A-5B70-4B41-99BD-0D74E3ADEC04}" destId="{636A6B47-A320-4373-8EC6-222189701E9D}" srcOrd="1" destOrd="0" presId="urn:microsoft.com/office/officeart/2005/8/layout/process1"/>
    <dgm:cxn modelId="{02789204-B0FE-437C-BFFF-76F9DD082132}" type="presOf" srcId="{8A05C28A-5B70-4B41-99BD-0D74E3ADEC04}" destId="{2E4DB571-9FE1-4893-BEA4-08F5F820C2F4}" srcOrd="0" destOrd="0" presId="urn:microsoft.com/office/officeart/2005/8/layout/process1"/>
    <dgm:cxn modelId="{6CE73EF2-ADF6-4E76-B35F-557A77AA3862}" type="presOf" srcId="{ED61885F-0F57-4FC4-BA5E-7EB76E72E591}" destId="{82B019AE-B8BB-47B8-BA3D-4DBC5B9B5467}" srcOrd="1" destOrd="0" presId="urn:microsoft.com/office/officeart/2005/8/layout/process1"/>
    <dgm:cxn modelId="{832F575F-9BD8-4B3E-8133-452E9CC625CB}" type="presOf" srcId="{954A1139-FCC9-492B-A163-9DB4695AF0C6}" destId="{738EC676-2925-483F-9EB9-ABF94C38D065}" srcOrd="1" destOrd="0" presId="urn:microsoft.com/office/officeart/2005/8/layout/process1"/>
    <dgm:cxn modelId="{4BCB7F89-D1C1-4030-8441-3DB9A09FB4DA}" type="presOf" srcId="{97547DF1-2650-497A-A0A9-DF9A86B4EB97}" destId="{5BE508E6-8B72-4542-976C-9CC7C649729D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9A77BA1A-D2DF-4C06-B710-6CA704F93400}" type="presOf" srcId="{9791A02E-82F2-45DA-91F1-C7427813473A}" destId="{6009064E-6066-4210-8DBB-E225B477D6BC}" srcOrd="0" destOrd="0" presId="urn:microsoft.com/office/officeart/2005/8/layout/process1"/>
    <dgm:cxn modelId="{01D61B2B-9014-49A6-B5AF-5AA3F0E271DB}" type="presOf" srcId="{B520C93A-A5DA-4D6D-B624-69263697B05C}" destId="{04EF9DAA-C2C9-40A1-8C48-6C7237A978E1}" srcOrd="0" destOrd="0" presId="urn:microsoft.com/office/officeart/2005/8/layout/process1"/>
    <dgm:cxn modelId="{E0AF417C-D2A4-4449-934F-080731188417}" type="presOf" srcId="{2C502AD2-7180-4A1A-9AF5-7D2EC81F39C6}" destId="{9087F06F-92B1-465A-9E44-B790D3FB8554}" srcOrd="1" destOrd="0" presId="urn:microsoft.com/office/officeart/2005/8/layout/process1"/>
    <dgm:cxn modelId="{C68D92D7-9114-4064-AD9D-D765AE16A43B}" type="presOf" srcId="{ED61885F-0F57-4FC4-BA5E-7EB76E72E591}" destId="{387C12A1-AD60-4DF3-941E-8E3CEA0C9B0E}" srcOrd="0" destOrd="0" presId="urn:microsoft.com/office/officeart/2005/8/layout/process1"/>
    <dgm:cxn modelId="{E92DDDAA-BC3C-4739-9A8B-D0C8B875D6BE}" type="presOf" srcId="{D3941040-9E23-4A30-8A01-DF4BD7B22731}" destId="{B35E2FC5-4C02-48E2-9E6D-E5D58AA04F54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FDF8F9B1-BA7A-424D-B69E-AD663690B3CD}" type="presOf" srcId="{2F7071E7-5004-46FC-AB15-18F2C4D40706}" destId="{479CF09B-53B4-414A-B5CE-EC9E4FAB8328}" srcOrd="0" destOrd="0" presId="urn:microsoft.com/office/officeart/2005/8/layout/process1"/>
    <dgm:cxn modelId="{A222A738-AFE9-47F6-A7DB-FDC6D73A71F6}" type="presOf" srcId="{2E12EBCE-A735-4E78-B00E-04889C155B0C}" destId="{C1CBDD52-C033-40DD-9ADE-68683AB7A1CF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4A26B9C7-57BB-4F5E-B52C-6E41C7D397D0}" type="presOf" srcId="{97547DF1-2650-497A-A0A9-DF9A86B4EB97}" destId="{2BF0FC21-3487-44E0-8912-19733CD911B4}" srcOrd="1" destOrd="0" presId="urn:microsoft.com/office/officeart/2005/8/layout/process1"/>
    <dgm:cxn modelId="{E00AA305-ACD3-4DA9-A5A1-BA1BEC31906D}" type="presOf" srcId="{5515BA6D-D4FB-436E-B761-0B3E84D4CE56}" destId="{E03A35B8-4289-4150-B40F-6DD7258A8CC5}" srcOrd="0" destOrd="0" presId="urn:microsoft.com/office/officeart/2005/8/layout/process1"/>
    <dgm:cxn modelId="{B433181C-C577-4837-9B36-A467B450F78A}" type="presOf" srcId="{4AD7013A-3CAA-4900-874A-FF0B4491A3DF}" destId="{D03B3364-DC04-4B2B-9592-DC805AC4B4E3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D096594E-D258-43FC-9884-60746EC2DB28}" type="presOf" srcId="{2C502AD2-7180-4A1A-9AF5-7D2EC81F39C6}" destId="{AC2C76B6-551B-443C-AC8C-9ED2FED8873D}" srcOrd="0" destOrd="0" presId="urn:microsoft.com/office/officeart/2005/8/layout/process1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B83CEA97-C660-4435-AF0D-C5BAA02C2536}" type="presOf" srcId="{954A1139-FCC9-492B-A163-9DB4695AF0C6}" destId="{C85ED49A-AD97-4A8E-868F-54DF7C2C9D3B}" srcOrd="0" destOrd="0" presId="urn:microsoft.com/office/officeart/2005/8/layout/process1"/>
    <dgm:cxn modelId="{46C94110-664C-4F59-B9D4-0A32FEC77B9F}" type="presParOf" srcId="{479CF09B-53B4-414A-B5CE-EC9E4FAB8328}" destId="{B35E2FC5-4C02-48E2-9E6D-E5D58AA04F54}" srcOrd="0" destOrd="0" presId="urn:microsoft.com/office/officeart/2005/8/layout/process1"/>
    <dgm:cxn modelId="{31923C48-9EED-40D6-931B-B0D9DDC9CE3D}" type="presParOf" srcId="{479CF09B-53B4-414A-B5CE-EC9E4FAB8328}" destId="{C85ED49A-AD97-4A8E-868F-54DF7C2C9D3B}" srcOrd="1" destOrd="0" presId="urn:microsoft.com/office/officeart/2005/8/layout/process1"/>
    <dgm:cxn modelId="{FEBF6AA1-8CF7-4754-8552-B97D2167CB1A}" type="presParOf" srcId="{C85ED49A-AD97-4A8E-868F-54DF7C2C9D3B}" destId="{738EC676-2925-483F-9EB9-ABF94C38D065}" srcOrd="0" destOrd="0" presId="urn:microsoft.com/office/officeart/2005/8/layout/process1"/>
    <dgm:cxn modelId="{C0620826-624E-4F85-9249-D325FB5FA71A}" type="presParOf" srcId="{479CF09B-53B4-414A-B5CE-EC9E4FAB8328}" destId="{E03A35B8-4289-4150-B40F-6DD7258A8CC5}" srcOrd="2" destOrd="0" presId="urn:microsoft.com/office/officeart/2005/8/layout/process1"/>
    <dgm:cxn modelId="{5DDFAC4B-3DD0-42FE-BEF5-33C3B8BC821B}" type="presParOf" srcId="{479CF09B-53B4-414A-B5CE-EC9E4FAB8328}" destId="{2E4DB571-9FE1-4893-BEA4-08F5F820C2F4}" srcOrd="3" destOrd="0" presId="urn:microsoft.com/office/officeart/2005/8/layout/process1"/>
    <dgm:cxn modelId="{3F3F7EE8-F8EC-4FFE-B292-0075D7C1775F}" type="presParOf" srcId="{2E4DB571-9FE1-4893-BEA4-08F5F820C2F4}" destId="{636A6B47-A320-4373-8EC6-222189701E9D}" srcOrd="0" destOrd="0" presId="urn:microsoft.com/office/officeart/2005/8/layout/process1"/>
    <dgm:cxn modelId="{E5F5C731-ED79-458E-ADA4-B37BDC20F2F2}" type="presParOf" srcId="{479CF09B-53B4-414A-B5CE-EC9E4FAB8328}" destId="{C1CBDD52-C033-40DD-9ADE-68683AB7A1CF}" srcOrd="4" destOrd="0" presId="urn:microsoft.com/office/officeart/2005/8/layout/process1"/>
    <dgm:cxn modelId="{2F1BB479-6503-4DED-BC91-98FA0FC12596}" type="presParOf" srcId="{479CF09B-53B4-414A-B5CE-EC9E4FAB8328}" destId="{5BE508E6-8B72-4542-976C-9CC7C649729D}" srcOrd="5" destOrd="0" presId="urn:microsoft.com/office/officeart/2005/8/layout/process1"/>
    <dgm:cxn modelId="{BA8CB0D3-4942-44A1-B745-6CF56A7B0593}" type="presParOf" srcId="{5BE508E6-8B72-4542-976C-9CC7C649729D}" destId="{2BF0FC21-3487-44E0-8912-19733CD911B4}" srcOrd="0" destOrd="0" presId="urn:microsoft.com/office/officeart/2005/8/layout/process1"/>
    <dgm:cxn modelId="{ED6A0CEF-47FD-43F3-B4FD-3D393767256D}" type="presParOf" srcId="{479CF09B-53B4-414A-B5CE-EC9E4FAB8328}" destId="{04EF9DAA-C2C9-40A1-8C48-6C7237A978E1}" srcOrd="6" destOrd="0" presId="urn:microsoft.com/office/officeart/2005/8/layout/process1"/>
    <dgm:cxn modelId="{D5FB85B8-D9D0-4780-8FC2-52EADBA8EAA1}" type="presParOf" srcId="{479CF09B-53B4-414A-B5CE-EC9E4FAB8328}" destId="{AC2C76B6-551B-443C-AC8C-9ED2FED8873D}" srcOrd="7" destOrd="0" presId="urn:microsoft.com/office/officeart/2005/8/layout/process1"/>
    <dgm:cxn modelId="{B98F743C-B056-4C26-83FA-1492516E2FA0}" type="presParOf" srcId="{AC2C76B6-551B-443C-AC8C-9ED2FED8873D}" destId="{9087F06F-92B1-465A-9E44-B790D3FB8554}" srcOrd="0" destOrd="0" presId="urn:microsoft.com/office/officeart/2005/8/layout/process1"/>
    <dgm:cxn modelId="{6AFF0DD1-0BED-4810-A3A3-B6FAFAB3C870}" type="presParOf" srcId="{479CF09B-53B4-414A-B5CE-EC9E4FAB8328}" destId="{6009064E-6066-4210-8DBB-E225B477D6BC}" srcOrd="8" destOrd="0" presId="urn:microsoft.com/office/officeart/2005/8/layout/process1"/>
    <dgm:cxn modelId="{9DE9B28E-706B-4316-BEAD-AF83F5772132}" type="presParOf" srcId="{479CF09B-53B4-414A-B5CE-EC9E4FAB8328}" destId="{387C12A1-AD60-4DF3-941E-8E3CEA0C9B0E}" srcOrd="9" destOrd="0" presId="urn:microsoft.com/office/officeart/2005/8/layout/process1"/>
    <dgm:cxn modelId="{543BBB01-A771-4239-B44F-BDAFA78AF8BB}" type="presParOf" srcId="{387C12A1-AD60-4DF3-941E-8E3CEA0C9B0E}" destId="{82B019AE-B8BB-47B8-BA3D-4DBC5B9B5467}" srcOrd="0" destOrd="0" presId="urn:microsoft.com/office/officeart/2005/8/layout/process1"/>
    <dgm:cxn modelId="{EA3F6CE2-E70C-482F-9DEB-55FC9B738D07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B265200-3C8A-44DB-897D-022BF7EFD8D3}" type="presOf" srcId="{954A1139-FCC9-492B-A163-9DB4695AF0C6}" destId="{738EC676-2925-483F-9EB9-ABF94C38D065}" srcOrd="1" destOrd="0" presId="urn:microsoft.com/office/officeart/2005/8/layout/process1"/>
    <dgm:cxn modelId="{6DA2B879-2158-47F9-91F6-1F924B5B2B54}" type="presOf" srcId="{8A05C28A-5B70-4B41-99BD-0D74E3ADEC04}" destId="{636A6B47-A320-4373-8EC6-222189701E9D}" srcOrd="1" destOrd="0" presId="urn:microsoft.com/office/officeart/2005/8/layout/process1"/>
    <dgm:cxn modelId="{5B3568D2-C9A1-4748-AC69-D7A5E1B0864A}" type="presOf" srcId="{97547DF1-2650-497A-A0A9-DF9A86B4EB97}" destId="{5BE508E6-8B72-4542-976C-9CC7C649729D}" srcOrd="0" destOrd="0" presId="urn:microsoft.com/office/officeart/2005/8/layout/process1"/>
    <dgm:cxn modelId="{03187800-4B8D-4BF4-8B9D-BD9CF77E83FC}" type="presOf" srcId="{97547DF1-2650-497A-A0A9-DF9A86B4EB97}" destId="{2BF0FC21-3487-44E0-8912-19733CD911B4}" srcOrd="1" destOrd="0" presId="urn:microsoft.com/office/officeart/2005/8/layout/process1"/>
    <dgm:cxn modelId="{A9A6C003-4D73-41C9-B8A0-464B31377893}" type="presOf" srcId="{2C502AD2-7180-4A1A-9AF5-7D2EC81F39C6}" destId="{9087F06F-92B1-465A-9E44-B790D3FB8554}" srcOrd="1" destOrd="0" presId="urn:microsoft.com/office/officeart/2005/8/layout/process1"/>
    <dgm:cxn modelId="{D4E6C612-2282-4F01-BF0C-306BB872D48D}" type="presOf" srcId="{ED61885F-0F57-4FC4-BA5E-7EB76E72E591}" destId="{82B019AE-B8BB-47B8-BA3D-4DBC5B9B5467}" srcOrd="1" destOrd="0" presId="urn:microsoft.com/office/officeart/2005/8/layout/process1"/>
    <dgm:cxn modelId="{6662F53E-8389-47C6-897F-D50B04EC71C3}" type="presOf" srcId="{2E12EBCE-A735-4E78-B00E-04889C155B0C}" destId="{C1CBDD52-C033-40DD-9ADE-68683AB7A1CF}" srcOrd="0" destOrd="0" presId="urn:microsoft.com/office/officeart/2005/8/layout/process1"/>
    <dgm:cxn modelId="{5A9F9153-0C41-4951-94F9-6DB8D61B9617}" type="presOf" srcId="{954A1139-FCC9-492B-A163-9DB4695AF0C6}" destId="{C85ED49A-AD97-4A8E-868F-54DF7C2C9D3B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A220B274-4634-4773-B47F-9A5C570C505F}" type="presOf" srcId="{2F7071E7-5004-46FC-AB15-18F2C4D40706}" destId="{479CF09B-53B4-414A-B5CE-EC9E4FAB8328}" srcOrd="0" destOrd="0" presId="urn:microsoft.com/office/officeart/2005/8/layout/process1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A47D95B3-9723-4AA2-AB89-02169CEE5432}" type="presOf" srcId="{8A05C28A-5B70-4B41-99BD-0D74E3ADEC04}" destId="{2E4DB571-9FE1-4893-BEA4-08F5F820C2F4}" srcOrd="0" destOrd="0" presId="urn:microsoft.com/office/officeart/2005/8/layout/process1"/>
    <dgm:cxn modelId="{082A4E1F-EF43-49BA-B65C-AC10FA0ADBE1}" type="presOf" srcId="{5515BA6D-D4FB-436E-B761-0B3E84D4CE56}" destId="{E03A35B8-4289-4150-B40F-6DD7258A8CC5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34CD25A6-5C3D-4F16-B733-2A671208C536}" type="presOf" srcId="{ED61885F-0F57-4FC4-BA5E-7EB76E72E591}" destId="{387C12A1-AD60-4DF3-941E-8E3CEA0C9B0E}" srcOrd="0" destOrd="0" presId="urn:microsoft.com/office/officeart/2005/8/layout/process1"/>
    <dgm:cxn modelId="{2E2A9FF4-608E-44D2-A53B-3E2D1237099B}" type="presOf" srcId="{2C502AD2-7180-4A1A-9AF5-7D2EC81F39C6}" destId="{AC2C76B6-551B-443C-AC8C-9ED2FED8873D}" srcOrd="0" destOrd="0" presId="urn:microsoft.com/office/officeart/2005/8/layout/process1"/>
    <dgm:cxn modelId="{8C0247FB-886E-4D4A-9044-A2A91A8C6CE9}" type="presOf" srcId="{4AD7013A-3CAA-4900-874A-FF0B4491A3DF}" destId="{D03B3364-DC04-4B2B-9592-DC805AC4B4E3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DD57554D-04FD-401E-A948-9C1289DECD84}" type="presOf" srcId="{D3941040-9E23-4A30-8A01-DF4BD7B22731}" destId="{B35E2FC5-4C02-48E2-9E6D-E5D58AA04F54}" srcOrd="0" destOrd="0" presId="urn:microsoft.com/office/officeart/2005/8/layout/process1"/>
    <dgm:cxn modelId="{175816D4-F143-4352-B207-523132EDCDD9}" type="presOf" srcId="{9791A02E-82F2-45DA-91F1-C7427813473A}" destId="{6009064E-6066-4210-8DBB-E225B477D6BC}" srcOrd="0" destOrd="0" presId="urn:microsoft.com/office/officeart/2005/8/layout/process1"/>
    <dgm:cxn modelId="{429FFF5D-3F2F-4EE2-A147-28AA4EAD3826}" type="presOf" srcId="{B520C93A-A5DA-4D6D-B624-69263697B05C}" destId="{04EF9DAA-C2C9-40A1-8C48-6C7237A978E1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3EC1CB81-ABE3-4FCA-A3E7-AC305ECF3FFD}" type="presParOf" srcId="{479CF09B-53B4-414A-B5CE-EC9E4FAB8328}" destId="{B35E2FC5-4C02-48E2-9E6D-E5D58AA04F54}" srcOrd="0" destOrd="0" presId="urn:microsoft.com/office/officeart/2005/8/layout/process1"/>
    <dgm:cxn modelId="{526DEDC6-EBC7-42F6-99AC-B40890CEDD85}" type="presParOf" srcId="{479CF09B-53B4-414A-B5CE-EC9E4FAB8328}" destId="{C85ED49A-AD97-4A8E-868F-54DF7C2C9D3B}" srcOrd="1" destOrd="0" presId="urn:microsoft.com/office/officeart/2005/8/layout/process1"/>
    <dgm:cxn modelId="{7C51080F-62D6-42A3-A0A1-D2B383D6829C}" type="presParOf" srcId="{C85ED49A-AD97-4A8E-868F-54DF7C2C9D3B}" destId="{738EC676-2925-483F-9EB9-ABF94C38D065}" srcOrd="0" destOrd="0" presId="urn:microsoft.com/office/officeart/2005/8/layout/process1"/>
    <dgm:cxn modelId="{C99CAC47-3308-4045-963D-5FC8D4016AE5}" type="presParOf" srcId="{479CF09B-53B4-414A-B5CE-EC9E4FAB8328}" destId="{E03A35B8-4289-4150-B40F-6DD7258A8CC5}" srcOrd="2" destOrd="0" presId="urn:microsoft.com/office/officeart/2005/8/layout/process1"/>
    <dgm:cxn modelId="{292BDBD5-2183-4ED3-AD2B-F424656C3F4D}" type="presParOf" srcId="{479CF09B-53B4-414A-B5CE-EC9E4FAB8328}" destId="{2E4DB571-9FE1-4893-BEA4-08F5F820C2F4}" srcOrd="3" destOrd="0" presId="urn:microsoft.com/office/officeart/2005/8/layout/process1"/>
    <dgm:cxn modelId="{4A4C9CC5-A43F-42A6-B8B0-68461465C186}" type="presParOf" srcId="{2E4DB571-9FE1-4893-BEA4-08F5F820C2F4}" destId="{636A6B47-A320-4373-8EC6-222189701E9D}" srcOrd="0" destOrd="0" presId="urn:microsoft.com/office/officeart/2005/8/layout/process1"/>
    <dgm:cxn modelId="{5BEF4B52-D930-44C8-B3FE-E7422CA981FD}" type="presParOf" srcId="{479CF09B-53B4-414A-B5CE-EC9E4FAB8328}" destId="{C1CBDD52-C033-40DD-9ADE-68683AB7A1CF}" srcOrd="4" destOrd="0" presId="urn:microsoft.com/office/officeart/2005/8/layout/process1"/>
    <dgm:cxn modelId="{95160D7F-B20F-416A-BB39-C9DD1CD6AEED}" type="presParOf" srcId="{479CF09B-53B4-414A-B5CE-EC9E4FAB8328}" destId="{5BE508E6-8B72-4542-976C-9CC7C649729D}" srcOrd="5" destOrd="0" presId="urn:microsoft.com/office/officeart/2005/8/layout/process1"/>
    <dgm:cxn modelId="{04B77075-BF77-46E0-98B8-00251F12E14D}" type="presParOf" srcId="{5BE508E6-8B72-4542-976C-9CC7C649729D}" destId="{2BF0FC21-3487-44E0-8912-19733CD911B4}" srcOrd="0" destOrd="0" presId="urn:microsoft.com/office/officeart/2005/8/layout/process1"/>
    <dgm:cxn modelId="{60D0089F-1939-4FF4-A313-AEC84B67CB66}" type="presParOf" srcId="{479CF09B-53B4-414A-B5CE-EC9E4FAB8328}" destId="{04EF9DAA-C2C9-40A1-8C48-6C7237A978E1}" srcOrd="6" destOrd="0" presId="urn:microsoft.com/office/officeart/2005/8/layout/process1"/>
    <dgm:cxn modelId="{FF6F804A-028B-409F-8EF3-2D9BED9A3DDB}" type="presParOf" srcId="{479CF09B-53B4-414A-B5CE-EC9E4FAB8328}" destId="{AC2C76B6-551B-443C-AC8C-9ED2FED8873D}" srcOrd="7" destOrd="0" presId="urn:microsoft.com/office/officeart/2005/8/layout/process1"/>
    <dgm:cxn modelId="{B77FFE62-7661-4582-BD26-7EC3D6342333}" type="presParOf" srcId="{AC2C76B6-551B-443C-AC8C-9ED2FED8873D}" destId="{9087F06F-92B1-465A-9E44-B790D3FB8554}" srcOrd="0" destOrd="0" presId="urn:microsoft.com/office/officeart/2005/8/layout/process1"/>
    <dgm:cxn modelId="{3C4CB418-1D25-4868-8309-4DC606C18637}" type="presParOf" srcId="{479CF09B-53B4-414A-B5CE-EC9E4FAB8328}" destId="{6009064E-6066-4210-8DBB-E225B477D6BC}" srcOrd="8" destOrd="0" presId="urn:microsoft.com/office/officeart/2005/8/layout/process1"/>
    <dgm:cxn modelId="{9BC8E67F-95CB-423F-8E8E-E44E8D4A1855}" type="presParOf" srcId="{479CF09B-53B4-414A-B5CE-EC9E4FAB8328}" destId="{387C12A1-AD60-4DF3-941E-8E3CEA0C9B0E}" srcOrd="9" destOrd="0" presId="urn:microsoft.com/office/officeart/2005/8/layout/process1"/>
    <dgm:cxn modelId="{3364B617-3CD2-49BF-B7BE-B29F6890E27E}" type="presParOf" srcId="{387C12A1-AD60-4DF3-941E-8E3CEA0C9B0E}" destId="{82B019AE-B8BB-47B8-BA3D-4DBC5B9B5467}" srcOrd="0" destOrd="0" presId="urn:microsoft.com/office/officeart/2005/8/layout/process1"/>
    <dgm:cxn modelId="{D065460E-D336-4782-A639-44C53D4A12D8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CF0944-B45E-4CAC-BD7A-75A81FBEFAEA}" type="presOf" srcId="{954A1139-FCC9-492B-A163-9DB4695AF0C6}" destId="{C85ED49A-AD97-4A8E-868F-54DF7C2C9D3B}" srcOrd="0" destOrd="0" presId="urn:microsoft.com/office/officeart/2005/8/layout/process1"/>
    <dgm:cxn modelId="{4134DC45-3A98-4385-BD54-EBAAEB8DFF55}" type="presOf" srcId="{4AD7013A-3CAA-4900-874A-FF0B4491A3DF}" destId="{D03B3364-DC04-4B2B-9592-DC805AC4B4E3}" srcOrd="0" destOrd="0" presId="urn:microsoft.com/office/officeart/2005/8/layout/process1"/>
    <dgm:cxn modelId="{2BAD7413-E015-4437-AC62-64D0EB199658}" type="presOf" srcId="{B520C93A-A5DA-4D6D-B624-69263697B05C}" destId="{04EF9DAA-C2C9-40A1-8C48-6C7237A978E1}" srcOrd="0" destOrd="0" presId="urn:microsoft.com/office/officeart/2005/8/layout/process1"/>
    <dgm:cxn modelId="{AB121766-9803-40B2-AFEE-6E05B94B45DB}" type="presOf" srcId="{97547DF1-2650-497A-A0A9-DF9A86B4EB97}" destId="{5BE508E6-8B72-4542-976C-9CC7C649729D}" srcOrd="0" destOrd="0" presId="urn:microsoft.com/office/officeart/2005/8/layout/process1"/>
    <dgm:cxn modelId="{0661593E-2C4F-4751-A5B4-DDF20CF25CC2}" type="presOf" srcId="{ED61885F-0F57-4FC4-BA5E-7EB76E72E591}" destId="{82B019AE-B8BB-47B8-BA3D-4DBC5B9B5467}" srcOrd="1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CFBA301E-0D5A-4BD8-9F80-113C14E8DA9F}" type="presOf" srcId="{97547DF1-2650-497A-A0A9-DF9A86B4EB97}" destId="{2BF0FC21-3487-44E0-8912-19733CD911B4}" srcOrd="1" destOrd="0" presId="urn:microsoft.com/office/officeart/2005/8/layout/process1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68B55B58-1091-439C-9C7B-1BE525988A2C}" type="presOf" srcId="{2F7071E7-5004-46FC-AB15-18F2C4D40706}" destId="{479CF09B-53B4-414A-B5CE-EC9E4FAB8328}" srcOrd="0" destOrd="0" presId="urn:microsoft.com/office/officeart/2005/8/layout/process1"/>
    <dgm:cxn modelId="{60054E93-4C7E-4C5D-94A8-2BA071573539}" type="presOf" srcId="{954A1139-FCC9-492B-A163-9DB4695AF0C6}" destId="{738EC676-2925-483F-9EB9-ABF94C38D065}" srcOrd="1" destOrd="0" presId="urn:microsoft.com/office/officeart/2005/8/layout/process1"/>
    <dgm:cxn modelId="{F354AE7C-C681-4AB0-91B2-97F716FB0C4F}" type="presOf" srcId="{8A05C28A-5B70-4B41-99BD-0D74E3ADEC04}" destId="{636A6B47-A320-4373-8EC6-222189701E9D}" srcOrd="1" destOrd="0" presId="urn:microsoft.com/office/officeart/2005/8/layout/process1"/>
    <dgm:cxn modelId="{91B6280F-BF78-48B1-BF83-4A10F2707552}" type="presOf" srcId="{9791A02E-82F2-45DA-91F1-C7427813473A}" destId="{6009064E-6066-4210-8DBB-E225B477D6BC}" srcOrd="0" destOrd="0" presId="urn:microsoft.com/office/officeart/2005/8/layout/process1"/>
    <dgm:cxn modelId="{2CE439DD-DB33-4A3C-BCBB-38ED048A0E02}" type="presOf" srcId="{2E12EBCE-A735-4E78-B00E-04889C155B0C}" destId="{C1CBDD52-C033-40DD-9ADE-68683AB7A1CF}" srcOrd="0" destOrd="0" presId="urn:microsoft.com/office/officeart/2005/8/layout/process1"/>
    <dgm:cxn modelId="{A402C6AE-3867-45FF-9C03-C59B0F18D11C}" type="presOf" srcId="{ED61885F-0F57-4FC4-BA5E-7EB76E72E591}" destId="{387C12A1-AD60-4DF3-941E-8E3CEA0C9B0E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49E29FC4-8163-43F8-8780-015308CB01D0}" type="presOf" srcId="{5515BA6D-D4FB-436E-B761-0B3E84D4CE56}" destId="{E03A35B8-4289-4150-B40F-6DD7258A8CC5}" srcOrd="0" destOrd="0" presId="urn:microsoft.com/office/officeart/2005/8/layout/process1"/>
    <dgm:cxn modelId="{3AF2D2F6-26A0-4A9B-A22D-DE2D9DAAE89D}" type="presOf" srcId="{2C502AD2-7180-4A1A-9AF5-7D2EC81F39C6}" destId="{9087F06F-92B1-465A-9E44-B790D3FB8554}" srcOrd="1" destOrd="0" presId="urn:microsoft.com/office/officeart/2005/8/layout/process1"/>
    <dgm:cxn modelId="{D3C56590-1639-4CAE-B7C5-CDDFE6C0BB82}" type="presOf" srcId="{8A05C28A-5B70-4B41-99BD-0D74E3ADEC04}" destId="{2E4DB571-9FE1-4893-BEA4-08F5F820C2F4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C256A921-6BEE-4509-8F0F-D2BA7DEAC5DE}" type="presOf" srcId="{D3941040-9E23-4A30-8A01-DF4BD7B22731}" destId="{B35E2FC5-4C02-48E2-9E6D-E5D58AA04F54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175D4A2A-AB14-4609-81FC-CEB2199A4D22}" type="presOf" srcId="{2C502AD2-7180-4A1A-9AF5-7D2EC81F39C6}" destId="{AC2C76B6-551B-443C-AC8C-9ED2FED8873D}" srcOrd="0" destOrd="0" presId="urn:microsoft.com/office/officeart/2005/8/layout/process1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4C4D9D05-4EF1-4FCC-A9B3-DED50C25F3DA}" type="presParOf" srcId="{479CF09B-53B4-414A-B5CE-EC9E4FAB8328}" destId="{B35E2FC5-4C02-48E2-9E6D-E5D58AA04F54}" srcOrd="0" destOrd="0" presId="urn:microsoft.com/office/officeart/2005/8/layout/process1"/>
    <dgm:cxn modelId="{E904675C-6F07-42C5-9824-0221CA4712D4}" type="presParOf" srcId="{479CF09B-53B4-414A-B5CE-EC9E4FAB8328}" destId="{C85ED49A-AD97-4A8E-868F-54DF7C2C9D3B}" srcOrd="1" destOrd="0" presId="urn:microsoft.com/office/officeart/2005/8/layout/process1"/>
    <dgm:cxn modelId="{AB582B7F-8BD3-4892-8329-AE05EF6D22AD}" type="presParOf" srcId="{C85ED49A-AD97-4A8E-868F-54DF7C2C9D3B}" destId="{738EC676-2925-483F-9EB9-ABF94C38D065}" srcOrd="0" destOrd="0" presId="urn:microsoft.com/office/officeart/2005/8/layout/process1"/>
    <dgm:cxn modelId="{7081B561-888F-47B2-A8F6-6287F42A2CB9}" type="presParOf" srcId="{479CF09B-53B4-414A-B5CE-EC9E4FAB8328}" destId="{E03A35B8-4289-4150-B40F-6DD7258A8CC5}" srcOrd="2" destOrd="0" presId="urn:microsoft.com/office/officeart/2005/8/layout/process1"/>
    <dgm:cxn modelId="{7A69147F-A826-4E8B-9AE2-8A36CCDD2C52}" type="presParOf" srcId="{479CF09B-53B4-414A-B5CE-EC9E4FAB8328}" destId="{2E4DB571-9FE1-4893-BEA4-08F5F820C2F4}" srcOrd="3" destOrd="0" presId="urn:microsoft.com/office/officeart/2005/8/layout/process1"/>
    <dgm:cxn modelId="{322916D3-B616-4620-93C0-B7A83CAE1F7B}" type="presParOf" srcId="{2E4DB571-9FE1-4893-BEA4-08F5F820C2F4}" destId="{636A6B47-A320-4373-8EC6-222189701E9D}" srcOrd="0" destOrd="0" presId="urn:microsoft.com/office/officeart/2005/8/layout/process1"/>
    <dgm:cxn modelId="{6F59833C-F242-4A00-B0AE-12DD3326CFEF}" type="presParOf" srcId="{479CF09B-53B4-414A-B5CE-EC9E4FAB8328}" destId="{C1CBDD52-C033-40DD-9ADE-68683AB7A1CF}" srcOrd="4" destOrd="0" presId="urn:microsoft.com/office/officeart/2005/8/layout/process1"/>
    <dgm:cxn modelId="{B6909217-0561-44C4-B83B-E0CDD34D935B}" type="presParOf" srcId="{479CF09B-53B4-414A-B5CE-EC9E4FAB8328}" destId="{5BE508E6-8B72-4542-976C-9CC7C649729D}" srcOrd="5" destOrd="0" presId="urn:microsoft.com/office/officeart/2005/8/layout/process1"/>
    <dgm:cxn modelId="{A8DD8733-297F-40F3-97C1-BF36DA197E88}" type="presParOf" srcId="{5BE508E6-8B72-4542-976C-9CC7C649729D}" destId="{2BF0FC21-3487-44E0-8912-19733CD911B4}" srcOrd="0" destOrd="0" presId="urn:microsoft.com/office/officeart/2005/8/layout/process1"/>
    <dgm:cxn modelId="{A7421786-D2AE-49A0-8706-561BB74CFA52}" type="presParOf" srcId="{479CF09B-53B4-414A-B5CE-EC9E4FAB8328}" destId="{04EF9DAA-C2C9-40A1-8C48-6C7237A978E1}" srcOrd="6" destOrd="0" presId="urn:microsoft.com/office/officeart/2005/8/layout/process1"/>
    <dgm:cxn modelId="{DA9C75A8-9BDE-4F49-82BC-5603CEC35A2E}" type="presParOf" srcId="{479CF09B-53B4-414A-B5CE-EC9E4FAB8328}" destId="{AC2C76B6-551B-443C-AC8C-9ED2FED8873D}" srcOrd="7" destOrd="0" presId="urn:microsoft.com/office/officeart/2005/8/layout/process1"/>
    <dgm:cxn modelId="{53F64BE3-CCD3-42FC-8C94-7BC8853016B6}" type="presParOf" srcId="{AC2C76B6-551B-443C-AC8C-9ED2FED8873D}" destId="{9087F06F-92B1-465A-9E44-B790D3FB8554}" srcOrd="0" destOrd="0" presId="urn:microsoft.com/office/officeart/2005/8/layout/process1"/>
    <dgm:cxn modelId="{D8697EBA-AF9B-4470-A71A-6E745A7BC56C}" type="presParOf" srcId="{479CF09B-53B4-414A-B5CE-EC9E4FAB8328}" destId="{6009064E-6066-4210-8DBB-E225B477D6BC}" srcOrd="8" destOrd="0" presId="urn:microsoft.com/office/officeart/2005/8/layout/process1"/>
    <dgm:cxn modelId="{9F6AD3BA-FB69-4104-A8A1-0658C717CD19}" type="presParOf" srcId="{479CF09B-53B4-414A-B5CE-EC9E4FAB8328}" destId="{387C12A1-AD60-4DF3-941E-8E3CEA0C9B0E}" srcOrd="9" destOrd="0" presId="urn:microsoft.com/office/officeart/2005/8/layout/process1"/>
    <dgm:cxn modelId="{0196D6C8-B691-4AB3-A97C-A3F3972C2F7A}" type="presParOf" srcId="{387C12A1-AD60-4DF3-941E-8E3CEA0C9B0E}" destId="{82B019AE-B8BB-47B8-BA3D-4DBC5B9B5467}" srcOrd="0" destOrd="0" presId="urn:microsoft.com/office/officeart/2005/8/layout/process1"/>
    <dgm:cxn modelId="{B32F4D73-8556-4E46-A472-7B6FE13FDC25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4245BD-711F-460A-A9FA-F8BC35231302}" type="presOf" srcId="{B520C93A-A5DA-4D6D-B624-69263697B05C}" destId="{04EF9DAA-C2C9-40A1-8C48-6C7237A978E1}" srcOrd="0" destOrd="0" presId="urn:microsoft.com/office/officeart/2005/8/layout/process1"/>
    <dgm:cxn modelId="{49A44AFC-AFB9-4A70-8F83-C0E9C9935769}" type="presOf" srcId="{8A05C28A-5B70-4B41-99BD-0D74E3ADEC04}" destId="{636A6B47-A320-4373-8EC6-222189701E9D}" srcOrd="1" destOrd="0" presId="urn:microsoft.com/office/officeart/2005/8/layout/process1"/>
    <dgm:cxn modelId="{0AFC6BC1-E4EB-4061-8723-8172D028CABF}" type="presOf" srcId="{2F7071E7-5004-46FC-AB15-18F2C4D40706}" destId="{479CF09B-53B4-414A-B5CE-EC9E4FAB8328}" srcOrd="0" destOrd="0" presId="urn:microsoft.com/office/officeart/2005/8/layout/process1"/>
    <dgm:cxn modelId="{3C87D94D-215C-4B5D-8612-ED71DEDC9D11}" type="presOf" srcId="{97547DF1-2650-497A-A0A9-DF9A86B4EB97}" destId="{5BE508E6-8B72-4542-976C-9CC7C649729D}" srcOrd="0" destOrd="0" presId="urn:microsoft.com/office/officeart/2005/8/layout/process1"/>
    <dgm:cxn modelId="{0FBC6635-DDC2-47BD-9DCD-FB84B4745652}" type="presOf" srcId="{2C502AD2-7180-4A1A-9AF5-7D2EC81F39C6}" destId="{9087F06F-92B1-465A-9E44-B790D3FB8554}" srcOrd="1" destOrd="0" presId="urn:microsoft.com/office/officeart/2005/8/layout/process1"/>
    <dgm:cxn modelId="{C87C9E34-0E52-4DE7-899E-ED921FF1EA57}" type="presOf" srcId="{8A05C28A-5B70-4B41-99BD-0D74E3ADEC04}" destId="{2E4DB571-9FE1-4893-BEA4-08F5F820C2F4}" srcOrd="0" destOrd="0" presId="urn:microsoft.com/office/officeart/2005/8/layout/process1"/>
    <dgm:cxn modelId="{36178085-648E-45ED-9CA6-D59696A95DB8}" type="presOf" srcId="{ED61885F-0F57-4FC4-BA5E-7EB76E72E591}" destId="{387C12A1-AD60-4DF3-941E-8E3CEA0C9B0E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91530E88-FCC9-41DF-9A24-D3E85139692E}" type="presOf" srcId="{2C502AD2-7180-4A1A-9AF5-7D2EC81F39C6}" destId="{AC2C76B6-551B-443C-AC8C-9ED2FED8873D}" srcOrd="0" destOrd="0" presId="urn:microsoft.com/office/officeart/2005/8/layout/process1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02827F9B-44B8-4A9B-9044-8D43B371F5B4}" type="presOf" srcId="{D3941040-9E23-4A30-8A01-DF4BD7B22731}" destId="{B35E2FC5-4C02-48E2-9E6D-E5D58AA04F54}" srcOrd="0" destOrd="0" presId="urn:microsoft.com/office/officeart/2005/8/layout/process1"/>
    <dgm:cxn modelId="{CE5FF187-2B23-488E-86CC-AF7F822CE19D}" type="presOf" srcId="{ED61885F-0F57-4FC4-BA5E-7EB76E72E591}" destId="{82B019AE-B8BB-47B8-BA3D-4DBC5B9B5467}" srcOrd="1" destOrd="0" presId="urn:microsoft.com/office/officeart/2005/8/layout/process1"/>
    <dgm:cxn modelId="{1E23735C-EE24-409A-B246-D9ECCE0D97D2}" type="presOf" srcId="{4AD7013A-3CAA-4900-874A-FF0B4491A3DF}" destId="{D03B3364-DC04-4B2B-9592-DC805AC4B4E3}" srcOrd="0" destOrd="0" presId="urn:microsoft.com/office/officeart/2005/8/layout/process1"/>
    <dgm:cxn modelId="{85E193DD-E911-4186-B3D3-6BBF18FE254A}" type="presOf" srcId="{5515BA6D-D4FB-436E-B761-0B3E84D4CE56}" destId="{E03A35B8-4289-4150-B40F-6DD7258A8CC5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D7A72928-986E-4505-8E3C-3AB2E138A747}" type="presOf" srcId="{9791A02E-82F2-45DA-91F1-C7427813473A}" destId="{6009064E-6066-4210-8DBB-E225B477D6BC}" srcOrd="0" destOrd="0" presId="urn:microsoft.com/office/officeart/2005/8/layout/process1"/>
    <dgm:cxn modelId="{96AEB725-8EE8-405D-BBE1-FFA001F4AF36}" type="presOf" srcId="{2E12EBCE-A735-4E78-B00E-04889C155B0C}" destId="{C1CBDD52-C033-40DD-9ADE-68683AB7A1CF}" srcOrd="0" destOrd="0" presId="urn:microsoft.com/office/officeart/2005/8/layout/process1"/>
    <dgm:cxn modelId="{15217F3C-B21C-418E-96BE-6CE8658D772D}" type="presOf" srcId="{954A1139-FCC9-492B-A163-9DB4695AF0C6}" destId="{738EC676-2925-483F-9EB9-ABF94C38D065}" srcOrd="1" destOrd="0" presId="urn:microsoft.com/office/officeart/2005/8/layout/process1"/>
    <dgm:cxn modelId="{13D1A20F-2E71-47DE-A70F-A15F7B946017}" type="presOf" srcId="{97547DF1-2650-497A-A0A9-DF9A86B4EB97}" destId="{2BF0FC21-3487-44E0-8912-19733CD911B4}" srcOrd="1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FE06EE18-D3F4-466D-BBE3-7263E12AF241}" type="presOf" srcId="{954A1139-FCC9-492B-A163-9DB4695AF0C6}" destId="{C85ED49A-AD97-4A8E-868F-54DF7C2C9D3B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BB45E348-DFF4-4430-8EDB-5583C63E5AA6}" type="presParOf" srcId="{479CF09B-53B4-414A-B5CE-EC9E4FAB8328}" destId="{B35E2FC5-4C02-48E2-9E6D-E5D58AA04F54}" srcOrd="0" destOrd="0" presId="urn:microsoft.com/office/officeart/2005/8/layout/process1"/>
    <dgm:cxn modelId="{527FD80B-5BB4-4006-A4CF-645F7EE26B53}" type="presParOf" srcId="{479CF09B-53B4-414A-B5CE-EC9E4FAB8328}" destId="{C85ED49A-AD97-4A8E-868F-54DF7C2C9D3B}" srcOrd="1" destOrd="0" presId="urn:microsoft.com/office/officeart/2005/8/layout/process1"/>
    <dgm:cxn modelId="{E0FDC99E-732F-4C8D-AD40-587D4665A4C7}" type="presParOf" srcId="{C85ED49A-AD97-4A8E-868F-54DF7C2C9D3B}" destId="{738EC676-2925-483F-9EB9-ABF94C38D065}" srcOrd="0" destOrd="0" presId="urn:microsoft.com/office/officeart/2005/8/layout/process1"/>
    <dgm:cxn modelId="{DED6F848-35C0-49E0-9762-AC1148ED3975}" type="presParOf" srcId="{479CF09B-53B4-414A-B5CE-EC9E4FAB8328}" destId="{E03A35B8-4289-4150-B40F-6DD7258A8CC5}" srcOrd="2" destOrd="0" presId="urn:microsoft.com/office/officeart/2005/8/layout/process1"/>
    <dgm:cxn modelId="{9D2624EE-5A32-4458-BC86-0C5921599F61}" type="presParOf" srcId="{479CF09B-53B4-414A-B5CE-EC9E4FAB8328}" destId="{2E4DB571-9FE1-4893-BEA4-08F5F820C2F4}" srcOrd="3" destOrd="0" presId="urn:microsoft.com/office/officeart/2005/8/layout/process1"/>
    <dgm:cxn modelId="{4A767D09-4780-4408-B502-A32592125E29}" type="presParOf" srcId="{2E4DB571-9FE1-4893-BEA4-08F5F820C2F4}" destId="{636A6B47-A320-4373-8EC6-222189701E9D}" srcOrd="0" destOrd="0" presId="urn:microsoft.com/office/officeart/2005/8/layout/process1"/>
    <dgm:cxn modelId="{D4926986-E6B3-438D-8ABB-49BFB7A762F0}" type="presParOf" srcId="{479CF09B-53B4-414A-B5CE-EC9E4FAB8328}" destId="{C1CBDD52-C033-40DD-9ADE-68683AB7A1CF}" srcOrd="4" destOrd="0" presId="urn:microsoft.com/office/officeart/2005/8/layout/process1"/>
    <dgm:cxn modelId="{BACC74C2-F49B-47C4-BC74-BFD7059A4DAF}" type="presParOf" srcId="{479CF09B-53B4-414A-B5CE-EC9E4FAB8328}" destId="{5BE508E6-8B72-4542-976C-9CC7C649729D}" srcOrd="5" destOrd="0" presId="urn:microsoft.com/office/officeart/2005/8/layout/process1"/>
    <dgm:cxn modelId="{AD811EE9-CAC9-4F60-899D-897DC464519F}" type="presParOf" srcId="{5BE508E6-8B72-4542-976C-9CC7C649729D}" destId="{2BF0FC21-3487-44E0-8912-19733CD911B4}" srcOrd="0" destOrd="0" presId="urn:microsoft.com/office/officeart/2005/8/layout/process1"/>
    <dgm:cxn modelId="{9D3A1BE0-42D0-4B00-B23D-334DFCB37E2C}" type="presParOf" srcId="{479CF09B-53B4-414A-B5CE-EC9E4FAB8328}" destId="{04EF9DAA-C2C9-40A1-8C48-6C7237A978E1}" srcOrd="6" destOrd="0" presId="urn:microsoft.com/office/officeart/2005/8/layout/process1"/>
    <dgm:cxn modelId="{9AAF37F4-DDD0-4E27-BFDB-CAE330469D6C}" type="presParOf" srcId="{479CF09B-53B4-414A-B5CE-EC9E4FAB8328}" destId="{AC2C76B6-551B-443C-AC8C-9ED2FED8873D}" srcOrd="7" destOrd="0" presId="urn:microsoft.com/office/officeart/2005/8/layout/process1"/>
    <dgm:cxn modelId="{160B760C-0C3A-4288-AFAE-805B53CB06A8}" type="presParOf" srcId="{AC2C76B6-551B-443C-AC8C-9ED2FED8873D}" destId="{9087F06F-92B1-465A-9E44-B790D3FB8554}" srcOrd="0" destOrd="0" presId="urn:microsoft.com/office/officeart/2005/8/layout/process1"/>
    <dgm:cxn modelId="{3002338C-C189-49DA-84CB-5A3EDF7A6384}" type="presParOf" srcId="{479CF09B-53B4-414A-B5CE-EC9E4FAB8328}" destId="{6009064E-6066-4210-8DBB-E225B477D6BC}" srcOrd="8" destOrd="0" presId="urn:microsoft.com/office/officeart/2005/8/layout/process1"/>
    <dgm:cxn modelId="{5780AF11-0DD7-4C5C-B4FC-AD2F82A5FC5E}" type="presParOf" srcId="{479CF09B-53B4-414A-B5CE-EC9E4FAB8328}" destId="{387C12A1-AD60-4DF3-941E-8E3CEA0C9B0E}" srcOrd="9" destOrd="0" presId="urn:microsoft.com/office/officeart/2005/8/layout/process1"/>
    <dgm:cxn modelId="{F97D2682-BF9B-4D13-8EBB-CF53676599C7}" type="presParOf" srcId="{387C12A1-AD60-4DF3-941E-8E3CEA0C9B0E}" destId="{82B019AE-B8BB-47B8-BA3D-4DBC5B9B5467}" srcOrd="0" destOrd="0" presId="urn:microsoft.com/office/officeart/2005/8/layout/process1"/>
    <dgm:cxn modelId="{117C4FCE-5898-4568-81CD-0E03F66089DB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6014EA-D3F6-4EAC-9012-3DBD1583F605}" type="doc">
      <dgm:prSet loTypeId="urn:microsoft.com/office/officeart/2005/8/layout/StepDownProcess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8E19349-CC29-473E-9C22-6E5A05945354}">
      <dgm:prSet phldrT="[Text]"/>
      <dgm:spPr/>
      <dgm:t>
        <a:bodyPr/>
        <a:lstStyle/>
        <a:p>
          <a:r>
            <a:rPr lang="fr-FR" smtClean="0">
              <a:solidFill>
                <a:schemeClr val="tx2"/>
              </a:solidFill>
            </a:rPr>
            <a:t>D.U</a:t>
          </a:r>
          <a:endParaRPr lang="fr-FR" dirty="0">
            <a:solidFill>
              <a:schemeClr val="tx2"/>
            </a:solidFill>
          </a:endParaRPr>
        </a:p>
      </dgm:t>
    </dgm:pt>
    <dgm:pt modelId="{9E11C6B0-B7A3-4502-BEC8-9C0867DB59FE}" type="parTrans" cxnId="{20136F49-E7AE-4A15-9836-56BEEDE26272}">
      <dgm:prSet/>
      <dgm:spPr/>
      <dgm:t>
        <a:bodyPr/>
        <a:lstStyle/>
        <a:p>
          <a:endParaRPr lang="fr-FR"/>
        </a:p>
      </dgm:t>
    </dgm:pt>
    <dgm:pt modelId="{296904B9-26B2-4DBC-8B69-7B172F5C5479}" type="sibTrans" cxnId="{20136F49-E7AE-4A15-9836-56BEEDE26272}">
      <dgm:prSet/>
      <dgm:spPr/>
      <dgm:t>
        <a:bodyPr/>
        <a:lstStyle/>
        <a:p>
          <a:endParaRPr lang="fr-FR"/>
        </a:p>
      </dgm:t>
    </dgm:pt>
    <dgm:pt modelId="{FBAF7D9F-C8EA-41ED-AC77-C8A3847930D8}">
      <dgm:prSet phldrT="[Text]"/>
      <dgm:spPr/>
      <dgm:t>
        <a:bodyPr/>
        <a:lstStyle/>
        <a:p>
          <a:r>
            <a:rPr lang="fr-FR" smtClean="0">
              <a:solidFill>
                <a:schemeClr val="tx2"/>
              </a:solidFill>
            </a:rPr>
            <a:t>D.C</a:t>
          </a:r>
          <a:endParaRPr lang="fr-FR" dirty="0">
            <a:solidFill>
              <a:schemeClr val="tx2"/>
            </a:solidFill>
          </a:endParaRPr>
        </a:p>
      </dgm:t>
    </dgm:pt>
    <dgm:pt modelId="{FCFA143C-01FB-4981-ACB5-10C4DAC8611B}" type="parTrans" cxnId="{497B88A9-0BCA-460B-9947-92A2B65A6273}">
      <dgm:prSet/>
      <dgm:spPr/>
      <dgm:t>
        <a:bodyPr/>
        <a:lstStyle/>
        <a:p>
          <a:endParaRPr lang="fr-FR"/>
        </a:p>
      </dgm:t>
    </dgm:pt>
    <dgm:pt modelId="{F40C8AE3-54E4-4849-B4E5-8F34DC3FEB5E}" type="sibTrans" cxnId="{497B88A9-0BCA-460B-9947-92A2B65A6273}">
      <dgm:prSet/>
      <dgm:spPr/>
      <dgm:t>
        <a:bodyPr/>
        <a:lstStyle/>
        <a:p>
          <a:endParaRPr lang="fr-FR"/>
        </a:p>
      </dgm:t>
    </dgm:pt>
    <dgm:pt modelId="{7DC8CAFB-0EE3-42A2-90BF-2C12EFCCCE76}">
      <dgm:prSet phldrT="[Text]"/>
      <dgm:spPr/>
      <dgm:t>
        <a:bodyPr/>
        <a:lstStyle/>
        <a:p>
          <a:r>
            <a:rPr lang="fr-FR" smtClean="0">
              <a:solidFill>
                <a:schemeClr val="tx2"/>
              </a:solidFill>
            </a:rPr>
            <a:t>D.S</a:t>
          </a:r>
          <a:endParaRPr lang="fr-FR" dirty="0">
            <a:solidFill>
              <a:schemeClr val="tx2"/>
            </a:solidFill>
          </a:endParaRPr>
        </a:p>
      </dgm:t>
    </dgm:pt>
    <dgm:pt modelId="{D8D1E265-9CD6-4E3E-AC62-5BA835D6B491}" type="parTrans" cxnId="{F00B8C62-83C8-4BC4-BAC9-647FF4B579E2}">
      <dgm:prSet/>
      <dgm:spPr/>
      <dgm:t>
        <a:bodyPr/>
        <a:lstStyle/>
        <a:p>
          <a:endParaRPr lang="fr-FR"/>
        </a:p>
      </dgm:t>
    </dgm:pt>
    <dgm:pt modelId="{59C097D6-C583-4F8E-9BAB-641507F49914}" type="sibTrans" cxnId="{F00B8C62-83C8-4BC4-BAC9-647FF4B579E2}">
      <dgm:prSet/>
      <dgm:spPr/>
      <dgm:t>
        <a:bodyPr/>
        <a:lstStyle/>
        <a:p>
          <a:endParaRPr lang="fr-FR"/>
        </a:p>
      </dgm:t>
    </dgm:pt>
    <dgm:pt modelId="{759A4011-556E-4E3E-8613-9A8F98F5D68F}">
      <dgm:prSet phldrT="[Text]"/>
      <dgm:spPr/>
      <dgm:t>
        <a:bodyPr/>
        <a:lstStyle/>
        <a:p>
          <a:r>
            <a:rPr lang="fr-FR" dirty="0" smtClean="0"/>
            <a:t>DIAGRAM SESSION</a:t>
          </a:r>
          <a:endParaRPr lang="fr-FR" dirty="0"/>
        </a:p>
      </dgm:t>
    </dgm:pt>
    <dgm:pt modelId="{34E9FF8F-5EA9-490D-A4E2-2994C35093A0}" type="sibTrans" cxnId="{7F265E81-9CCD-4343-88A6-EB466E755CA1}">
      <dgm:prSet/>
      <dgm:spPr/>
      <dgm:t>
        <a:bodyPr/>
        <a:lstStyle/>
        <a:p>
          <a:endParaRPr lang="fr-FR"/>
        </a:p>
      </dgm:t>
    </dgm:pt>
    <dgm:pt modelId="{6B6AD4A9-EABB-43A7-86DD-B388DC017F25}" type="parTrans" cxnId="{7F265E81-9CCD-4343-88A6-EB466E755CA1}">
      <dgm:prSet/>
      <dgm:spPr/>
      <dgm:t>
        <a:bodyPr/>
        <a:lstStyle/>
        <a:p>
          <a:endParaRPr lang="fr-FR"/>
        </a:p>
      </dgm:t>
    </dgm:pt>
    <dgm:pt modelId="{AE43AEEF-89B9-49F5-A6A6-EE7424C52DF0}">
      <dgm:prSet phldrT="[Text]"/>
      <dgm:spPr/>
      <dgm:t>
        <a:bodyPr/>
        <a:lstStyle/>
        <a:p>
          <a:r>
            <a:rPr lang="fr-FR" dirty="0" smtClean="0"/>
            <a:t>DIAGRAM CLASS</a:t>
          </a:r>
          <a:endParaRPr lang="fr-FR" dirty="0"/>
        </a:p>
      </dgm:t>
    </dgm:pt>
    <dgm:pt modelId="{F330AAC3-EDE6-44F2-B358-5B7462F4F896}" type="sibTrans" cxnId="{DC159256-1A78-497D-AC86-AF338603B6D0}">
      <dgm:prSet/>
      <dgm:spPr/>
      <dgm:t>
        <a:bodyPr/>
        <a:lstStyle/>
        <a:p>
          <a:endParaRPr lang="fr-FR"/>
        </a:p>
      </dgm:t>
    </dgm:pt>
    <dgm:pt modelId="{FFC12290-9C32-433A-B880-4C72663D1882}" type="parTrans" cxnId="{DC159256-1A78-497D-AC86-AF338603B6D0}">
      <dgm:prSet/>
      <dgm:spPr/>
      <dgm:t>
        <a:bodyPr/>
        <a:lstStyle/>
        <a:p>
          <a:endParaRPr lang="fr-FR"/>
        </a:p>
      </dgm:t>
    </dgm:pt>
    <dgm:pt modelId="{44A28501-2412-4A54-BDA8-0E7F5777B6A7}">
      <dgm:prSet phldrT="[Text]"/>
      <dgm:spPr/>
      <dgm:t>
        <a:bodyPr/>
        <a:lstStyle/>
        <a:p>
          <a:r>
            <a:rPr lang="fr-FR" dirty="0" smtClean="0"/>
            <a:t>DIAGRAM USE CASE</a:t>
          </a:r>
          <a:endParaRPr lang="fr-FR" dirty="0"/>
        </a:p>
      </dgm:t>
    </dgm:pt>
    <dgm:pt modelId="{5969F980-1A03-47DD-B21A-1B8C5618153D}" type="sibTrans" cxnId="{6F8C4089-D152-42D3-9640-8B0079235587}">
      <dgm:prSet/>
      <dgm:spPr/>
      <dgm:t>
        <a:bodyPr/>
        <a:lstStyle/>
        <a:p>
          <a:endParaRPr lang="fr-FR"/>
        </a:p>
      </dgm:t>
    </dgm:pt>
    <dgm:pt modelId="{61FFEB81-2E61-49E3-A3D4-BFA3E6A60CF7}" type="parTrans" cxnId="{6F8C4089-D152-42D3-9640-8B0079235587}">
      <dgm:prSet/>
      <dgm:spPr/>
      <dgm:t>
        <a:bodyPr/>
        <a:lstStyle/>
        <a:p>
          <a:endParaRPr lang="fr-FR"/>
        </a:p>
      </dgm:t>
    </dgm:pt>
    <dgm:pt modelId="{726481D6-947A-4E09-A9E0-68E1496A719D}" type="pres">
      <dgm:prSet presAssocID="{FB6014EA-D3F6-4EAC-9012-3DBD1583F60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5FA8AC2C-B21F-4DBD-866D-0BD036742ACB}" type="pres">
      <dgm:prSet presAssocID="{58E19349-CC29-473E-9C22-6E5A05945354}" presName="composite" presStyleCnt="0"/>
      <dgm:spPr/>
    </dgm:pt>
    <dgm:pt modelId="{6174B966-569B-4BA6-ABFD-62AD078FD8A6}" type="pres">
      <dgm:prSet presAssocID="{58E19349-CC29-473E-9C22-6E5A05945354}" presName="bentUpArrow1" presStyleLbl="alignImgPlace1" presStyleIdx="0" presStyleCnt="2"/>
      <dgm:spPr/>
    </dgm:pt>
    <dgm:pt modelId="{96247B25-8E41-4F62-BFF8-ED2B2938136C}" type="pres">
      <dgm:prSet presAssocID="{58E19349-CC29-473E-9C22-6E5A0594535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BC6D8C-C595-4AC6-91D0-5DC374442158}" type="pres">
      <dgm:prSet presAssocID="{58E19349-CC29-473E-9C22-6E5A05945354}" presName="ChildText" presStyleLbl="revTx" presStyleIdx="0" presStyleCnt="3" custFlipHor="1" custScaleX="217867" custLinFactNeighborX="61611" custLinFactNeighborY="-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804C1E-F246-4AFC-A53B-91D8450F1BB0}" type="pres">
      <dgm:prSet presAssocID="{296904B9-26B2-4DBC-8B69-7B172F5C5479}" presName="sibTrans" presStyleCnt="0"/>
      <dgm:spPr/>
    </dgm:pt>
    <dgm:pt modelId="{A18B6A65-7B00-4E87-AA37-18B9AA295F99}" type="pres">
      <dgm:prSet presAssocID="{FBAF7D9F-C8EA-41ED-AC77-C8A3847930D8}" presName="composite" presStyleCnt="0"/>
      <dgm:spPr/>
    </dgm:pt>
    <dgm:pt modelId="{B11A07EE-3AE6-4D42-B54B-A896D1B20BF8}" type="pres">
      <dgm:prSet presAssocID="{FBAF7D9F-C8EA-41ED-AC77-C8A3847930D8}" presName="bentUpArrow1" presStyleLbl="alignImgPlace1" presStyleIdx="1" presStyleCnt="2"/>
      <dgm:spPr/>
    </dgm:pt>
    <dgm:pt modelId="{2D31D8DD-E987-4585-B9E0-2DFA39E42C54}" type="pres">
      <dgm:prSet presAssocID="{FBAF7D9F-C8EA-41ED-AC77-C8A3847930D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4FBD3D-37C7-4637-B28A-116D7E6E4F6D}" type="pres">
      <dgm:prSet presAssocID="{FBAF7D9F-C8EA-41ED-AC77-C8A3847930D8}" presName="ChildText" presStyleLbl="revTx" presStyleIdx="1" presStyleCnt="3" custScaleX="188444" custLinFactNeighborX="451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CC8193-6759-4DD6-A5D3-22AB2D67D7E1}" type="pres">
      <dgm:prSet presAssocID="{F40C8AE3-54E4-4849-B4E5-8F34DC3FEB5E}" presName="sibTrans" presStyleCnt="0"/>
      <dgm:spPr/>
    </dgm:pt>
    <dgm:pt modelId="{6ADE2911-115A-4BE3-AF17-86D9C29209B2}" type="pres">
      <dgm:prSet presAssocID="{7DC8CAFB-0EE3-42A2-90BF-2C12EFCCCE76}" presName="composite" presStyleCnt="0"/>
      <dgm:spPr/>
    </dgm:pt>
    <dgm:pt modelId="{2260D2EB-3564-4D5D-BA8A-8BC51E3C2891}" type="pres">
      <dgm:prSet presAssocID="{7DC8CAFB-0EE3-42A2-90BF-2C12EFCCCE7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B71C03-F3C7-4988-94C1-DE396B247068}" type="pres">
      <dgm:prSet presAssocID="{7DC8CAFB-0EE3-42A2-90BF-2C12EFCCCE76}" presName="FinalChildText" presStyleLbl="revTx" presStyleIdx="2" presStyleCnt="3" custScaleX="204203" custLinFactNeighborX="55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894FD11-EC18-4288-82B5-6435675C3EAF}" type="presOf" srcId="{759A4011-556E-4E3E-8613-9A8F98F5D68F}" destId="{86B71C03-F3C7-4988-94C1-DE396B247068}" srcOrd="0" destOrd="0" presId="urn:microsoft.com/office/officeart/2005/8/layout/StepDownProcess"/>
    <dgm:cxn modelId="{F00B8C62-83C8-4BC4-BAC9-647FF4B579E2}" srcId="{FB6014EA-D3F6-4EAC-9012-3DBD1583F605}" destId="{7DC8CAFB-0EE3-42A2-90BF-2C12EFCCCE76}" srcOrd="2" destOrd="0" parTransId="{D8D1E265-9CD6-4E3E-AC62-5BA835D6B491}" sibTransId="{59C097D6-C583-4F8E-9BAB-641507F49914}"/>
    <dgm:cxn modelId="{DC159256-1A78-497D-AC86-AF338603B6D0}" srcId="{FBAF7D9F-C8EA-41ED-AC77-C8A3847930D8}" destId="{AE43AEEF-89B9-49F5-A6A6-EE7424C52DF0}" srcOrd="0" destOrd="0" parTransId="{FFC12290-9C32-433A-B880-4C72663D1882}" sibTransId="{F330AAC3-EDE6-44F2-B358-5B7462F4F896}"/>
    <dgm:cxn modelId="{587E7BA0-CB11-4DFE-B83A-02E33F93E4E7}" type="presOf" srcId="{58E19349-CC29-473E-9C22-6E5A05945354}" destId="{96247B25-8E41-4F62-BFF8-ED2B2938136C}" srcOrd="0" destOrd="0" presId="urn:microsoft.com/office/officeart/2005/8/layout/StepDownProcess"/>
    <dgm:cxn modelId="{20136F49-E7AE-4A15-9836-56BEEDE26272}" srcId="{FB6014EA-D3F6-4EAC-9012-3DBD1583F605}" destId="{58E19349-CC29-473E-9C22-6E5A05945354}" srcOrd="0" destOrd="0" parTransId="{9E11C6B0-B7A3-4502-BEC8-9C0867DB59FE}" sibTransId="{296904B9-26B2-4DBC-8B69-7B172F5C5479}"/>
    <dgm:cxn modelId="{0C46873D-A45D-4A96-B01A-E2BA3E353559}" type="presOf" srcId="{FBAF7D9F-C8EA-41ED-AC77-C8A3847930D8}" destId="{2D31D8DD-E987-4585-B9E0-2DFA39E42C54}" srcOrd="0" destOrd="0" presId="urn:microsoft.com/office/officeart/2005/8/layout/StepDownProcess"/>
    <dgm:cxn modelId="{497B88A9-0BCA-460B-9947-92A2B65A6273}" srcId="{FB6014EA-D3F6-4EAC-9012-3DBD1583F605}" destId="{FBAF7D9F-C8EA-41ED-AC77-C8A3847930D8}" srcOrd="1" destOrd="0" parTransId="{FCFA143C-01FB-4981-ACB5-10C4DAC8611B}" sibTransId="{F40C8AE3-54E4-4849-B4E5-8F34DC3FEB5E}"/>
    <dgm:cxn modelId="{7F265E81-9CCD-4343-88A6-EB466E755CA1}" srcId="{7DC8CAFB-0EE3-42A2-90BF-2C12EFCCCE76}" destId="{759A4011-556E-4E3E-8613-9A8F98F5D68F}" srcOrd="0" destOrd="0" parTransId="{6B6AD4A9-EABB-43A7-86DD-B388DC017F25}" sibTransId="{34E9FF8F-5EA9-490D-A4E2-2994C35093A0}"/>
    <dgm:cxn modelId="{6F8C4089-D152-42D3-9640-8B0079235587}" srcId="{58E19349-CC29-473E-9C22-6E5A05945354}" destId="{44A28501-2412-4A54-BDA8-0E7F5777B6A7}" srcOrd="0" destOrd="0" parTransId="{61FFEB81-2E61-49E3-A3D4-BFA3E6A60CF7}" sibTransId="{5969F980-1A03-47DD-B21A-1B8C5618153D}"/>
    <dgm:cxn modelId="{9591DE6A-68EA-48DB-870D-53FC2734489E}" type="presOf" srcId="{7DC8CAFB-0EE3-42A2-90BF-2C12EFCCCE76}" destId="{2260D2EB-3564-4D5D-BA8A-8BC51E3C2891}" srcOrd="0" destOrd="0" presId="urn:microsoft.com/office/officeart/2005/8/layout/StepDownProcess"/>
    <dgm:cxn modelId="{B898A548-CCEF-41AE-804A-40D86418FC53}" type="presOf" srcId="{AE43AEEF-89B9-49F5-A6A6-EE7424C52DF0}" destId="{894FBD3D-37C7-4637-B28A-116D7E6E4F6D}" srcOrd="0" destOrd="0" presId="urn:microsoft.com/office/officeart/2005/8/layout/StepDownProcess"/>
    <dgm:cxn modelId="{E95A9625-A729-425A-9110-A606DC467391}" type="presOf" srcId="{FB6014EA-D3F6-4EAC-9012-3DBD1583F605}" destId="{726481D6-947A-4E09-A9E0-68E1496A719D}" srcOrd="0" destOrd="0" presId="urn:microsoft.com/office/officeart/2005/8/layout/StepDownProcess"/>
    <dgm:cxn modelId="{783FB3A0-F584-425D-AA37-42DA037A5311}" type="presOf" srcId="{44A28501-2412-4A54-BDA8-0E7F5777B6A7}" destId="{58BC6D8C-C595-4AC6-91D0-5DC374442158}" srcOrd="0" destOrd="0" presId="urn:microsoft.com/office/officeart/2005/8/layout/StepDownProcess"/>
    <dgm:cxn modelId="{E4B7CBD0-A66C-40FB-B475-A0344BF9B7BE}" type="presParOf" srcId="{726481D6-947A-4E09-A9E0-68E1496A719D}" destId="{5FA8AC2C-B21F-4DBD-866D-0BD036742ACB}" srcOrd="0" destOrd="0" presId="urn:microsoft.com/office/officeart/2005/8/layout/StepDownProcess"/>
    <dgm:cxn modelId="{177A25E6-B537-4F9F-BDBB-803B496187E2}" type="presParOf" srcId="{5FA8AC2C-B21F-4DBD-866D-0BD036742ACB}" destId="{6174B966-569B-4BA6-ABFD-62AD078FD8A6}" srcOrd="0" destOrd="0" presId="urn:microsoft.com/office/officeart/2005/8/layout/StepDownProcess"/>
    <dgm:cxn modelId="{027E6F77-BD1F-4970-BD57-FE5ED0CD7B59}" type="presParOf" srcId="{5FA8AC2C-B21F-4DBD-866D-0BD036742ACB}" destId="{96247B25-8E41-4F62-BFF8-ED2B2938136C}" srcOrd="1" destOrd="0" presId="urn:microsoft.com/office/officeart/2005/8/layout/StepDownProcess"/>
    <dgm:cxn modelId="{DA47FEF9-0C38-4B54-94D7-4269E2A91B06}" type="presParOf" srcId="{5FA8AC2C-B21F-4DBD-866D-0BD036742ACB}" destId="{58BC6D8C-C595-4AC6-91D0-5DC374442158}" srcOrd="2" destOrd="0" presId="urn:microsoft.com/office/officeart/2005/8/layout/StepDownProcess"/>
    <dgm:cxn modelId="{405B64F2-88F5-4F91-8786-B49AFC6F62FE}" type="presParOf" srcId="{726481D6-947A-4E09-A9E0-68E1496A719D}" destId="{76804C1E-F246-4AFC-A53B-91D8450F1BB0}" srcOrd="1" destOrd="0" presId="urn:microsoft.com/office/officeart/2005/8/layout/StepDownProcess"/>
    <dgm:cxn modelId="{0AD49E65-0177-4528-9FC1-B2E82DF07051}" type="presParOf" srcId="{726481D6-947A-4E09-A9E0-68E1496A719D}" destId="{A18B6A65-7B00-4E87-AA37-18B9AA295F99}" srcOrd="2" destOrd="0" presId="urn:microsoft.com/office/officeart/2005/8/layout/StepDownProcess"/>
    <dgm:cxn modelId="{C7060212-836B-4629-93C7-C3122334F594}" type="presParOf" srcId="{A18B6A65-7B00-4E87-AA37-18B9AA295F99}" destId="{B11A07EE-3AE6-4D42-B54B-A896D1B20BF8}" srcOrd="0" destOrd="0" presId="urn:microsoft.com/office/officeart/2005/8/layout/StepDownProcess"/>
    <dgm:cxn modelId="{5E0B898D-B439-46EB-9E99-1A4B0997871E}" type="presParOf" srcId="{A18B6A65-7B00-4E87-AA37-18B9AA295F99}" destId="{2D31D8DD-E987-4585-B9E0-2DFA39E42C54}" srcOrd="1" destOrd="0" presId="urn:microsoft.com/office/officeart/2005/8/layout/StepDownProcess"/>
    <dgm:cxn modelId="{F5356E8A-CEE6-4094-BAD7-7A5E6BE8C9BC}" type="presParOf" srcId="{A18B6A65-7B00-4E87-AA37-18B9AA295F99}" destId="{894FBD3D-37C7-4637-B28A-116D7E6E4F6D}" srcOrd="2" destOrd="0" presId="urn:microsoft.com/office/officeart/2005/8/layout/StepDownProcess"/>
    <dgm:cxn modelId="{F0ABB9C0-6FD2-4940-8422-87857AC3E4D2}" type="presParOf" srcId="{726481D6-947A-4E09-A9E0-68E1496A719D}" destId="{21CC8193-6759-4DD6-A5D3-22AB2D67D7E1}" srcOrd="3" destOrd="0" presId="urn:microsoft.com/office/officeart/2005/8/layout/StepDownProcess"/>
    <dgm:cxn modelId="{33DB4DE0-CE42-49A1-91A7-1D1549D3C154}" type="presParOf" srcId="{726481D6-947A-4E09-A9E0-68E1496A719D}" destId="{6ADE2911-115A-4BE3-AF17-86D9C29209B2}" srcOrd="4" destOrd="0" presId="urn:microsoft.com/office/officeart/2005/8/layout/StepDownProcess"/>
    <dgm:cxn modelId="{1572D048-9B0B-46E4-ADB8-F05C26090C06}" type="presParOf" srcId="{6ADE2911-115A-4BE3-AF17-86D9C29209B2}" destId="{2260D2EB-3564-4D5D-BA8A-8BC51E3C2891}" srcOrd="0" destOrd="0" presId="urn:microsoft.com/office/officeart/2005/8/layout/StepDownProcess"/>
    <dgm:cxn modelId="{DD4C1E8C-994F-4002-A655-EDFFECE53944}" type="presParOf" srcId="{6ADE2911-115A-4BE3-AF17-86D9C29209B2}" destId="{86B71C03-F3C7-4988-94C1-DE396B24706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50DB71D1-DD31-4769-B708-A58A84B69B29}" type="presOf" srcId="{2E12EBCE-A735-4E78-B00E-04889C155B0C}" destId="{C1CBDD52-C033-40DD-9ADE-68683AB7A1CF}" srcOrd="0" destOrd="0" presId="urn:microsoft.com/office/officeart/2005/8/layout/process1"/>
    <dgm:cxn modelId="{EE5DD241-7B6B-41EB-97DD-8DD4CCB26517}" type="presOf" srcId="{9791A02E-82F2-45DA-91F1-C7427813473A}" destId="{6009064E-6066-4210-8DBB-E225B477D6BC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064BFC2B-E393-40A2-824B-9383BEF56AC5}" type="presOf" srcId="{2C502AD2-7180-4A1A-9AF5-7D2EC81F39C6}" destId="{9087F06F-92B1-465A-9E44-B790D3FB8554}" srcOrd="1" destOrd="0" presId="urn:microsoft.com/office/officeart/2005/8/layout/process1"/>
    <dgm:cxn modelId="{7A556A10-63ED-4D74-B98D-6544E20F717A}" type="presOf" srcId="{2C502AD2-7180-4A1A-9AF5-7D2EC81F39C6}" destId="{AC2C76B6-551B-443C-AC8C-9ED2FED8873D}" srcOrd="0" destOrd="0" presId="urn:microsoft.com/office/officeart/2005/8/layout/process1"/>
    <dgm:cxn modelId="{E863D5AA-A87B-42E6-98B9-15C88EA0795F}" type="presOf" srcId="{954A1139-FCC9-492B-A163-9DB4695AF0C6}" destId="{C85ED49A-AD97-4A8E-868F-54DF7C2C9D3B}" srcOrd="0" destOrd="0" presId="urn:microsoft.com/office/officeart/2005/8/layout/process1"/>
    <dgm:cxn modelId="{CE7CC2A7-824C-4155-B6C6-37920DD2BAE1}" type="presOf" srcId="{2F7071E7-5004-46FC-AB15-18F2C4D40706}" destId="{479CF09B-53B4-414A-B5CE-EC9E4FAB8328}" srcOrd="0" destOrd="0" presId="urn:microsoft.com/office/officeart/2005/8/layout/process1"/>
    <dgm:cxn modelId="{796AF5E1-BE62-471C-A419-31C65DA1CC00}" type="presOf" srcId="{8A05C28A-5B70-4B41-99BD-0D74E3ADEC04}" destId="{2E4DB571-9FE1-4893-BEA4-08F5F820C2F4}" srcOrd="0" destOrd="0" presId="urn:microsoft.com/office/officeart/2005/8/layout/process1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DE46FFE1-2912-4FBD-A903-363B5802276A}" type="presOf" srcId="{4AD7013A-3CAA-4900-874A-FF0B4491A3DF}" destId="{D03B3364-DC04-4B2B-9592-DC805AC4B4E3}" srcOrd="0" destOrd="0" presId="urn:microsoft.com/office/officeart/2005/8/layout/process1"/>
    <dgm:cxn modelId="{547B8A11-A50D-4B8A-A24C-4F5A8F6694D7}" type="presOf" srcId="{D3941040-9E23-4A30-8A01-DF4BD7B22731}" destId="{B35E2FC5-4C02-48E2-9E6D-E5D58AA04F54}" srcOrd="0" destOrd="0" presId="urn:microsoft.com/office/officeart/2005/8/layout/process1"/>
    <dgm:cxn modelId="{6BEEB11F-89B9-4134-A100-957E350214F8}" type="presOf" srcId="{5515BA6D-D4FB-436E-B761-0B3E84D4CE56}" destId="{E03A35B8-4289-4150-B40F-6DD7258A8CC5}" srcOrd="0" destOrd="0" presId="urn:microsoft.com/office/officeart/2005/8/layout/process1"/>
    <dgm:cxn modelId="{BB97925C-C0E9-4554-9671-C8AC4A96368E}" type="presOf" srcId="{ED61885F-0F57-4FC4-BA5E-7EB76E72E591}" destId="{82B019AE-B8BB-47B8-BA3D-4DBC5B9B5467}" srcOrd="1" destOrd="0" presId="urn:microsoft.com/office/officeart/2005/8/layout/process1"/>
    <dgm:cxn modelId="{089F0057-8340-4697-A925-FEE50AEDBB84}" type="presOf" srcId="{ED61885F-0F57-4FC4-BA5E-7EB76E72E591}" destId="{387C12A1-AD60-4DF3-941E-8E3CEA0C9B0E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18CEC36B-B4A0-458D-A4A4-318CADF97478}" type="presOf" srcId="{8A05C28A-5B70-4B41-99BD-0D74E3ADEC04}" destId="{636A6B47-A320-4373-8EC6-222189701E9D}" srcOrd="1" destOrd="0" presId="urn:microsoft.com/office/officeart/2005/8/layout/process1"/>
    <dgm:cxn modelId="{F21A29F6-106D-4388-97A8-B2A6C86986AE}" type="presOf" srcId="{97547DF1-2650-497A-A0A9-DF9A86B4EB97}" destId="{2BF0FC21-3487-44E0-8912-19733CD911B4}" srcOrd="1" destOrd="0" presId="urn:microsoft.com/office/officeart/2005/8/layout/process1"/>
    <dgm:cxn modelId="{2F22C34D-9978-4722-A779-779CE0D48D17}" type="presOf" srcId="{954A1139-FCC9-492B-A163-9DB4695AF0C6}" destId="{738EC676-2925-483F-9EB9-ABF94C38D065}" srcOrd="1" destOrd="0" presId="urn:microsoft.com/office/officeart/2005/8/layout/process1"/>
    <dgm:cxn modelId="{A17812D7-C98E-4CD8-9D89-99BFDCB0B4FE}" type="presOf" srcId="{97547DF1-2650-497A-A0A9-DF9A86B4EB97}" destId="{5BE508E6-8B72-4542-976C-9CC7C649729D}" srcOrd="0" destOrd="0" presId="urn:microsoft.com/office/officeart/2005/8/layout/process1"/>
    <dgm:cxn modelId="{D07933F9-17CE-4CA4-AEFC-590C68ED8C95}" type="presOf" srcId="{B520C93A-A5DA-4D6D-B624-69263697B05C}" destId="{04EF9DAA-C2C9-40A1-8C48-6C7237A978E1}" srcOrd="0" destOrd="0" presId="urn:microsoft.com/office/officeart/2005/8/layout/process1"/>
    <dgm:cxn modelId="{56EC7C55-D26F-43FB-A7E8-6BD410C9ED9E}" type="presParOf" srcId="{479CF09B-53B4-414A-B5CE-EC9E4FAB8328}" destId="{B35E2FC5-4C02-48E2-9E6D-E5D58AA04F54}" srcOrd="0" destOrd="0" presId="urn:microsoft.com/office/officeart/2005/8/layout/process1"/>
    <dgm:cxn modelId="{669BC526-C3B4-4856-844C-F37694277657}" type="presParOf" srcId="{479CF09B-53B4-414A-B5CE-EC9E4FAB8328}" destId="{C85ED49A-AD97-4A8E-868F-54DF7C2C9D3B}" srcOrd="1" destOrd="0" presId="urn:microsoft.com/office/officeart/2005/8/layout/process1"/>
    <dgm:cxn modelId="{608ABF9C-994F-405F-B1B5-399009F61E04}" type="presParOf" srcId="{C85ED49A-AD97-4A8E-868F-54DF7C2C9D3B}" destId="{738EC676-2925-483F-9EB9-ABF94C38D065}" srcOrd="0" destOrd="0" presId="urn:microsoft.com/office/officeart/2005/8/layout/process1"/>
    <dgm:cxn modelId="{1A489E21-35E1-404D-BB69-9811AF0A0C8A}" type="presParOf" srcId="{479CF09B-53B4-414A-B5CE-EC9E4FAB8328}" destId="{E03A35B8-4289-4150-B40F-6DD7258A8CC5}" srcOrd="2" destOrd="0" presId="urn:microsoft.com/office/officeart/2005/8/layout/process1"/>
    <dgm:cxn modelId="{DA6EBB93-71B4-48D5-A22E-0C86F4A722A5}" type="presParOf" srcId="{479CF09B-53B4-414A-B5CE-EC9E4FAB8328}" destId="{2E4DB571-9FE1-4893-BEA4-08F5F820C2F4}" srcOrd="3" destOrd="0" presId="urn:microsoft.com/office/officeart/2005/8/layout/process1"/>
    <dgm:cxn modelId="{E31D805C-3CBB-4644-B05C-A7679B9CDE97}" type="presParOf" srcId="{2E4DB571-9FE1-4893-BEA4-08F5F820C2F4}" destId="{636A6B47-A320-4373-8EC6-222189701E9D}" srcOrd="0" destOrd="0" presId="urn:microsoft.com/office/officeart/2005/8/layout/process1"/>
    <dgm:cxn modelId="{84F874BF-44FD-487B-B0AD-00777D99A32A}" type="presParOf" srcId="{479CF09B-53B4-414A-B5CE-EC9E4FAB8328}" destId="{C1CBDD52-C033-40DD-9ADE-68683AB7A1CF}" srcOrd="4" destOrd="0" presId="urn:microsoft.com/office/officeart/2005/8/layout/process1"/>
    <dgm:cxn modelId="{FE367D05-EE56-4F8F-A31B-A87AFF711EF9}" type="presParOf" srcId="{479CF09B-53B4-414A-B5CE-EC9E4FAB8328}" destId="{5BE508E6-8B72-4542-976C-9CC7C649729D}" srcOrd="5" destOrd="0" presId="urn:microsoft.com/office/officeart/2005/8/layout/process1"/>
    <dgm:cxn modelId="{FE4FF8B8-DD6B-4EBB-AF1B-E757141CFDFF}" type="presParOf" srcId="{5BE508E6-8B72-4542-976C-9CC7C649729D}" destId="{2BF0FC21-3487-44E0-8912-19733CD911B4}" srcOrd="0" destOrd="0" presId="urn:microsoft.com/office/officeart/2005/8/layout/process1"/>
    <dgm:cxn modelId="{EE4814EA-FA5B-42CC-8EA0-AED2990596D8}" type="presParOf" srcId="{479CF09B-53B4-414A-B5CE-EC9E4FAB8328}" destId="{04EF9DAA-C2C9-40A1-8C48-6C7237A978E1}" srcOrd="6" destOrd="0" presId="urn:microsoft.com/office/officeart/2005/8/layout/process1"/>
    <dgm:cxn modelId="{EAF41791-D7F7-4005-A0E8-089B4261C253}" type="presParOf" srcId="{479CF09B-53B4-414A-B5CE-EC9E4FAB8328}" destId="{AC2C76B6-551B-443C-AC8C-9ED2FED8873D}" srcOrd="7" destOrd="0" presId="urn:microsoft.com/office/officeart/2005/8/layout/process1"/>
    <dgm:cxn modelId="{F2BFB281-C542-4601-8137-BAC4EFCCBAF9}" type="presParOf" srcId="{AC2C76B6-551B-443C-AC8C-9ED2FED8873D}" destId="{9087F06F-92B1-465A-9E44-B790D3FB8554}" srcOrd="0" destOrd="0" presId="urn:microsoft.com/office/officeart/2005/8/layout/process1"/>
    <dgm:cxn modelId="{8A3C0C16-E8FD-448F-909C-59BA5CB1266E}" type="presParOf" srcId="{479CF09B-53B4-414A-B5CE-EC9E4FAB8328}" destId="{6009064E-6066-4210-8DBB-E225B477D6BC}" srcOrd="8" destOrd="0" presId="urn:microsoft.com/office/officeart/2005/8/layout/process1"/>
    <dgm:cxn modelId="{B9D7F882-5663-4571-8040-EF95C18605EA}" type="presParOf" srcId="{479CF09B-53B4-414A-B5CE-EC9E4FAB8328}" destId="{387C12A1-AD60-4DF3-941E-8E3CEA0C9B0E}" srcOrd="9" destOrd="0" presId="urn:microsoft.com/office/officeart/2005/8/layout/process1"/>
    <dgm:cxn modelId="{A7114909-0F81-4508-B336-C683E6DA7B26}" type="presParOf" srcId="{387C12A1-AD60-4DF3-941E-8E3CEA0C9B0E}" destId="{82B019AE-B8BB-47B8-BA3D-4DBC5B9B5467}" srcOrd="0" destOrd="0" presId="urn:microsoft.com/office/officeart/2005/8/layout/process1"/>
    <dgm:cxn modelId="{7FA92B95-3941-4848-97FD-BC626CDDA53F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A8CB06-BDF6-4C67-8646-3D1FAD5A3375}" type="presOf" srcId="{2E12EBCE-A735-4E78-B00E-04889C155B0C}" destId="{C1CBDD52-C033-40DD-9ADE-68683AB7A1CF}" srcOrd="0" destOrd="0" presId="urn:microsoft.com/office/officeart/2005/8/layout/process1"/>
    <dgm:cxn modelId="{69D55624-F8C1-4152-870D-964D3B605DDB}" type="presOf" srcId="{2C502AD2-7180-4A1A-9AF5-7D2EC81F39C6}" destId="{9087F06F-92B1-465A-9E44-B790D3FB8554}" srcOrd="1" destOrd="0" presId="urn:microsoft.com/office/officeart/2005/8/layout/process1"/>
    <dgm:cxn modelId="{939C0738-A967-4F04-A6FE-8917375E5430}" type="presOf" srcId="{4AD7013A-3CAA-4900-874A-FF0B4491A3DF}" destId="{D03B3364-DC04-4B2B-9592-DC805AC4B4E3}" srcOrd="0" destOrd="0" presId="urn:microsoft.com/office/officeart/2005/8/layout/process1"/>
    <dgm:cxn modelId="{4E651F4A-B255-491B-8F2D-5899A0314704}" type="presOf" srcId="{97547DF1-2650-497A-A0A9-DF9A86B4EB97}" destId="{5BE508E6-8B72-4542-976C-9CC7C649729D}" srcOrd="0" destOrd="0" presId="urn:microsoft.com/office/officeart/2005/8/layout/process1"/>
    <dgm:cxn modelId="{B6FA929A-081E-4BE7-A171-68067188BE74}" type="presOf" srcId="{954A1139-FCC9-492B-A163-9DB4695AF0C6}" destId="{C85ED49A-AD97-4A8E-868F-54DF7C2C9D3B}" srcOrd="0" destOrd="0" presId="urn:microsoft.com/office/officeart/2005/8/layout/process1"/>
    <dgm:cxn modelId="{A975CBB4-7ACB-4ACA-A781-732B182998FF}" type="presOf" srcId="{8A05C28A-5B70-4B41-99BD-0D74E3ADEC04}" destId="{2E4DB571-9FE1-4893-BEA4-08F5F820C2F4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8E1C5258-FC49-4D72-BE08-090F70A848D3}" type="presOf" srcId="{2C502AD2-7180-4A1A-9AF5-7D2EC81F39C6}" destId="{AC2C76B6-551B-443C-AC8C-9ED2FED8873D}" srcOrd="0" destOrd="0" presId="urn:microsoft.com/office/officeart/2005/8/layout/process1"/>
    <dgm:cxn modelId="{27850DAA-F13A-43FD-950A-A37E64C7BD5B}" type="presOf" srcId="{97547DF1-2650-497A-A0A9-DF9A86B4EB97}" destId="{2BF0FC21-3487-44E0-8912-19733CD911B4}" srcOrd="1" destOrd="0" presId="urn:microsoft.com/office/officeart/2005/8/layout/process1"/>
    <dgm:cxn modelId="{D6DD7C96-8EAC-4A9A-A6D5-1F952AD7FFC5}" type="presOf" srcId="{ED61885F-0F57-4FC4-BA5E-7EB76E72E591}" destId="{387C12A1-AD60-4DF3-941E-8E3CEA0C9B0E}" srcOrd="0" destOrd="0" presId="urn:microsoft.com/office/officeart/2005/8/layout/process1"/>
    <dgm:cxn modelId="{063AC362-729F-4EE3-A976-B156166B02CA}" type="presOf" srcId="{2F7071E7-5004-46FC-AB15-18F2C4D40706}" destId="{479CF09B-53B4-414A-B5CE-EC9E4FAB8328}" srcOrd="0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A7F63AEF-1DFA-4CA4-A77F-8A3C8B11D114}" type="presOf" srcId="{ED61885F-0F57-4FC4-BA5E-7EB76E72E591}" destId="{82B019AE-B8BB-47B8-BA3D-4DBC5B9B5467}" srcOrd="1" destOrd="0" presId="urn:microsoft.com/office/officeart/2005/8/layout/process1"/>
    <dgm:cxn modelId="{AFEC49CC-596A-4345-A0E0-E31EE63A76F0}" type="presOf" srcId="{5515BA6D-D4FB-436E-B761-0B3E84D4CE56}" destId="{E03A35B8-4289-4150-B40F-6DD7258A8CC5}" srcOrd="0" destOrd="0" presId="urn:microsoft.com/office/officeart/2005/8/layout/process1"/>
    <dgm:cxn modelId="{9EB68B73-B71F-4B56-9737-4DAD297AB2B2}" type="presOf" srcId="{9791A02E-82F2-45DA-91F1-C7427813473A}" destId="{6009064E-6066-4210-8DBB-E225B477D6BC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116C3263-51D3-4FA9-B92B-45BB9C484EAF}" type="presOf" srcId="{D3941040-9E23-4A30-8A01-DF4BD7B22731}" destId="{B35E2FC5-4C02-48E2-9E6D-E5D58AA04F54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697AC158-3D33-45A9-976E-531EA92D9C63}" type="presOf" srcId="{B520C93A-A5DA-4D6D-B624-69263697B05C}" destId="{04EF9DAA-C2C9-40A1-8C48-6C7237A978E1}" srcOrd="0" destOrd="0" presId="urn:microsoft.com/office/officeart/2005/8/layout/process1"/>
    <dgm:cxn modelId="{ADD7A679-9267-4561-A5DA-CFED9E27CC9C}" type="presOf" srcId="{8A05C28A-5B70-4B41-99BD-0D74E3ADEC04}" destId="{636A6B47-A320-4373-8EC6-222189701E9D}" srcOrd="1" destOrd="0" presId="urn:microsoft.com/office/officeart/2005/8/layout/process1"/>
    <dgm:cxn modelId="{5E1E8CB4-42D6-459A-AE41-F23ED8A9C0D4}" type="presOf" srcId="{954A1139-FCC9-492B-A163-9DB4695AF0C6}" destId="{738EC676-2925-483F-9EB9-ABF94C38D065}" srcOrd="1" destOrd="0" presId="urn:microsoft.com/office/officeart/2005/8/layout/process1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4EB0322A-B4E2-41A8-847F-F5CAE5D8F518}" type="presParOf" srcId="{479CF09B-53B4-414A-B5CE-EC9E4FAB8328}" destId="{B35E2FC5-4C02-48E2-9E6D-E5D58AA04F54}" srcOrd="0" destOrd="0" presId="urn:microsoft.com/office/officeart/2005/8/layout/process1"/>
    <dgm:cxn modelId="{35CD3CC0-6D8C-43B0-A6B5-0C263B09195C}" type="presParOf" srcId="{479CF09B-53B4-414A-B5CE-EC9E4FAB8328}" destId="{C85ED49A-AD97-4A8E-868F-54DF7C2C9D3B}" srcOrd="1" destOrd="0" presId="urn:microsoft.com/office/officeart/2005/8/layout/process1"/>
    <dgm:cxn modelId="{2912951D-4B76-4408-BB3F-204F15584B3F}" type="presParOf" srcId="{C85ED49A-AD97-4A8E-868F-54DF7C2C9D3B}" destId="{738EC676-2925-483F-9EB9-ABF94C38D065}" srcOrd="0" destOrd="0" presId="urn:microsoft.com/office/officeart/2005/8/layout/process1"/>
    <dgm:cxn modelId="{6211F0B5-8B99-4113-A856-0AA55E15982B}" type="presParOf" srcId="{479CF09B-53B4-414A-B5CE-EC9E4FAB8328}" destId="{E03A35B8-4289-4150-B40F-6DD7258A8CC5}" srcOrd="2" destOrd="0" presId="urn:microsoft.com/office/officeart/2005/8/layout/process1"/>
    <dgm:cxn modelId="{39D4F326-7C8A-4641-A0E5-7FA893EC3E02}" type="presParOf" srcId="{479CF09B-53B4-414A-B5CE-EC9E4FAB8328}" destId="{2E4DB571-9FE1-4893-BEA4-08F5F820C2F4}" srcOrd="3" destOrd="0" presId="urn:microsoft.com/office/officeart/2005/8/layout/process1"/>
    <dgm:cxn modelId="{6386ABF8-3465-4F16-9CD4-530A32B9FE0E}" type="presParOf" srcId="{2E4DB571-9FE1-4893-BEA4-08F5F820C2F4}" destId="{636A6B47-A320-4373-8EC6-222189701E9D}" srcOrd="0" destOrd="0" presId="urn:microsoft.com/office/officeart/2005/8/layout/process1"/>
    <dgm:cxn modelId="{F9DF4A5E-0D58-46C7-935D-3E63DA2EA1FF}" type="presParOf" srcId="{479CF09B-53B4-414A-B5CE-EC9E4FAB8328}" destId="{C1CBDD52-C033-40DD-9ADE-68683AB7A1CF}" srcOrd="4" destOrd="0" presId="urn:microsoft.com/office/officeart/2005/8/layout/process1"/>
    <dgm:cxn modelId="{C869B0EE-4866-42AC-A51B-6766DB3C9660}" type="presParOf" srcId="{479CF09B-53B4-414A-B5CE-EC9E4FAB8328}" destId="{5BE508E6-8B72-4542-976C-9CC7C649729D}" srcOrd="5" destOrd="0" presId="urn:microsoft.com/office/officeart/2005/8/layout/process1"/>
    <dgm:cxn modelId="{BF84CB55-85F0-44EF-A516-31AB2C0DC265}" type="presParOf" srcId="{5BE508E6-8B72-4542-976C-9CC7C649729D}" destId="{2BF0FC21-3487-44E0-8912-19733CD911B4}" srcOrd="0" destOrd="0" presId="urn:microsoft.com/office/officeart/2005/8/layout/process1"/>
    <dgm:cxn modelId="{4DFDCF6F-1427-44D7-B45B-CED5B430EEB4}" type="presParOf" srcId="{479CF09B-53B4-414A-B5CE-EC9E4FAB8328}" destId="{04EF9DAA-C2C9-40A1-8C48-6C7237A978E1}" srcOrd="6" destOrd="0" presId="urn:microsoft.com/office/officeart/2005/8/layout/process1"/>
    <dgm:cxn modelId="{F312881B-0BCA-47E2-8350-BDA69D5F1D65}" type="presParOf" srcId="{479CF09B-53B4-414A-B5CE-EC9E4FAB8328}" destId="{AC2C76B6-551B-443C-AC8C-9ED2FED8873D}" srcOrd="7" destOrd="0" presId="urn:microsoft.com/office/officeart/2005/8/layout/process1"/>
    <dgm:cxn modelId="{B3114830-DC85-4E40-814B-4DE5E3C2E9E7}" type="presParOf" srcId="{AC2C76B6-551B-443C-AC8C-9ED2FED8873D}" destId="{9087F06F-92B1-465A-9E44-B790D3FB8554}" srcOrd="0" destOrd="0" presId="urn:microsoft.com/office/officeart/2005/8/layout/process1"/>
    <dgm:cxn modelId="{7D6472C1-EF83-4D1D-B89B-6E5542A317DE}" type="presParOf" srcId="{479CF09B-53B4-414A-B5CE-EC9E4FAB8328}" destId="{6009064E-6066-4210-8DBB-E225B477D6BC}" srcOrd="8" destOrd="0" presId="urn:microsoft.com/office/officeart/2005/8/layout/process1"/>
    <dgm:cxn modelId="{4FB3615E-12CE-454B-9C4A-C98B61AD5563}" type="presParOf" srcId="{479CF09B-53B4-414A-B5CE-EC9E4FAB8328}" destId="{387C12A1-AD60-4DF3-941E-8E3CEA0C9B0E}" srcOrd="9" destOrd="0" presId="urn:microsoft.com/office/officeart/2005/8/layout/process1"/>
    <dgm:cxn modelId="{85F2D500-284C-41A0-86AD-67643799ABBC}" type="presParOf" srcId="{387C12A1-AD60-4DF3-941E-8E3CEA0C9B0E}" destId="{82B019AE-B8BB-47B8-BA3D-4DBC5B9B5467}" srcOrd="0" destOrd="0" presId="urn:microsoft.com/office/officeart/2005/8/layout/process1"/>
    <dgm:cxn modelId="{4F5C0587-D93E-4D8E-A994-CBCC8548ECF2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FE0BF4F-9441-4D32-B843-18C0303FCFD0}" type="presOf" srcId="{8A05C28A-5B70-4B41-99BD-0D74E3ADEC04}" destId="{636A6B47-A320-4373-8EC6-222189701E9D}" srcOrd="1" destOrd="0" presId="urn:microsoft.com/office/officeart/2005/8/layout/process1"/>
    <dgm:cxn modelId="{839E4176-19B9-4BE0-ADAA-930E0D76078E}" type="presOf" srcId="{954A1139-FCC9-492B-A163-9DB4695AF0C6}" destId="{738EC676-2925-483F-9EB9-ABF94C38D065}" srcOrd="1" destOrd="0" presId="urn:microsoft.com/office/officeart/2005/8/layout/process1"/>
    <dgm:cxn modelId="{1DE15EA9-B8DF-4EED-B456-E1ADB5DEB623}" type="presOf" srcId="{97547DF1-2650-497A-A0A9-DF9A86B4EB97}" destId="{5BE508E6-8B72-4542-976C-9CC7C649729D}" srcOrd="0" destOrd="0" presId="urn:microsoft.com/office/officeart/2005/8/layout/process1"/>
    <dgm:cxn modelId="{EFB1175D-F088-425B-9946-395C393DDA1B}" type="presOf" srcId="{97547DF1-2650-497A-A0A9-DF9A86B4EB97}" destId="{2BF0FC21-3487-44E0-8912-19733CD911B4}" srcOrd="1" destOrd="0" presId="urn:microsoft.com/office/officeart/2005/8/layout/process1"/>
    <dgm:cxn modelId="{154BA751-0B19-40F0-BF0F-98C4C8D7C7AC}" type="presOf" srcId="{D3941040-9E23-4A30-8A01-DF4BD7B22731}" destId="{B35E2FC5-4C02-48E2-9E6D-E5D58AA04F54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E413CAE4-CA92-46D1-9291-AE06CD8F2F7B}" type="presOf" srcId="{2F7071E7-5004-46FC-AB15-18F2C4D40706}" destId="{479CF09B-53B4-414A-B5CE-EC9E4FAB8328}" srcOrd="0" destOrd="0" presId="urn:microsoft.com/office/officeart/2005/8/layout/process1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BF420601-75C4-478A-B3BE-E24E08568269}" type="presOf" srcId="{5515BA6D-D4FB-436E-B761-0B3E84D4CE56}" destId="{E03A35B8-4289-4150-B40F-6DD7258A8CC5}" srcOrd="0" destOrd="0" presId="urn:microsoft.com/office/officeart/2005/8/layout/process1"/>
    <dgm:cxn modelId="{4C9D8961-D474-41F0-959A-C2754F4E08AC}" type="presOf" srcId="{2C502AD2-7180-4A1A-9AF5-7D2EC81F39C6}" destId="{AC2C76B6-551B-443C-AC8C-9ED2FED8873D}" srcOrd="0" destOrd="0" presId="urn:microsoft.com/office/officeart/2005/8/layout/process1"/>
    <dgm:cxn modelId="{41F1FD26-72C1-4B1B-A559-1209BEFD3DDA}" type="presOf" srcId="{ED61885F-0F57-4FC4-BA5E-7EB76E72E591}" destId="{82B019AE-B8BB-47B8-BA3D-4DBC5B9B5467}" srcOrd="1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D99E4E7A-C990-4590-82BF-B783D885D95F}" type="presOf" srcId="{ED61885F-0F57-4FC4-BA5E-7EB76E72E591}" destId="{387C12A1-AD60-4DF3-941E-8E3CEA0C9B0E}" srcOrd="0" destOrd="0" presId="urn:microsoft.com/office/officeart/2005/8/layout/process1"/>
    <dgm:cxn modelId="{2D5AA0AB-605C-4F93-8D47-90A877A608BE}" type="presOf" srcId="{954A1139-FCC9-492B-A163-9DB4695AF0C6}" destId="{C85ED49A-AD97-4A8E-868F-54DF7C2C9D3B}" srcOrd="0" destOrd="0" presId="urn:microsoft.com/office/officeart/2005/8/layout/process1"/>
    <dgm:cxn modelId="{2BAE7727-03EB-4882-80BB-433F5E24A793}" type="presOf" srcId="{B520C93A-A5DA-4D6D-B624-69263697B05C}" destId="{04EF9DAA-C2C9-40A1-8C48-6C7237A978E1}" srcOrd="0" destOrd="0" presId="urn:microsoft.com/office/officeart/2005/8/layout/process1"/>
    <dgm:cxn modelId="{7BA0F078-D234-4298-BD32-7B8AD8996BB1}" type="presOf" srcId="{8A05C28A-5B70-4B41-99BD-0D74E3ADEC04}" destId="{2E4DB571-9FE1-4893-BEA4-08F5F820C2F4}" srcOrd="0" destOrd="0" presId="urn:microsoft.com/office/officeart/2005/8/layout/process1"/>
    <dgm:cxn modelId="{AB1FA1DB-86A5-40E9-89A4-6D0D73280942}" type="presOf" srcId="{9791A02E-82F2-45DA-91F1-C7427813473A}" destId="{6009064E-6066-4210-8DBB-E225B477D6BC}" srcOrd="0" destOrd="0" presId="urn:microsoft.com/office/officeart/2005/8/layout/process1"/>
    <dgm:cxn modelId="{17A450EB-C15F-4D57-8175-34C3366DB638}" type="presOf" srcId="{2E12EBCE-A735-4E78-B00E-04889C155B0C}" destId="{C1CBDD52-C033-40DD-9ADE-68683AB7A1CF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D343A773-C9B3-4E6B-B7A5-58DCDC78BD24}" type="presOf" srcId="{4AD7013A-3CAA-4900-874A-FF0B4491A3DF}" destId="{D03B3364-DC04-4B2B-9592-DC805AC4B4E3}" srcOrd="0" destOrd="0" presId="urn:microsoft.com/office/officeart/2005/8/layout/process1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3440A6BE-F929-4FA5-B5E7-6B065A95CC25}" type="presOf" srcId="{2C502AD2-7180-4A1A-9AF5-7D2EC81F39C6}" destId="{9087F06F-92B1-465A-9E44-B790D3FB8554}" srcOrd="1" destOrd="0" presId="urn:microsoft.com/office/officeart/2005/8/layout/process1"/>
    <dgm:cxn modelId="{1685BFBB-B98C-4565-940E-5FBBE8454121}" type="presParOf" srcId="{479CF09B-53B4-414A-B5CE-EC9E4FAB8328}" destId="{B35E2FC5-4C02-48E2-9E6D-E5D58AA04F54}" srcOrd="0" destOrd="0" presId="urn:microsoft.com/office/officeart/2005/8/layout/process1"/>
    <dgm:cxn modelId="{B40C6A0E-7202-45BF-8B55-C0ED82663733}" type="presParOf" srcId="{479CF09B-53B4-414A-B5CE-EC9E4FAB8328}" destId="{C85ED49A-AD97-4A8E-868F-54DF7C2C9D3B}" srcOrd="1" destOrd="0" presId="urn:microsoft.com/office/officeart/2005/8/layout/process1"/>
    <dgm:cxn modelId="{B91F8508-FD0E-4641-B82C-0863B48A786D}" type="presParOf" srcId="{C85ED49A-AD97-4A8E-868F-54DF7C2C9D3B}" destId="{738EC676-2925-483F-9EB9-ABF94C38D065}" srcOrd="0" destOrd="0" presId="urn:microsoft.com/office/officeart/2005/8/layout/process1"/>
    <dgm:cxn modelId="{2EC7B1A1-7094-4478-95AE-7FE1A1A1B9DE}" type="presParOf" srcId="{479CF09B-53B4-414A-B5CE-EC9E4FAB8328}" destId="{E03A35B8-4289-4150-B40F-6DD7258A8CC5}" srcOrd="2" destOrd="0" presId="urn:microsoft.com/office/officeart/2005/8/layout/process1"/>
    <dgm:cxn modelId="{4675BB03-52E1-4177-B54F-5847A25D5B90}" type="presParOf" srcId="{479CF09B-53B4-414A-B5CE-EC9E4FAB8328}" destId="{2E4DB571-9FE1-4893-BEA4-08F5F820C2F4}" srcOrd="3" destOrd="0" presId="urn:microsoft.com/office/officeart/2005/8/layout/process1"/>
    <dgm:cxn modelId="{4B993345-0B59-4BB5-A02E-E730BD8AC836}" type="presParOf" srcId="{2E4DB571-9FE1-4893-BEA4-08F5F820C2F4}" destId="{636A6B47-A320-4373-8EC6-222189701E9D}" srcOrd="0" destOrd="0" presId="urn:microsoft.com/office/officeart/2005/8/layout/process1"/>
    <dgm:cxn modelId="{B5D3E848-F6D6-4D70-9DA8-4234651CE058}" type="presParOf" srcId="{479CF09B-53B4-414A-B5CE-EC9E4FAB8328}" destId="{C1CBDD52-C033-40DD-9ADE-68683AB7A1CF}" srcOrd="4" destOrd="0" presId="urn:microsoft.com/office/officeart/2005/8/layout/process1"/>
    <dgm:cxn modelId="{EB7A064A-7760-47A6-8F6C-F685737B9C11}" type="presParOf" srcId="{479CF09B-53B4-414A-B5CE-EC9E4FAB8328}" destId="{5BE508E6-8B72-4542-976C-9CC7C649729D}" srcOrd="5" destOrd="0" presId="urn:microsoft.com/office/officeart/2005/8/layout/process1"/>
    <dgm:cxn modelId="{A5483291-E0BE-45C4-B9E6-5D4119731BD7}" type="presParOf" srcId="{5BE508E6-8B72-4542-976C-9CC7C649729D}" destId="{2BF0FC21-3487-44E0-8912-19733CD911B4}" srcOrd="0" destOrd="0" presId="urn:microsoft.com/office/officeart/2005/8/layout/process1"/>
    <dgm:cxn modelId="{A842D815-EEB5-411B-93B6-9CA69418BDCF}" type="presParOf" srcId="{479CF09B-53B4-414A-B5CE-EC9E4FAB8328}" destId="{04EF9DAA-C2C9-40A1-8C48-6C7237A978E1}" srcOrd="6" destOrd="0" presId="urn:microsoft.com/office/officeart/2005/8/layout/process1"/>
    <dgm:cxn modelId="{F0A6BFC6-F59A-450D-883F-2629A6D6460D}" type="presParOf" srcId="{479CF09B-53B4-414A-B5CE-EC9E4FAB8328}" destId="{AC2C76B6-551B-443C-AC8C-9ED2FED8873D}" srcOrd="7" destOrd="0" presId="urn:microsoft.com/office/officeart/2005/8/layout/process1"/>
    <dgm:cxn modelId="{C947547D-97F1-49A3-8E38-E1A0F4523C0B}" type="presParOf" srcId="{AC2C76B6-551B-443C-AC8C-9ED2FED8873D}" destId="{9087F06F-92B1-465A-9E44-B790D3FB8554}" srcOrd="0" destOrd="0" presId="urn:microsoft.com/office/officeart/2005/8/layout/process1"/>
    <dgm:cxn modelId="{F80DCDF2-DF15-41BE-82B2-1BE19CDFA584}" type="presParOf" srcId="{479CF09B-53B4-414A-B5CE-EC9E4FAB8328}" destId="{6009064E-6066-4210-8DBB-E225B477D6BC}" srcOrd="8" destOrd="0" presId="urn:microsoft.com/office/officeart/2005/8/layout/process1"/>
    <dgm:cxn modelId="{2F6EED61-1A13-40B6-9C9B-491C2A667388}" type="presParOf" srcId="{479CF09B-53B4-414A-B5CE-EC9E4FAB8328}" destId="{387C12A1-AD60-4DF3-941E-8E3CEA0C9B0E}" srcOrd="9" destOrd="0" presId="urn:microsoft.com/office/officeart/2005/8/layout/process1"/>
    <dgm:cxn modelId="{C6E8D558-C244-4F92-831D-38464509C083}" type="presParOf" srcId="{387C12A1-AD60-4DF3-941E-8E3CEA0C9B0E}" destId="{82B019AE-B8BB-47B8-BA3D-4DBC5B9B5467}" srcOrd="0" destOrd="0" presId="urn:microsoft.com/office/officeart/2005/8/layout/process1"/>
    <dgm:cxn modelId="{E843BAC3-74A7-40D8-8EEC-3CAED5C54352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7071E7-5004-46FC-AB15-18F2C4D4070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941040-9E23-4A30-8A01-DF4BD7B22731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C’est quoi Meowpaws?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BCA0B38-853C-4A0B-B697-DDDF21B3D7D0}" type="parTrans" cxnId="{C30EDA3C-9156-409C-A2FB-F7838AA728D2}">
      <dgm:prSet/>
      <dgm:spPr/>
      <dgm:t>
        <a:bodyPr/>
        <a:lstStyle/>
        <a:p>
          <a:endParaRPr lang="fr-FR"/>
        </a:p>
      </dgm:t>
    </dgm:pt>
    <dgm:pt modelId="{954A1139-FCC9-492B-A163-9DB4695AF0C6}" type="sibTrans" cxnId="{C30EDA3C-9156-409C-A2FB-F7838AA728D2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E12EBCE-A735-4E78-B00E-04889C155B0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La conception UML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547DF1-2650-497A-A0A9-DF9A86B4EB97}" type="sibTrans" cxnId="{02F01CF1-A504-4406-A487-21E33AF7C1F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DFA6DE3B-AA6B-4A90-94A8-3DBD66BC8D8E}" type="parTrans" cxnId="{02F01CF1-A504-4406-A487-21E33AF7C1F6}">
      <dgm:prSet/>
      <dgm:spPr/>
      <dgm:t>
        <a:bodyPr/>
        <a:lstStyle/>
        <a:p>
          <a:endParaRPr lang="fr-FR"/>
        </a:p>
      </dgm:t>
    </dgm:pt>
    <dgm:pt modelId="{5515BA6D-D4FB-436E-B761-0B3E84D4CE5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Les compétences technologiques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A05C28A-5B70-4B41-99BD-0D74E3ADEC04}" type="sibTrans" cxnId="{0243E131-8E24-4844-89CA-E8C65CBDA41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2E49B03-FE3F-4348-8F42-8BA45BDDDA50}" type="parTrans" cxnId="{0243E131-8E24-4844-89CA-E8C65CBDA417}">
      <dgm:prSet/>
      <dgm:spPr/>
      <dgm:t>
        <a:bodyPr/>
        <a:lstStyle/>
        <a:p>
          <a:endParaRPr lang="fr-FR"/>
        </a:p>
      </dgm:t>
    </dgm:pt>
    <dgm:pt modelId="{4AD7013A-3CAA-4900-874A-FF0B4491A3D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Questions et Réponses 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BE52444-C457-43D7-AE92-A7D22CC4B4AC}" type="parTrans" cxnId="{AB910DFA-F744-4C10-803E-EE2DBC858162}">
      <dgm:prSet/>
      <dgm:spPr/>
      <dgm:t>
        <a:bodyPr/>
        <a:lstStyle/>
        <a:p>
          <a:endParaRPr lang="fr-FR"/>
        </a:p>
      </dgm:t>
    </dgm:pt>
    <dgm:pt modelId="{7C9D8025-71F8-4C1A-96BE-79B130EEB052}" type="sibTrans" cxnId="{AB910DFA-F744-4C10-803E-EE2DBC858162}">
      <dgm:prSet/>
      <dgm:spPr/>
      <dgm:t>
        <a:bodyPr/>
        <a:lstStyle/>
        <a:p>
          <a:endParaRPr lang="fr-FR"/>
        </a:p>
      </dgm:t>
    </dgm:pt>
    <dgm:pt modelId="{B520C93A-A5DA-4D6D-B624-69263697B05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altLang="zh-CN" dirty="0" smtClean="0"/>
            <a:t>Des exemples des pages dans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179165F-02E6-4D32-A258-0001D1B5DC80}" type="parTrans" cxnId="{62E4A66C-700C-42A3-BCBF-1B5AE5FE818A}">
      <dgm:prSet/>
      <dgm:spPr/>
      <dgm:t>
        <a:bodyPr/>
        <a:lstStyle/>
        <a:p>
          <a:endParaRPr lang="fr-FR"/>
        </a:p>
      </dgm:t>
    </dgm:pt>
    <dgm:pt modelId="{2C502AD2-7180-4A1A-9AF5-7D2EC81F39C6}" type="sibTrans" cxnId="{62E4A66C-700C-42A3-BCBF-1B5AE5FE818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791A02E-82F2-45DA-91F1-C7427813473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fr-FR" dirty="0" smtClean="0"/>
            <a:t>Présentation de l’application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2123D5B-F596-4858-8FBD-59CF3E4761D0}" type="parTrans" cxnId="{CFBDE293-DC0B-4894-956D-EBBD394014CA}">
      <dgm:prSet/>
      <dgm:spPr/>
      <dgm:t>
        <a:bodyPr/>
        <a:lstStyle/>
        <a:p>
          <a:endParaRPr lang="fr-FR"/>
        </a:p>
      </dgm:t>
    </dgm:pt>
    <dgm:pt modelId="{ED61885F-0F57-4FC4-BA5E-7EB76E72E591}" type="sibTrans" cxnId="{CFBDE293-DC0B-4894-956D-EBBD394014C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479CF09B-53B4-414A-B5CE-EC9E4FAB8328}" type="pres">
      <dgm:prSet presAssocID="{2F7071E7-5004-46FC-AB15-18F2C4D40706}" presName="Name0" presStyleCnt="0">
        <dgm:presLayoutVars>
          <dgm:dir/>
          <dgm:resizeHandles val="exact"/>
        </dgm:presLayoutVars>
      </dgm:prSet>
      <dgm:spPr/>
    </dgm:pt>
    <dgm:pt modelId="{B35E2FC5-4C02-48E2-9E6D-E5D58AA04F54}" type="pres">
      <dgm:prSet presAssocID="{D3941040-9E23-4A30-8A01-DF4BD7B227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5ED49A-AD97-4A8E-868F-54DF7C2C9D3B}" type="pres">
      <dgm:prSet presAssocID="{954A1139-FCC9-492B-A163-9DB4695AF0C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738EC676-2925-483F-9EB9-ABF94C38D065}" type="pres">
      <dgm:prSet presAssocID="{954A1139-FCC9-492B-A163-9DB4695AF0C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03A35B8-4289-4150-B40F-6DD7258A8CC5}" type="pres">
      <dgm:prSet presAssocID="{5515BA6D-D4FB-436E-B761-0B3E84D4CE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DB571-9FE1-4893-BEA4-08F5F820C2F4}" type="pres">
      <dgm:prSet presAssocID="{8A05C28A-5B70-4B41-99BD-0D74E3ADEC04}" presName="sibTrans" presStyleLbl="sibTrans2D1" presStyleIdx="1" presStyleCnt="5"/>
      <dgm:spPr/>
      <dgm:t>
        <a:bodyPr/>
        <a:lstStyle/>
        <a:p>
          <a:endParaRPr lang="fr-FR"/>
        </a:p>
      </dgm:t>
    </dgm:pt>
    <dgm:pt modelId="{636A6B47-A320-4373-8EC6-222189701E9D}" type="pres">
      <dgm:prSet presAssocID="{8A05C28A-5B70-4B41-99BD-0D74E3ADEC04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C1CBDD52-C033-40DD-9ADE-68683AB7A1CF}" type="pres">
      <dgm:prSet presAssocID="{2E12EBCE-A735-4E78-B00E-04889C155B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508E6-8B72-4542-976C-9CC7C649729D}" type="pres">
      <dgm:prSet presAssocID="{97547DF1-2650-497A-A0A9-DF9A86B4EB97}" presName="sibTrans" presStyleLbl="sibTrans2D1" presStyleIdx="2" presStyleCnt="5"/>
      <dgm:spPr/>
      <dgm:t>
        <a:bodyPr/>
        <a:lstStyle/>
        <a:p>
          <a:endParaRPr lang="fr-FR"/>
        </a:p>
      </dgm:t>
    </dgm:pt>
    <dgm:pt modelId="{2BF0FC21-3487-44E0-8912-19733CD911B4}" type="pres">
      <dgm:prSet presAssocID="{97547DF1-2650-497A-A0A9-DF9A86B4EB97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04EF9DAA-C2C9-40A1-8C48-6C7237A978E1}" type="pres">
      <dgm:prSet presAssocID="{B520C93A-A5DA-4D6D-B624-69263697B0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C76B6-551B-443C-AC8C-9ED2FED8873D}" type="pres">
      <dgm:prSet presAssocID="{2C502AD2-7180-4A1A-9AF5-7D2EC81F39C6}" presName="sibTrans" presStyleLbl="sibTrans2D1" presStyleIdx="3" presStyleCnt="5"/>
      <dgm:spPr/>
      <dgm:t>
        <a:bodyPr/>
        <a:lstStyle/>
        <a:p>
          <a:endParaRPr lang="fr-FR"/>
        </a:p>
      </dgm:t>
    </dgm:pt>
    <dgm:pt modelId="{9087F06F-92B1-465A-9E44-B790D3FB8554}" type="pres">
      <dgm:prSet presAssocID="{2C502AD2-7180-4A1A-9AF5-7D2EC81F39C6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6009064E-6066-4210-8DBB-E225B477D6BC}" type="pres">
      <dgm:prSet presAssocID="{9791A02E-82F2-45DA-91F1-C74278134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7C12A1-AD60-4DF3-941E-8E3CEA0C9B0E}" type="pres">
      <dgm:prSet presAssocID="{ED61885F-0F57-4FC4-BA5E-7EB76E72E591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2B019AE-B8BB-47B8-BA3D-4DBC5B9B5467}" type="pres">
      <dgm:prSet presAssocID="{ED61885F-0F57-4FC4-BA5E-7EB76E72E591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03B3364-DC04-4B2B-9592-DC805AC4B4E3}" type="pres">
      <dgm:prSet presAssocID="{4AD7013A-3CAA-4900-874A-FF0B4491A3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51FDDB-46B2-4003-86EE-024647E0BE24}" type="presOf" srcId="{954A1139-FCC9-492B-A163-9DB4695AF0C6}" destId="{738EC676-2925-483F-9EB9-ABF94C38D065}" srcOrd="1" destOrd="0" presId="urn:microsoft.com/office/officeart/2005/8/layout/process1"/>
    <dgm:cxn modelId="{69DA47C5-EB63-4F2D-91F6-64DE670800EC}" type="presOf" srcId="{5515BA6D-D4FB-436E-B761-0B3E84D4CE56}" destId="{E03A35B8-4289-4150-B40F-6DD7258A8CC5}" srcOrd="0" destOrd="0" presId="urn:microsoft.com/office/officeart/2005/8/layout/process1"/>
    <dgm:cxn modelId="{A7981DBD-8342-4C7A-99EB-C9E0CACBAEB4}" type="presOf" srcId="{2C502AD2-7180-4A1A-9AF5-7D2EC81F39C6}" destId="{AC2C76B6-551B-443C-AC8C-9ED2FED8873D}" srcOrd="0" destOrd="0" presId="urn:microsoft.com/office/officeart/2005/8/layout/process1"/>
    <dgm:cxn modelId="{014C43E8-0472-4A76-9AC4-443A5E4BD2F3}" type="presOf" srcId="{97547DF1-2650-497A-A0A9-DF9A86B4EB97}" destId="{5BE508E6-8B72-4542-976C-9CC7C649729D}" srcOrd="0" destOrd="0" presId="urn:microsoft.com/office/officeart/2005/8/layout/process1"/>
    <dgm:cxn modelId="{4CCFB494-9219-44CC-9CF8-227BCA32A161}" type="presOf" srcId="{ED61885F-0F57-4FC4-BA5E-7EB76E72E591}" destId="{387C12A1-AD60-4DF3-941E-8E3CEA0C9B0E}" srcOrd="0" destOrd="0" presId="urn:microsoft.com/office/officeart/2005/8/layout/process1"/>
    <dgm:cxn modelId="{E9F81F53-2DC4-4245-9D12-4EF4E1973842}" type="presOf" srcId="{97547DF1-2650-497A-A0A9-DF9A86B4EB97}" destId="{2BF0FC21-3487-44E0-8912-19733CD911B4}" srcOrd="1" destOrd="0" presId="urn:microsoft.com/office/officeart/2005/8/layout/process1"/>
    <dgm:cxn modelId="{5CEFEF61-558B-4A4A-8084-FFD3EE0B9A0C}" type="presOf" srcId="{954A1139-FCC9-492B-A163-9DB4695AF0C6}" destId="{C85ED49A-AD97-4A8E-868F-54DF7C2C9D3B}" srcOrd="0" destOrd="0" presId="urn:microsoft.com/office/officeart/2005/8/layout/process1"/>
    <dgm:cxn modelId="{02F01CF1-A504-4406-A487-21E33AF7C1F6}" srcId="{2F7071E7-5004-46FC-AB15-18F2C4D40706}" destId="{2E12EBCE-A735-4E78-B00E-04889C155B0C}" srcOrd="2" destOrd="0" parTransId="{DFA6DE3B-AA6B-4A90-94A8-3DBD66BC8D8E}" sibTransId="{97547DF1-2650-497A-A0A9-DF9A86B4EB97}"/>
    <dgm:cxn modelId="{C30EDA3C-9156-409C-A2FB-F7838AA728D2}" srcId="{2F7071E7-5004-46FC-AB15-18F2C4D40706}" destId="{D3941040-9E23-4A30-8A01-DF4BD7B22731}" srcOrd="0" destOrd="0" parTransId="{BBCA0B38-853C-4A0B-B697-DDDF21B3D7D0}" sibTransId="{954A1139-FCC9-492B-A163-9DB4695AF0C6}"/>
    <dgm:cxn modelId="{B5FD21D9-6D8B-4343-BF7D-22503BD8B34D}" type="presOf" srcId="{2E12EBCE-A735-4E78-B00E-04889C155B0C}" destId="{C1CBDD52-C033-40DD-9ADE-68683AB7A1CF}" srcOrd="0" destOrd="0" presId="urn:microsoft.com/office/officeart/2005/8/layout/process1"/>
    <dgm:cxn modelId="{17A3C0EC-996C-474B-A0DC-C333730C3262}" type="presOf" srcId="{8A05C28A-5B70-4B41-99BD-0D74E3ADEC04}" destId="{2E4DB571-9FE1-4893-BEA4-08F5F820C2F4}" srcOrd="0" destOrd="0" presId="urn:microsoft.com/office/officeart/2005/8/layout/process1"/>
    <dgm:cxn modelId="{43522DE7-4EDF-4195-8149-8513FE01F2FF}" type="presOf" srcId="{4AD7013A-3CAA-4900-874A-FF0B4491A3DF}" destId="{D03B3364-DC04-4B2B-9592-DC805AC4B4E3}" srcOrd="0" destOrd="0" presId="urn:microsoft.com/office/officeart/2005/8/layout/process1"/>
    <dgm:cxn modelId="{4B499167-B31E-4FD9-9379-A9E896116F67}" type="presOf" srcId="{8A05C28A-5B70-4B41-99BD-0D74E3ADEC04}" destId="{636A6B47-A320-4373-8EC6-222189701E9D}" srcOrd="1" destOrd="0" presId="urn:microsoft.com/office/officeart/2005/8/layout/process1"/>
    <dgm:cxn modelId="{0243E131-8E24-4844-89CA-E8C65CBDA417}" srcId="{2F7071E7-5004-46FC-AB15-18F2C4D40706}" destId="{5515BA6D-D4FB-436E-B761-0B3E84D4CE56}" srcOrd="1" destOrd="0" parTransId="{42E49B03-FE3F-4348-8F42-8BA45BDDDA50}" sibTransId="{8A05C28A-5B70-4B41-99BD-0D74E3ADEC04}"/>
    <dgm:cxn modelId="{73549686-3FC3-4DCC-B2AC-ACB1EC8287A0}" type="presOf" srcId="{D3941040-9E23-4A30-8A01-DF4BD7B22731}" destId="{B35E2FC5-4C02-48E2-9E6D-E5D58AA04F54}" srcOrd="0" destOrd="0" presId="urn:microsoft.com/office/officeart/2005/8/layout/process1"/>
    <dgm:cxn modelId="{D7C75659-F306-41B5-9186-841015BBF48E}" type="presOf" srcId="{ED61885F-0F57-4FC4-BA5E-7EB76E72E591}" destId="{82B019AE-B8BB-47B8-BA3D-4DBC5B9B5467}" srcOrd="1" destOrd="0" presId="urn:microsoft.com/office/officeart/2005/8/layout/process1"/>
    <dgm:cxn modelId="{5D2BC7E4-1711-40FE-9776-566AD244EC8C}" type="presOf" srcId="{2F7071E7-5004-46FC-AB15-18F2C4D40706}" destId="{479CF09B-53B4-414A-B5CE-EC9E4FAB8328}" srcOrd="0" destOrd="0" presId="urn:microsoft.com/office/officeart/2005/8/layout/process1"/>
    <dgm:cxn modelId="{62E4A66C-700C-42A3-BCBF-1B5AE5FE818A}" srcId="{2F7071E7-5004-46FC-AB15-18F2C4D40706}" destId="{B520C93A-A5DA-4D6D-B624-69263697B05C}" srcOrd="3" destOrd="0" parTransId="{D179165F-02E6-4D32-A258-0001D1B5DC80}" sibTransId="{2C502AD2-7180-4A1A-9AF5-7D2EC81F39C6}"/>
    <dgm:cxn modelId="{C4021786-466E-41F3-AC9D-6BB5AA9C00D0}" type="presOf" srcId="{9791A02E-82F2-45DA-91F1-C7427813473A}" destId="{6009064E-6066-4210-8DBB-E225B477D6BC}" srcOrd="0" destOrd="0" presId="urn:microsoft.com/office/officeart/2005/8/layout/process1"/>
    <dgm:cxn modelId="{AB910DFA-F744-4C10-803E-EE2DBC858162}" srcId="{2F7071E7-5004-46FC-AB15-18F2C4D40706}" destId="{4AD7013A-3CAA-4900-874A-FF0B4491A3DF}" srcOrd="5" destOrd="0" parTransId="{5BE52444-C457-43D7-AE92-A7D22CC4B4AC}" sibTransId="{7C9D8025-71F8-4C1A-96BE-79B130EEB052}"/>
    <dgm:cxn modelId="{EC9F6D04-5443-4181-93C4-8AC7E3C9B916}" type="presOf" srcId="{B520C93A-A5DA-4D6D-B624-69263697B05C}" destId="{04EF9DAA-C2C9-40A1-8C48-6C7237A978E1}" srcOrd="0" destOrd="0" presId="urn:microsoft.com/office/officeart/2005/8/layout/process1"/>
    <dgm:cxn modelId="{CFBDE293-DC0B-4894-956D-EBBD394014CA}" srcId="{2F7071E7-5004-46FC-AB15-18F2C4D40706}" destId="{9791A02E-82F2-45DA-91F1-C7427813473A}" srcOrd="4" destOrd="0" parTransId="{E2123D5B-F596-4858-8FBD-59CF3E4761D0}" sibTransId="{ED61885F-0F57-4FC4-BA5E-7EB76E72E591}"/>
    <dgm:cxn modelId="{1F9744FC-E2DF-492C-9004-E59FF4D561E0}" type="presOf" srcId="{2C502AD2-7180-4A1A-9AF5-7D2EC81F39C6}" destId="{9087F06F-92B1-465A-9E44-B790D3FB8554}" srcOrd="1" destOrd="0" presId="urn:microsoft.com/office/officeart/2005/8/layout/process1"/>
    <dgm:cxn modelId="{E343261A-6BB3-4B54-AB37-5E2BD02A1D7A}" type="presParOf" srcId="{479CF09B-53B4-414A-B5CE-EC9E4FAB8328}" destId="{B35E2FC5-4C02-48E2-9E6D-E5D58AA04F54}" srcOrd="0" destOrd="0" presId="urn:microsoft.com/office/officeart/2005/8/layout/process1"/>
    <dgm:cxn modelId="{31423FE9-EEA0-477E-89A3-2B6D1037971F}" type="presParOf" srcId="{479CF09B-53B4-414A-B5CE-EC9E4FAB8328}" destId="{C85ED49A-AD97-4A8E-868F-54DF7C2C9D3B}" srcOrd="1" destOrd="0" presId="urn:microsoft.com/office/officeart/2005/8/layout/process1"/>
    <dgm:cxn modelId="{A71BA6D2-22AB-4AC9-85BB-2400D3E4CE53}" type="presParOf" srcId="{C85ED49A-AD97-4A8E-868F-54DF7C2C9D3B}" destId="{738EC676-2925-483F-9EB9-ABF94C38D065}" srcOrd="0" destOrd="0" presId="urn:microsoft.com/office/officeart/2005/8/layout/process1"/>
    <dgm:cxn modelId="{9C6AD8F0-0F31-4C3D-B0C5-3659607DA58E}" type="presParOf" srcId="{479CF09B-53B4-414A-B5CE-EC9E4FAB8328}" destId="{E03A35B8-4289-4150-B40F-6DD7258A8CC5}" srcOrd="2" destOrd="0" presId="urn:microsoft.com/office/officeart/2005/8/layout/process1"/>
    <dgm:cxn modelId="{A1B2E44D-419B-4C12-A6D4-2CBBFE3E48B7}" type="presParOf" srcId="{479CF09B-53B4-414A-B5CE-EC9E4FAB8328}" destId="{2E4DB571-9FE1-4893-BEA4-08F5F820C2F4}" srcOrd="3" destOrd="0" presId="urn:microsoft.com/office/officeart/2005/8/layout/process1"/>
    <dgm:cxn modelId="{4B8EAFD4-7A5A-4B98-87C7-1E921260525C}" type="presParOf" srcId="{2E4DB571-9FE1-4893-BEA4-08F5F820C2F4}" destId="{636A6B47-A320-4373-8EC6-222189701E9D}" srcOrd="0" destOrd="0" presId="urn:microsoft.com/office/officeart/2005/8/layout/process1"/>
    <dgm:cxn modelId="{7B98416F-2EC0-4557-B7E2-B365014214CD}" type="presParOf" srcId="{479CF09B-53B4-414A-B5CE-EC9E4FAB8328}" destId="{C1CBDD52-C033-40DD-9ADE-68683AB7A1CF}" srcOrd="4" destOrd="0" presId="urn:microsoft.com/office/officeart/2005/8/layout/process1"/>
    <dgm:cxn modelId="{A2493B8B-E60E-4ECE-BD58-2DEBD5088FCA}" type="presParOf" srcId="{479CF09B-53B4-414A-B5CE-EC9E4FAB8328}" destId="{5BE508E6-8B72-4542-976C-9CC7C649729D}" srcOrd="5" destOrd="0" presId="urn:microsoft.com/office/officeart/2005/8/layout/process1"/>
    <dgm:cxn modelId="{9E48C99F-7B19-4831-B897-27C2F464615C}" type="presParOf" srcId="{5BE508E6-8B72-4542-976C-9CC7C649729D}" destId="{2BF0FC21-3487-44E0-8912-19733CD911B4}" srcOrd="0" destOrd="0" presId="urn:microsoft.com/office/officeart/2005/8/layout/process1"/>
    <dgm:cxn modelId="{32970B52-FE7E-413D-B0E9-27A6FCF6857F}" type="presParOf" srcId="{479CF09B-53B4-414A-B5CE-EC9E4FAB8328}" destId="{04EF9DAA-C2C9-40A1-8C48-6C7237A978E1}" srcOrd="6" destOrd="0" presId="urn:microsoft.com/office/officeart/2005/8/layout/process1"/>
    <dgm:cxn modelId="{0FD3F24B-D1ED-4628-BAE3-DF57C78050A9}" type="presParOf" srcId="{479CF09B-53B4-414A-B5CE-EC9E4FAB8328}" destId="{AC2C76B6-551B-443C-AC8C-9ED2FED8873D}" srcOrd="7" destOrd="0" presId="urn:microsoft.com/office/officeart/2005/8/layout/process1"/>
    <dgm:cxn modelId="{7AA590E1-A12E-490B-8778-2E4DBA75285D}" type="presParOf" srcId="{AC2C76B6-551B-443C-AC8C-9ED2FED8873D}" destId="{9087F06F-92B1-465A-9E44-B790D3FB8554}" srcOrd="0" destOrd="0" presId="urn:microsoft.com/office/officeart/2005/8/layout/process1"/>
    <dgm:cxn modelId="{D10E1ADA-C844-4DA9-8510-C466E1A0381C}" type="presParOf" srcId="{479CF09B-53B4-414A-B5CE-EC9E4FAB8328}" destId="{6009064E-6066-4210-8DBB-E225B477D6BC}" srcOrd="8" destOrd="0" presId="urn:microsoft.com/office/officeart/2005/8/layout/process1"/>
    <dgm:cxn modelId="{AED1D817-1988-46DB-A522-85FFDB9741D7}" type="presParOf" srcId="{479CF09B-53B4-414A-B5CE-EC9E4FAB8328}" destId="{387C12A1-AD60-4DF3-941E-8E3CEA0C9B0E}" srcOrd="9" destOrd="0" presId="urn:microsoft.com/office/officeart/2005/8/layout/process1"/>
    <dgm:cxn modelId="{FA697550-A2F8-4E63-B475-DF000FF0390C}" type="presParOf" srcId="{387C12A1-AD60-4DF3-941E-8E3CEA0C9B0E}" destId="{82B019AE-B8BB-47B8-BA3D-4DBC5B9B5467}" srcOrd="0" destOrd="0" presId="urn:microsoft.com/office/officeart/2005/8/layout/process1"/>
    <dgm:cxn modelId="{B799FC08-838C-49E4-97FD-7093251CDC5A}" type="presParOf" srcId="{479CF09B-53B4-414A-B5CE-EC9E4FAB8328}" destId="{D03B3364-DC04-4B2B-9592-DC805AC4B4E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B966-569B-4BA6-ABFD-62AD078FD8A6}">
      <dsp:nvSpPr>
        <dsp:cNvPr id="0" name=""/>
        <dsp:cNvSpPr/>
      </dsp:nvSpPr>
      <dsp:spPr>
        <a:xfrm rot="5400000">
          <a:off x="1330536" y="1507719"/>
          <a:ext cx="1333447" cy="15180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247B25-8E41-4F62-BFF8-ED2B2938136C}">
      <dsp:nvSpPr>
        <dsp:cNvPr id="0" name=""/>
        <dsp:cNvSpPr/>
      </dsp:nvSpPr>
      <dsp:spPr>
        <a:xfrm>
          <a:off x="977253" y="29565"/>
          <a:ext cx="2244741" cy="1571246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smtClean="0">
              <a:solidFill>
                <a:schemeClr val="tx2"/>
              </a:solidFill>
            </a:rPr>
            <a:t>D.U</a:t>
          </a:r>
          <a:endParaRPr lang="fr-FR" sz="6500" kern="1200" dirty="0">
            <a:solidFill>
              <a:schemeClr val="tx2"/>
            </a:solidFill>
          </a:endParaRPr>
        </a:p>
      </dsp:txBody>
      <dsp:txXfrm>
        <a:off x="1053969" y="106281"/>
        <a:ext cx="2091309" cy="1417814"/>
      </dsp:txXfrm>
    </dsp:sp>
    <dsp:sp modelId="{58BC6D8C-C595-4AC6-91D0-5DC374442158}">
      <dsp:nvSpPr>
        <dsp:cNvPr id="0" name=""/>
        <dsp:cNvSpPr/>
      </dsp:nvSpPr>
      <dsp:spPr>
        <a:xfrm flipH="1">
          <a:off x="3265707" y="177807"/>
          <a:ext cx="3556920" cy="12699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DIAGRAM USE CASE</a:t>
          </a:r>
          <a:endParaRPr lang="fr-FR" sz="2800" kern="1200" dirty="0"/>
        </a:p>
      </dsp:txBody>
      <dsp:txXfrm>
        <a:off x="3265707" y="177807"/>
        <a:ext cx="3556920" cy="1269950"/>
      </dsp:txXfrm>
    </dsp:sp>
    <dsp:sp modelId="{B11A07EE-3AE6-4D42-B54B-A896D1B20BF8}">
      <dsp:nvSpPr>
        <dsp:cNvPr id="0" name=""/>
        <dsp:cNvSpPr/>
      </dsp:nvSpPr>
      <dsp:spPr>
        <a:xfrm rot="5400000">
          <a:off x="3653499" y="3272747"/>
          <a:ext cx="1333447" cy="15180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3252"/>
            <a:satOff val="-2955"/>
            <a:lumOff val="106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31D8DD-E987-4585-B9E0-2DFA39E42C54}">
      <dsp:nvSpPr>
        <dsp:cNvPr id="0" name=""/>
        <dsp:cNvSpPr/>
      </dsp:nvSpPr>
      <dsp:spPr>
        <a:xfrm>
          <a:off x="3300216" y="1794593"/>
          <a:ext cx="2244741" cy="1571246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-166631"/>
            <a:satOff val="-233"/>
            <a:lumOff val="128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smtClean="0">
              <a:solidFill>
                <a:schemeClr val="tx2"/>
              </a:solidFill>
            </a:rPr>
            <a:t>D.C</a:t>
          </a:r>
          <a:endParaRPr lang="fr-FR" sz="6500" kern="1200" dirty="0">
            <a:solidFill>
              <a:schemeClr val="tx2"/>
            </a:solidFill>
          </a:endParaRPr>
        </a:p>
      </dsp:txBody>
      <dsp:txXfrm>
        <a:off x="3376932" y="1871309"/>
        <a:ext cx="2091309" cy="1417814"/>
      </dsp:txXfrm>
    </dsp:sp>
    <dsp:sp modelId="{894FBD3D-37C7-4637-B28A-116D7E6E4F6D}">
      <dsp:nvSpPr>
        <dsp:cNvPr id="0" name=""/>
        <dsp:cNvSpPr/>
      </dsp:nvSpPr>
      <dsp:spPr>
        <a:xfrm>
          <a:off x="5559683" y="1944447"/>
          <a:ext cx="3076557" cy="12699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DIAGRAM CLASS</a:t>
          </a:r>
          <a:endParaRPr lang="fr-FR" sz="2800" kern="1200" dirty="0"/>
        </a:p>
      </dsp:txBody>
      <dsp:txXfrm>
        <a:off x="5559683" y="1944447"/>
        <a:ext cx="3076557" cy="1269950"/>
      </dsp:txXfrm>
    </dsp:sp>
    <dsp:sp modelId="{2260D2EB-3564-4D5D-BA8A-8BC51E3C2891}">
      <dsp:nvSpPr>
        <dsp:cNvPr id="0" name=""/>
        <dsp:cNvSpPr/>
      </dsp:nvSpPr>
      <dsp:spPr>
        <a:xfrm>
          <a:off x="5623179" y="3559621"/>
          <a:ext cx="2244741" cy="1571246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-333263"/>
            <a:satOff val="-466"/>
            <a:lumOff val="256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smtClean="0">
              <a:solidFill>
                <a:schemeClr val="tx2"/>
              </a:solidFill>
            </a:rPr>
            <a:t>D.S</a:t>
          </a:r>
          <a:endParaRPr lang="fr-FR" sz="6500" kern="1200" dirty="0">
            <a:solidFill>
              <a:schemeClr val="tx2"/>
            </a:solidFill>
          </a:endParaRPr>
        </a:p>
      </dsp:txBody>
      <dsp:txXfrm>
        <a:off x="5699895" y="3636337"/>
        <a:ext cx="2091309" cy="1417814"/>
      </dsp:txXfrm>
    </dsp:sp>
    <dsp:sp modelId="{86B71C03-F3C7-4988-94C1-DE396B247068}">
      <dsp:nvSpPr>
        <dsp:cNvPr id="0" name=""/>
        <dsp:cNvSpPr/>
      </dsp:nvSpPr>
      <dsp:spPr>
        <a:xfrm>
          <a:off x="7918866" y="3709475"/>
          <a:ext cx="3333840" cy="126995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DIAGRAM SESSION</a:t>
          </a:r>
          <a:endParaRPr lang="fr-FR" sz="2800" kern="1200" dirty="0"/>
        </a:p>
      </dsp:txBody>
      <dsp:txXfrm>
        <a:off x="7918866" y="3709475"/>
        <a:ext cx="3333840" cy="1269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2FC5-4C02-48E2-9E6D-E5D58AA04F54}">
      <dsp:nvSpPr>
        <dsp:cNvPr id="0" name=""/>
        <dsp:cNvSpPr/>
      </dsp:nvSpPr>
      <dsp:spPr>
        <a:xfrm>
          <a:off x="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C’est quoi Meowpaws?</a:t>
          </a:r>
          <a:endParaRPr lang="fr-FR" sz="1500" kern="1200" dirty="0"/>
        </a:p>
      </dsp:txBody>
      <dsp:txXfrm>
        <a:off x="25024" y="226477"/>
        <a:ext cx="1373939" cy="804344"/>
      </dsp:txXfrm>
    </dsp:sp>
    <dsp:sp modelId="{C85ED49A-AD97-4A8E-868F-54DF7C2C9D3B}">
      <dsp:nvSpPr>
        <dsp:cNvPr id="0" name=""/>
        <dsp:cNvSpPr/>
      </dsp:nvSpPr>
      <dsp:spPr>
        <a:xfrm>
          <a:off x="156638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566386" y="522705"/>
        <a:ext cx="211320" cy="211888"/>
      </dsp:txXfrm>
    </dsp:sp>
    <dsp:sp modelId="{E03A35B8-4289-4150-B40F-6DD7258A8CC5}">
      <dsp:nvSpPr>
        <dsp:cNvPr id="0" name=""/>
        <dsp:cNvSpPr/>
      </dsp:nvSpPr>
      <dsp:spPr>
        <a:xfrm>
          <a:off x="199358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Les compétences technologiques</a:t>
          </a:r>
          <a:endParaRPr lang="fr-FR" sz="1500" kern="1200" dirty="0"/>
        </a:p>
      </dsp:txBody>
      <dsp:txXfrm>
        <a:off x="2018606" y="226477"/>
        <a:ext cx="1373939" cy="804344"/>
      </dsp:txXfrm>
    </dsp:sp>
    <dsp:sp modelId="{2E4DB571-9FE1-4893-BEA4-08F5F820C2F4}">
      <dsp:nvSpPr>
        <dsp:cNvPr id="0" name=""/>
        <dsp:cNvSpPr/>
      </dsp:nvSpPr>
      <dsp:spPr>
        <a:xfrm>
          <a:off x="3559968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59968" y="522705"/>
        <a:ext cx="211320" cy="211888"/>
      </dsp:txXfrm>
    </dsp:sp>
    <dsp:sp modelId="{C1CBDD52-C033-40DD-9ADE-68683AB7A1CF}">
      <dsp:nvSpPr>
        <dsp:cNvPr id="0" name=""/>
        <dsp:cNvSpPr/>
      </dsp:nvSpPr>
      <dsp:spPr>
        <a:xfrm>
          <a:off x="3987165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La conception UML</a:t>
          </a:r>
          <a:endParaRPr lang="fr-FR" sz="1500" kern="1200" dirty="0"/>
        </a:p>
      </dsp:txBody>
      <dsp:txXfrm>
        <a:off x="4012189" y="226477"/>
        <a:ext cx="1373939" cy="804344"/>
      </dsp:txXfrm>
    </dsp:sp>
    <dsp:sp modelId="{5BE508E6-8B72-4542-976C-9CC7C649729D}">
      <dsp:nvSpPr>
        <dsp:cNvPr id="0" name=""/>
        <dsp:cNvSpPr/>
      </dsp:nvSpPr>
      <dsp:spPr>
        <a:xfrm>
          <a:off x="5553551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553551" y="522705"/>
        <a:ext cx="211320" cy="211888"/>
      </dsp:txXfrm>
    </dsp:sp>
    <dsp:sp modelId="{04EF9DAA-C2C9-40A1-8C48-6C7237A978E1}">
      <dsp:nvSpPr>
        <dsp:cNvPr id="0" name=""/>
        <dsp:cNvSpPr/>
      </dsp:nvSpPr>
      <dsp:spPr>
        <a:xfrm>
          <a:off x="5980747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zh-CN" sz="1500" kern="1200" dirty="0" smtClean="0"/>
            <a:t>Des exemples des pages dans l’application</a:t>
          </a:r>
          <a:endParaRPr lang="fr-FR" sz="1500" kern="1200" dirty="0"/>
        </a:p>
      </dsp:txBody>
      <dsp:txXfrm>
        <a:off x="6005771" y="226477"/>
        <a:ext cx="1373939" cy="804344"/>
      </dsp:txXfrm>
    </dsp:sp>
    <dsp:sp modelId="{AC2C76B6-551B-443C-AC8C-9ED2FED8873D}">
      <dsp:nvSpPr>
        <dsp:cNvPr id="0" name=""/>
        <dsp:cNvSpPr/>
      </dsp:nvSpPr>
      <dsp:spPr>
        <a:xfrm>
          <a:off x="7547133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7547133" y="522705"/>
        <a:ext cx="211320" cy="211888"/>
      </dsp:txXfrm>
    </dsp:sp>
    <dsp:sp modelId="{6009064E-6066-4210-8DBB-E225B477D6BC}">
      <dsp:nvSpPr>
        <dsp:cNvPr id="0" name=""/>
        <dsp:cNvSpPr/>
      </dsp:nvSpPr>
      <dsp:spPr>
        <a:xfrm>
          <a:off x="7974330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Présentation de l’application</a:t>
          </a:r>
          <a:endParaRPr lang="fr-FR" sz="1500" kern="1200" dirty="0"/>
        </a:p>
      </dsp:txBody>
      <dsp:txXfrm>
        <a:off x="7999354" y="226477"/>
        <a:ext cx="1373939" cy="804344"/>
      </dsp:txXfrm>
    </dsp:sp>
    <dsp:sp modelId="{387C12A1-AD60-4DF3-941E-8E3CEA0C9B0E}">
      <dsp:nvSpPr>
        <dsp:cNvPr id="0" name=""/>
        <dsp:cNvSpPr/>
      </dsp:nvSpPr>
      <dsp:spPr>
        <a:xfrm>
          <a:off x="9540716" y="452075"/>
          <a:ext cx="301885" cy="35314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9540716" y="522705"/>
        <a:ext cx="211320" cy="211888"/>
      </dsp:txXfrm>
    </dsp:sp>
    <dsp:sp modelId="{D03B3364-DC04-4B2B-9592-DC805AC4B4E3}">
      <dsp:nvSpPr>
        <dsp:cNvPr id="0" name=""/>
        <dsp:cNvSpPr/>
      </dsp:nvSpPr>
      <dsp:spPr>
        <a:xfrm>
          <a:off x="9967912" y="201453"/>
          <a:ext cx="1423987" cy="85439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Questions et Réponses </a:t>
          </a:r>
          <a:endParaRPr lang="fr-FR" sz="1500" kern="1200" dirty="0"/>
        </a:p>
      </dsp:txBody>
      <dsp:txXfrm>
        <a:off x="9992936" y="226477"/>
        <a:ext cx="1373939" cy="804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0B1B6-FCD4-403A-B494-34F0F827D32F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3368-706C-4810-992E-A287A712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8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383" y="2083777"/>
            <a:ext cx="7082168" cy="1646521"/>
          </a:xfrm>
          <a:custGeom>
            <a:avLst/>
            <a:gdLst>
              <a:gd name="connsiteX0" fmla="*/ 0 w 7082168"/>
              <a:gd name="connsiteY0" fmla="*/ 0 h 1440824"/>
              <a:gd name="connsiteX1" fmla="*/ 7082168 w 7082168"/>
              <a:gd name="connsiteY1" fmla="*/ 0 h 1440824"/>
              <a:gd name="connsiteX2" fmla="*/ 7082168 w 7082168"/>
              <a:gd name="connsiteY2" fmla="*/ 1440824 h 1440824"/>
              <a:gd name="connsiteX3" fmla="*/ 0 w 7082168"/>
              <a:gd name="connsiteY3" fmla="*/ 1440824 h 1440824"/>
              <a:gd name="connsiteX4" fmla="*/ 0 w 7082168"/>
              <a:gd name="connsiteY4" fmla="*/ 0 h 1440824"/>
              <a:gd name="connsiteX0" fmla="*/ 0 w 7082168"/>
              <a:gd name="connsiteY0" fmla="*/ 0 h 1440824"/>
              <a:gd name="connsiteX1" fmla="*/ 7082168 w 7082168"/>
              <a:gd name="connsiteY1" fmla="*/ 0 h 1440824"/>
              <a:gd name="connsiteX2" fmla="*/ 7082168 w 7082168"/>
              <a:gd name="connsiteY2" fmla="*/ 1440824 h 1440824"/>
              <a:gd name="connsiteX3" fmla="*/ 5525541 w 7082168"/>
              <a:gd name="connsiteY3" fmla="*/ 1434241 h 1440824"/>
              <a:gd name="connsiteX4" fmla="*/ 0 w 7082168"/>
              <a:gd name="connsiteY4" fmla="*/ 1440824 h 1440824"/>
              <a:gd name="connsiteX5" fmla="*/ 0 w 7082168"/>
              <a:gd name="connsiteY5" fmla="*/ 0 h 1440824"/>
              <a:gd name="connsiteX0" fmla="*/ 0 w 7082168"/>
              <a:gd name="connsiteY0" fmla="*/ 0 h 1440824"/>
              <a:gd name="connsiteX1" fmla="*/ 7082168 w 7082168"/>
              <a:gd name="connsiteY1" fmla="*/ 0 h 1440824"/>
              <a:gd name="connsiteX2" fmla="*/ 7082168 w 7082168"/>
              <a:gd name="connsiteY2" fmla="*/ 1440824 h 1440824"/>
              <a:gd name="connsiteX3" fmla="*/ 5525541 w 7082168"/>
              <a:gd name="connsiteY3" fmla="*/ 1434241 h 1440824"/>
              <a:gd name="connsiteX4" fmla="*/ 1216300 w 7082168"/>
              <a:gd name="connsiteY4" fmla="*/ 1434241 h 1440824"/>
              <a:gd name="connsiteX5" fmla="*/ 0 w 7082168"/>
              <a:gd name="connsiteY5" fmla="*/ 1440824 h 1440824"/>
              <a:gd name="connsiteX6" fmla="*/ 0 w 7082168"/>
              <a:gd name="connsiteY6" fmla="*/ 0 h 1440824"/>
              <a:gd name="connsiteX0" fmla="*/ 1216300 w 7082168"/>
              <a:gd name="connsiteY0" fmla="*/ 1434241 h 1525681"/>
              <a:gd name="connsiteX1" fmla="*/ 0 w 7082168"/>
              <a:gd name="connsiteY1" fmla="*/ 1440824 h 1525681"/>
              <a:gd name="connsiteX2" fmla="*/ 0 w 7082168"/>
              <a:gd name="connsiteY2" fmla="*/ 0 h 1525681"/>
              <a:gd name="connsiteX3" fmla="*/ 7082168 w 7082168"/>
              <a:gd name="connsiteY3" fmla="*/ 0 h 1525681"/>
              <a:gd name="connsiteX4" fmla="*/ 7082168 w 7082168"/>
              <a:gd name="connsiteY4" fmla="*/ 1440824 h 1525681"/>
              <a:gd name="connsiteX5" fmla="*/ 5525541 w 7082168"/>
              <a:gd name="connsiteY5" fmla="*/ 1434241 h 1525681"/>
              <a:gd name="connsiteX6" fmla="*/ 1307740 w 7082168"/>
              <a:gd name="connsiteY6" fmla="*/ 1525681 h 1525681"/>
              <a:gd name="connsiteX0" fmla="*/ 1216300 w 7082168"/>
              <a:gd name="connsiteY0" fmla="*/ 1434241 h 1440824"/>
              <a:gd name="connsiteX1" fmla="*/ 0 w 7082168"/>
              <a:gd name="connsiteY1" fmla="*/ 1440824 h 1440824"/>
              <a:gd name="connsiteX2" fmla="*/ 0 w 7082168"/>
              <a:gd name="connsiteY2" fmla="*/ 0 h 1440824"/>
              <a:gd name="connsiteX3" fmla="*/ 7082168 w 7082168"/>
              <a:gd name="connsiteY3" fmla="*/ 0 h 1440824"/>
              <a:gd name="connsiteX4" fmla="*/ 7082168 w 7082168"/>
              <a:gd name="connsiteY4" fmla="*/ 1440824 h 1440824"/>
              <a:gd name="connsiteX5" fmla="*/ 5525541 w 7082168"/>
              <a:gd name="connsiteY5" fmla="*/ 1434241 h 1440824"/>
              <a:gd name="connsiteX0" fmla="*/ 1636714 w 7082168"/>
              <a:gd name="connsiteY0" fmla="*/ 1434241 h 1440824"/>
              <a:gd name="connsiteX1" fmla="*/ 0 w 7082168"/>
              <a:gd name="connsiteY1" fmla="*/ 1440824 h 1440824"/>
              <a:gd name="connsiteX2" fmla="*/ 0 w 7082168"/>
              <a:gd name="connsiteY2" fmla="*/ 0 h 1440824"/>
              <a:gd name="connsiteX3" fmla="*/ 7082168 w 7082168"/>
              <a:gd name="connsiteY3" fmla="*/ 0 h 1440824"/>
              <a:gd name="connsiteX4" fmla="*/ 7082168 w 7082168"/>
              <a:gd name="connsiteY4" fmla="*/ 1440824 h 1440824"/>
              <a:gd name="connsiteX5" fmla="*/ 5525541 w 7082168"/>
              <a:gd name="connsiteY5" fmla="*/ 1434241 h 1440824"/>
              <a:gd name="connsiteX0" fmla="*/ 1636714 w 7082168"/>
              <a:gd name="connsiteY0" fmla="*/ 1434241 h 1455262"/>
              <a:gd name="connsiteX1" fmla="*/ 0 w 7082168"/>
              <a:gd name="connsiteY1" fmla="*/ 1440824 h 1455262"/>
              <a:gd name="connsiteX2" fmla="*/ 0 w 7082168"/>
              <a:gd name="connsiteY2" fmla="*/ 0 h 1455262"/>
              <a:gd name="connsiteX3" fmla="*/ 7082168 w 7082168"/>
              <a:gd name="connsiteY3" fmla="*/ 0 h 1455262"/>
              <a:gd name="connsiteX4" fmla="*/ 7082168 w 7082168"/>
              <a:gd name="connsiteY4" fmla="*/ 1440824 h 1455262"/>
              <a:gd name="connsiteX5" fmla="*/ 5399417 w 7082168"/>
              <a:gd name="connsiteY5" fmla="*/ 1455262 h 145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2168" h="1455262">
                <a:moveTo>
                  <a:pt x="1636714" y="1434241"/>
                </a:moveTo>
                <a:lnTo>
                  <a:pt x="0" y="1440824"/>
                </a:lnTo>
                <a:lnTo>
                  <a:pt x="0" y="0"/>
                </a:lnTo>
                <a:lnTo>
                  <a:pt x="7082168" y="0"/>
                </a:lnTo>
                <a:lnTo>
                  <a:pt x="7082168" y="1440824"/>
                </a:lnTo>
                <a:lnTo>
                  <a:pt x="5399417" y="1455262"/>
                </a:lnTo>
              </a:path>
            </a:pathLst>
          </a:custGeom>
          <a:noFill/>
          <a:ln w="19050">
            <a:solidFill>
              <a:schemeClr val="tx1">
                <a:alpha val="64000"/>
              </a:schemeClr>
            </a:solidFill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0255" y="3449525"/>
            <a:ext cx="3723237" cy="519116"/>
          </a:xfrm>
          <a:ln w="1270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2000">
                <a:solidFill>
                  <a:srgbClr val="B8C2EA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762323" y="5698909"/>
            <a:ext cx="419100" cy="419100"/>
            <a:chOff x="5762323" y="5698909"/>
            <a:chExt cx="419100" cy="419100"/>
          </a:xfrm>
        </p:grpSpPr>
        <p:sp>
          <p:nvSpPr>
            <p:cNvPr id="16" name="椭圆 15">
              <a:hlinkClick r:id="" action="ppaction://hlinkshowjump?jump=nextslide"/>
            </p:cNvPr>
            <p:cNvSpPr/>
            <p:nvPr userDrawn="1"/>
          </p:nvSpPr>
          <p:spPr>
            <a:xfrm>
              <a:off x="5762323" y="5698909"/>
              <a:ext cx="419100" cy="419100"/>
            </a:xfrm>
            <a:prstGeom prst="ellipse">
              <a:avLst/>
            </a:prstGeom>
            <a:noFill/>
            <a:ln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 userDrawn="1"/>
          </p:nvSpPr>
          <p:spPr>
            <a:xfrm>
              <a:off x="5892498" y="5787076"/>
              <a:ext cx="158750" cy="260350"/>
            </a:xfrm>
            <a:prstGeom prst="downArrow">
              <a:avLst>
                <a:gd name="adj1" fmla="val 23000"/>
                <a:gd name="adj2" fmla="val 68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01656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2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884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9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193800"/>
            <a:ext cx="10680337" cy="503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BCC76A7-7986-45A7-9E49-39F9D7D4AB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9D6892-1287-4626-90D5-52BF8157BB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406590"/>
            <a:ext cx="1068033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60000"/>
        <a:buFont typeface="Wingdings 2" panose="05020102010507070707" pitchFamily="18" charset="2"/>
        <a:buChar char="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1.png"/><Relationship Id="rId10" Type="http://schemas.microsoft.com/office/2007/relationships/diagramDrawing" Target="../diagrams/drawing4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Meowpaws/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b="0" dirty="0" smtClean="0"/>
              <a:t>MEOWPAWS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CN" dirty="0" smtClean="0">
                <a:latin typeface="+mj-ea"/>
                <a:ea typeface="+mj-ea"/>
              </a:rPr>
              <a:t>Marouan Bouchettoy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2625" y="5698331"/>
            <a:ext cx="419100" cy="419100"/>
            <a:chOff x="5762625" y="5698331"/>
            <a:chExt cx="419100" cy="419100"/>
          </a:xfrm>
        </p:grpSpPr>
        <p:sp>
          <p:nvSpPr>
            <p:cNvPr id="10" name="Oval 9"/>
            <p:cNvSpPr/>
            <p:nvPr/>
          </p:nvSpPr>
          <p:spPr>
            <a:xfrm>
              <a:off x="5762625" y="5698331"/>
              <a:ext cx="419100" cy="4191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own Arrow 10">
              <a:hlinkClick r:id="" action="ppaction://hlinkshowjump?jump=nextslide"/>
            </p:cNvPr>
            <p:cNvSpPr/>
            <p:nvPr/>
          </p:nvSpPr>
          <p:spPr>
            <a:xfrm>
              <a:off x="5904309" y="5786437"/>
              <a:ext cx="135731" cy="251222"/>
            </a:xfrm>
            <a:prstGeom prst="downArrow">
              <a:avLst>
                <a:gd name="adj1" fmla="val 21107"/>
                <a:gd name="adj2" fmla="val 66009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5" y="-24008"/>
            <a:ext cx="4807105" cy="10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/>
          <p:cNvSpPr/>
          <p:nvPr/>
        </p:nvSpPr>
        <p:spPr>
          <a:xfrm rot="5400000">
            <a:off x="1060602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3" y="1766704"/>
            <a:ext cx="4807105" cy="1024712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2667000" y="2894008"/>
            <a:ext cx="3210560" cy="2722880"/>
          </a:xfrm>
          <a:prstGeom prst="cloudCallout">
            <a:avLst>
              <a:gd name="adj1" fmla="val -58491"/>
              <a:gd name="adj2" fmla="val 7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2"/>
                </a:solidFill>
              </a:rPr>
              <a:t>Questions</a:t>
            </a:r>
            <a:endParaRPr lang="fr-FR" sz="3600" dirty="0">
              <a:solidFill>
                <a:schemeClr val="tx2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151880" y="3041328"/>
            <a:ext cx="3373120" cy="2428240"/>
          </a:xfrm>
          <a:prstGeom prst="wedgeEllipseCallout">
            <a:avLst>
              <a:gd name="adj1" fmla="val 65914"/>
              <a:gd name="adj2" fmla="val 8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 smtClean="0">
                <a:solidFill>
                  <a:schemeClr val="tx2"/>
                </a:solidFill>
              </a:rPr>
              <a:t>Reponses</a:t>
            </a:r>
            <a:endParaRPr lang="fr-FR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62625" y="5698331"/>
            <a:ext cx="419100" cy="419100"/>
            <a:chOff x="5762625" y="5698331"/>
            <a:chExt cx="419100" cy="419100"/>
          </a:xfrm>
        </p:grpSpPr>
        <p:sp>
          <p:nvSpPr>
            <p:cNvPr id="13" name="Oval 12"/>
            <p:cNvSpPr/>
            <p:nvPr/>
          </p:nvSpPr>
          <p:spPr>
            <a:xfrm>
              <a:off x="5762625" y="5698331"/>
              <a:ext cx="419100" cy="4191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Down Arrow 13">
              <a:hlinkClick r:id="rId8" action="ppaction://hlinksldjump"/>
            </p:cNvPr>
            <p:cNvSpPr/>
            <p:nvPr/>
          </p:nvSpPr>
          <p:spPr>
            <a:xfrm>
              <a:off x="5904309" y="5786437"/>
              <a:ext cx="135731" cy="251222"/>
            </a:xfrm>
            <a:prstGeom prst="downArrow">
              <a:avLst>
                <a:gd name="adj1" fmla="val 21107"/>
                <a:gd name="adj2" fmla="val 66009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9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48" y="1373594"/>
            <a:ext cx="6268905" cy="1336319"/>
          </a:xfrm>
          <a:prstGeom prst="rect">
            <a:avLst/>
          </a:prstGeom>
        </p:spPr>
      </p:pic>
      <p:sp>
        <p:nvSpPr>
          <p:cNvPr id="8" name="Up Arrow Callout 7"/>
          <p:cNvSpPr/>
          <p:nvPr/>
        </p:nvSpPr>
        <p:spPr>
          <a:xfrm>
            <a:off x="4755174" y="2488223"/>
            <a:ext cx="2681653" cy="258493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MERCI !!</a:t>
            </a:r>
            <a:endParaRPr lang="fr-FR" sz="5400" dirty="0">
              <a:ln>
                <a:solidFill>
                  <a:sysClr val="windowText" lastClr="000000"/>
                </a:solidFill>
              </a:ln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3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0" dirty="0" smtClean="0"/>
              <a:t>Meowpaws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C’est quoi Meowpaws?</a:t>
            </a:r>
          </a:p>
          <a:p>
            <a:r>
              <a:rPr lang="fr-FR" altLang="zh-CN" dirty="0" smtClean="0"/>
              <a:t>Les compétences technologiques</a:t>
            </a:r>
          </a:p>
          <a:p>
            <a:r>
              <a:rPr lang="fr-FR" altLang="zh-CN" dirty="0" smtClean="0"/>
              <a:t>La conception UML</a:t>
            </a:r>
          </a:p>
          <a:p>
            <a:r>
              <a:rPr lang="fr-FR" altLang="zh-CN" dirty="0" smtClean="0"/>
              <a:t>Des exemples des pages dans l’application</a:t>
            </a:r>
          </a:p>
          <a:p>
            <a:r>
              <a:rPr lang="fr-FR" altLang="zh-CN" dirty="0" smtClean="0"/>
              <a:t>Présentation de l’application</a:t>
            </a:r>
          </a:p>
          <a:p>
            <a:r>
              <a:rPr lang="fr-FR" altLang="zh-CN" dirty="0" smtClean="0"/>
              <a:t>Questions et Réponses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62625" y="5698331"/>
            <a:ext cx="419100" cy="419100"/>
            <a:chOff x="5762625" y="5698331"/>
            <a:chExt cx="419100" cy="419100"/>
          </a:xfrm>
        </p:grpSpPr>
        <p:sp>
          <p:nvSpPr>
            <p:cNvPr id="5" name="Oval 4"/>
            <p:cNvSpPr/>
            <p:nvPr/>
          </p:nvSpPr>
          <p:spPr>
            <a:xfrm>
              <a:off x="5762625" y="5698331"/>
              <a:ext cx="419100" cy="4191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own Arrow 5">
              <a:hlinkClick r:id="" action="ppaction://hlinkshowjump?jump=nextslide"/>
            </p:cNvPr>
            <p:cNvSpPr/>
            <p:nvPr/>
          </p:nvSpPr>
          <p:spPr>
            <a:xfrm>
              <a:off x="5904309" y="5786437"/>
              <a:ext cx="135731" cy="251222"/>
            </a:xfrm>
            <a:prstGeom prst="downArrow">
              <a:avLst>
                <a:gd name="adj1" fmla="val 21107"/>
                <a:gd name="adj2" fmla="val 66009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35" y="77592"/>
            <a:ext cx="4807105" cy="10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8935742"/>
              </p:ext>
            </p:extLst>
          </p:nvPr>
        </p:nvGraphicFramePr>
        <p:xfrm>
          <a:off x="400050" y="2800351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35" y="77592"/>
            <a:ext cx="4807105" cy="10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rot="5400000">
            <a:off x="73304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orizontal Scroll 10"/>
          <p:cNvSpPr/>
          <p:nvPr/>
        </p:nvSpPr>
        <p:spPr>
          <a:xfrm>
            <a:off x="228600" y="1473200"/>
            <a:ext cx="11468100" cy="37465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"Meowpaws" </a:t>
            </a:r>
            <a:r>
              <a:rPr lang="fr-FR" sz="2400" dirty="0"/>
              <a:t>offrir aux propriétaires des animaux domestiques la possibilité de</a:t>
            </a:r>
          </a:p>
          <a:p>
            <a:pPr algn="ctr"/>
            <a:r>
              <a:rPr lang="fr-FR" sz="2400" dirty="0"/>
              <a:t>trouver plusieurs services dans un seul site web. Dans ce dernier nous pouvons</a:t>
            </a:r>
          </a:p>
          <a:p>
            <a:pPr algn="ctr"/>
            <a:r>
              <a:rPr lang="fr-FR" sz="2400" dirty="0"/>
              <a:t>présenter des produits et des </a:t>
            </a:r>
            <a:r>
              <a:rPr lang="fr-FR" sz="2400" dirty="0" smtClean="0"/>
              <a:t>conseils </a:t>
            </a:r>
            <a:r>
              <a:rPr lang="fr-FR" sz="2400" dirty="0"/>
              <a:t>sur des médicaments pour les animaux (chats</a:t>
            </a:r>
          </a:p>
          <a:p>
            <a:pPr algn="ctr"/>
            <a:r>
              <a:rPr lang="fr-FR" sz="2400" dirty="0"/>
              <a:t>et chiens) de nos clients selon leurs âges, leurs capacités et leurs besoins. Chaque</a:t>
            </a:r>
          </a:p>
          <a:p>
            <a:pPr algn="ctr"/>
            <a:r>
              <a:rPr lang="fr-FR" sz="2400" dirty="0"/>
              <a:t>propriétaire a le choix d’acheter les produits en question du temps, du prix et de</a:t>
            </a:r>
          </a:p>
          <a:p>
            <a:pPr algn="ctr"/>
            <a:r>
              <a:rPr lang="fr-FR" sz="2400" dirty="0"/>
              <a:t>qualité.</a:t>
            </a:r>
          </a:p>
        </p:txBody>
      </p:sp>
      <p:sp>
        <p:nvSpPr>
          <p:cNvPr id="15" name="Freeform 14"/>
          <p:cNvSpPr/>
          <p:nvPr/>
        </p:nvSpPr>
        <p:spPr>
          <a:xfrm>
            <a:off x="1648490" y="2437222"/>
            <a:ext cx="1983370" cy="1983370"/>
          </a:xfrm>
          <a:custGeom>
            <a:avLst/>
            <a:gdLst>
              <a:gd name="connsiteX0" fmla="*/ 0 w 1983370"/>
              <a:gd name="connsiteY0" fmla="*/ 991685 h 1983370"/>
              <a:gd name="connsiteX1" fmla="*/ 991685 w 1983370"/>
              <a:gd name="connsiteY1" fmla="*/ 0 h 1983370"/>
              <a:gd name="connsiteX2" fmla="*/ 1983370 w 1983370"/>
              <a:gd name="connsiteY2" fmla="*/ 991685 h 1983370"/>
              <a:gd name="connsiteX3" fmla="*/ 991685 w 1983370"/>
              <a:gd name="connsiteY3" fmla="*/ 1983370 h 1983370"/>
              <a:gd name="connsiteX4" fmla="*/ 0 w 1983370"/>
              <a:gd name="connsiteY4" fmla="*/ 991685 h 198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370" h="1983370">
                <a:moveTo>
                  <a:pt x="0" y="991685"/>
                </a:moveTo>
                <a:cubicBezTo>
                  <a:pt x="0" y="443992"/>
                  <a:pt x="443992" y="0"/>
                  <a:pt x="991685" y="0"/>
                </a:cubicBezTo>
                <a:cubicBezTo>
                  <a:pt x="1539378" y="0"/>
                  <a:pt x="1983370" y="443992"/>
                  <a:pt x="1983370" y="991685"/>
                </a:cubicBezTo>
                <a:cubicBezTo>
                  <a:pt x="1983370" y="1539378"/>
                  <a:pt x="1539378" y="1983370"/>
                  <a:pt x="991685" y="1983370"/>
                </a:cubicBezTo>
                <a:cubicBezTo>
                  <a:pt x="443992" y="1983370"/>
                  <a:pt x="0" y="1539378"/>
                  <a:pt x="0" y="991685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8398" tIns="318398" rIns="318398" bIns="31839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solidFill>
                  <a:schemeClr val="tx2"/>
                </a:solidFill>
              </a:rPr>
              <a:t>Meowpaws</a:t>
            </a:r>
            <a:endParaRPr lang="fr-FR" sz="2200" kern="1200" dirty="0">
              <a:solidFill>
                <a:schemeClr val="tx2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248734" y="2853730"/>
            <a:ext cx="1150354" cy="1150354"/>
          </a:xfrm>
          <a:custGeom>
            <a:avLst/>
            <a:gdLst>
              <a:gd name="connsiteX0" fmla="*/ 152479 w 1150354"/>
              <a:gd name="connsiteY0" fmla="*/ 439895 h 1150354"/>
              <a:gd name="connsiteX1" fmla="*/ 439895 w 1150354"/>
              <a:gd name="connsiteY1" fmla="*/ 439895 h 1150354"/>
              <a:gd name="connsiteX2" fmla="*/ 439895 w 1150354"/>
              <a:gd name="connsiteY2" fmla="*/ 152479 h 1150354"/>
              <a:gd name="connsiteX3" fmla="*/ 710459 w 1150354"/>
              <a:gd name="connsiteY3" fmla="*/ 152479 h 1150354"/>
              <a:gd name="connsiteX4" fmla="*/ 710459 w 1150354"/>
              <a:gd name="connsiteY4" fmla="*/ 439895 h 1150354"/>
              <a:gd name="connsiteX5" fmla="*/ 997875 w 1150354"/>
              <a:gd name="connsiteY5" fmla="*/ 439895 h 1150354"/>
              <a:gd name="connsiteX6" fmla="*/ 997875 w 1150354"/>
              <a:gd name="connsiteY6" fmla="*/ 710459 h 1150354"/>
              <a:gd name="connsiteX7" fmla="*/ 710459 w 1150354"/>
              <a:gd name="connsiteY7" fmla="*/ 710459 h 1150354"/>
              <a:gd name="connsiteX8" fmla="*/ 710459 w 1150354"/>
              <a:gd name="connsiteY8" fmla="*/ 997875 h 1150354"/>
              <a:gd name="connsiteX9" fmla="*/ 439895 w 1150354"/>
              <a:gd name="connsiteY9" fmla="*/ 997875 h 1150354"/>
              <a:gd name="connsiteX10" fmla="*/ 439895 w 1150354"/>
              <a:gd name="connsiteY10" fmla="*/ 710459 h 1150354"/>
              <a:gd name="connsiteX11" fmla="*/ 152479 w 1150354"/>
              <a:gd name="connsiteY11" fmla="*/ 710459 h 1150354"/>
              <a:gd name="connsiteX12" fmla="*/ 152479 w 1150354"/>
              <a:gd name="connsiteY12" fmla="*/ 439895 h 115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354" h="1150354">
                <a:moveTo>
                  <a:pt x="152479" y="439895"/>
                </a:moveTo>
                <a:lnTo>
                  <a:pt x="439895" y="439895"/>
                </a:lnTo>
                <a:lnTo>
                  <a:pt x="439895" y="152479"/>
                </a:lnTo>
                <a:lnTo>
                  <a:pt x="710459" y="152479"/>
                </a:lnTo>
                <a:lnTo>
                  <a:pt x="710459" y="439895"/>
                </a:lnTo>
                <a:lnTo>
                  <a:pt x="997875" y="439895"/>
                </a:lnTo>
                <a:lnTo>
                  <a:pt x="997875" y="710459"/>
                </a:lnTo>
                <a:lnTo>
                  <a:pt x="710459" y="710459"/>
                </a:lnTo>
                <a:lnTo>
                  <a:pt x="710459" y="997875"/>
                </a:lnTo>
                <a:lnTo>
                  <a:pt x="439895" y="997875"/>
                </a:lnTo>
                <a:lnTo>
                  <a:pt x="439895" y="710459"/>
                </a:lnTo>
                <a:lnTo>
                  <a:pt x="152479" y="710459"/>
                </a:lnTo>
                <a:lnTo>
                  <a:pt x="152479" y="439895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79" tIns="439895" rIns="152479" bIns="439895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>
              <a:solidFill>
                <a:schemeClr val="tx2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104314" y="2437222"/>
            <a:ext cx="1983370" cy="1983370"/>
          </a:xfrm>
          <a:custGeom>
            <a:avLst/>
            <a:gdLst>
              <a:gd name="connsiteX0" fmla="*/ 0 w 1983370"/>
              <a:gd name="connsiteY0" fmla="*/ 991685 h 1983370"/>
              <a:gd name="connsiteX1" fmla="*/ 991685 w 1983370"/>
              <a:gd name="connsiteY1" fmla="*/ 0 h 1983370"/>
              <a:gd name="connsiteX2" fmla="*/ 1983370 w 1983370"/>
              <a:gd name="connsiteY2" fmla="*/ 991685 h 1983370"/>
              <a:gd name="connsiteX3" fmla="*/ 991685 w 1983370"/>
              <a:gd name="connsiteY3" fmla="*/ 1983370 h 1983370"/>
              <a:gd name="connsiteX4" fmla="*/ 0 w 1983370"/>
              <a:gd name="connsiteY4" fmla="*/ 991685 h 198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370" h="1983370">
                <a:moveTo>
                  <a:pt x="0" y="991685"/>
                </a:moveTo>
                <a:cubicBezTo>
                  <a:pt x="0" y="443992"/>
                  <a:pt x="443992" y="0"/>
                  <a:pt x="991685" y="0"/>
                </a:cubicBezTo>
                <a:cubicBezTo>
                  <a:pt x="1539378" y="0"/>
                  <a:pt x="1983370" y="443992"/>
                  <a:pt x="1983370" y="991685"/>
                </a:cubicBezTo>
                <a:cubicBezTo>
                  <a:pt x="1983370" y="1539378"/>
                  <a:pt x="1539378" y="1983370"/>
                  <a:pt x="991685" y="1983370"/>
                </a:cubicBezTo>
                <a:cubicBezTo>
                  <a:pt x="443992" y="1983370"/>
                  <a:pt x="0" y="1539378"/>
                  <a:pt x="0" y="991685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8398" tIns="318398" rIns="318398" bIns="31839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solidFill>
                  <a:schemeClr val="tx2"/>
                </a:solidFill>
              </a:rPr>
              <a:t>Admin</a:t>
            </a:r>
            <a:endParaRPr lang="fr-FR" sz="2200" kern="1200" dirty="0">
              <a:solidFill>
                <a:schemeClr val="tx2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792910" y="2853730"/>
            <a:ext cx="1150354" cy="1150354"/>
          </a:xfrm>
          <a:custGeom>
            <a:avLst/>
            <a:gdLst>
              <a:gd name="connsiteX0" fmla="*/ 152479 w 1150354"/>
              <a:gd name="connsiteY0" fmla="*/ 236973 h 1150354"/>
              <a:gd name="connsiteX1" fmla="*/ 997875 w 1150354"/>
              <a:gd name="connsiteY1" fmla="*/ 236973 h 1150354"/>
              <a:gd name="connsiteX2" fmla="*/ 997875 w 1150354"/>
              <a:gd name="connsiteY2" fmla="*/ 507536 h 1150354"/>
              <a:gd name="connsiteX3" fmla="*/ 152479 w 1150354"/>
              <a:gd name="connsiteY3" fmla="*/ 507536 h 1150354"/>
              <a:gd name="connsiteX4" fmla="*/ 152479 w 1150354"/>
              <a:gd name="connsiteY4" fmla="*/ 236973 h 1150354"/>
              <a:gd name="connsiteX5" fmla="*/ 152479 w 1150354"/>
              <a:gd name="connsiteY5" fmla="*/ 642818 h 1150354"/>
              <a:gd name="connsiteX6" fmla="*/ 997875 w 1150354"/>
              <a:gd name="connsiteY6" fmla="*/ 642818 h 1150354"/>
              <a:gd name="connsiteX7" fmla="*/ 997875 w 1150354"/>
              <a:gd name="connsiteY7" fmla="*/ 913381 h 1150354"/>
              <a:gd name="connsiteX8" fmla="*/ 152479 w 1150354"/>
              <a:gd name="connsiteY8" fmla="*/ 913381 h 1150354"/>
              <a:gd name="connsiteX9" fmla="*/ 152479 w 1150354"/>
              <a:gd name="connsiteY9" fmla="*/ 642818 h 115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54" h="1150354">
                <a:moveTo>
                  <a:pt x="152479" y="236973"/>
                </a:moveTo>
                <a:lnTo>
                  <a:pt x="997875" y="236973"/>
                </a:lnTo>
                <a:lnTo>
                  <a:pt x="997875" y="507536"/>
                </a:lnTo>
                <a:lnTo>
                  <a:pt x="152479" y="507536"/>
                </a:lnTo>
                <a:lnTo>
                  <a:pt x="152479" y="236973"/>
                </a:lnTo>
                <a:close/>
                <a:moveTo>
                  <a:pt x="152479" y="642818"/>
                </a:moveTo>
                <a:lnTo>
                  <a:pt x="997875" y="642818"/>
                </a:lnTo>
                <a:lnTo>
                  <a:pt x="997875" y="913381"/>
                </a:lnTo>
                <a:lnTo>
                  <a:pt x="152479" y="913381"/>
                </a:lnTo>
                <a:lnTo>
                  <a:pt x="152479" y="642818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79" tIns="236973" rIns="152479" bIns="23697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1800" kern="1200">
              <a:solidFill>
                <a:schemeClr val="tx2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60139" y="2437222"/>
            <a:ext cx="1983370" cy="1983370"/>
          </a:xfrm>
          <a:custGeom>
            <a:avLst/>
            <a:gdLst>
              <a:gd name="connsiteX0" fmla="*/ 0 w 1983370"/>
              <a:gd name="connsiteY0" fmla="*/ 991685 h 1983370"/>
              <a:gd name="connsiteX1" fmla="*/ 991685 w 1983370"/>
              <a:gd name="connsiteY1" fmla="*/ 0 h 1983370"/>
              <a:gd name="connsiteX2" fmla="*/ 1983370 w 1983370"/>
              <a:gd name="connsiteY2" fmla="*/ 991685 h 1983370"/>
              <a:gd name="connsiteX3" fmla="*/ 991685 w 1983370"/>
              <a:gd name="connsiteY3" fmla="*/ 1983370 h 1983370"/>
              <a:gd name="connsiteX4" fmla="*/ 0 w 1983370"/>
              <a:gd name="connsiteY4" fmla="*/ 991685 h 198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370" h="1983370">
                <a:moveTo>
                  <a:pt x="0" y="991685"/>
                </a:moveTo>
                <a:cubicBezTo>
                  <a:pt x="0" y="443992"/>
                  <a:pt x="443992" y="0"/>
                  <a:pt x="991685" y="0"/>
                </a:cubicBezTo>
                <a:cubicBezTo>
                  <a:pt x="1539378" y="0"/>
                  <a:pt x="1983370" y="443992"/>
                  <a:pt x="1983370" y="991685"/>
                </a:cubicBezTo>
                <a:cubicBezTo>
                  <a:pt x="1983370" y="1539378"/>
                  <a:pt x="1539378" y="1983370"/>
                  <a:pt x="991685" y="1983370"/>
                </a:cubicBezTo>
                <a:cubicBezTo>
                  <a:pt x="443992" y="1983370"/>
                  <a:pt x="0" y="1539378"/>
                  <a:pt x="0" y="991685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8398" tIns="318398" rIns="318398" bIns="31839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solidFill>
                  <a:schemeClr val="tx2"/>
                </a:solidFill>
              </a:rPr>
              <a:t>User</a:t>
            </a:r>
            <a:endParaRPr lang="fr-FR" sz="2200" kern="1200" dirty="0">
              <a:solidFill>
                <a:schemeClr val="tx2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24" y="3740423"/>
            <a:ext cx="3786153" cy="31109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05300" y="3886200"/>
            <a:ext cx="3543300" cy="21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BACK - END</a:t>
            </a:r>
            <a:endParaRPr lang="fr-FR" sz="44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5" y="5196774"/>
            <a:ext cx="2236524" cy="1221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4" y="2275166"/>
            <a:ext cx="2682875" cy="1980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24" y="1972165"/>
            <a:ext cx="3050290" cy="1117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77" y="1972165"/>
            <a:ext cx="2647950" cy="22837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77" y="4255927"/>
            <a:ext cx="3324689" cy="2162477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5400000">
            <a:off x="270154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24" y="3740423"/>
            <a:ext cx="3786153" cy="31109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05300" y="3886200"/>
            <a:ext cx="3543300" cy="21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FRONT - END</a:t>
            </a:r>
            <a:endParaRPr lang="fr-FR" sz="4400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908339"/>
            <a:ext cx="2329821" cy="2774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027314"/>
            <a:ext cx="2066925" cy="2600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65" y="908339"/>
            <a:ext cx="2416969" cy="2838276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5400000">
            <a:off x="468274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29520996"/>
              </p:ext>
            </p:extLst>
          </p:nvPr>
        </p:nvGraphicFramePr>
        <p:xfrm>
          <a:off x="520700" y="1524000"/>
          <a:ext cx="11328400" cy="516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rved Down Ribbon 1"/>
          <p:cNvSpPr/>
          <p:nvPr/>
        </p:nvSpPr>
        <p:spPr>
          <a:xfrm>
            <a:off x="3908435" y="1202592"/>
            <a:ext cx="3763108" cy="907562"/>
          </a:xfrm>
          <a:prstGeom prst="ellipseRibbon">
            <a:avLst>
              <a:gd name="adj1" fmla="val 25000"/>
              <a:gd name="adj2" fmla="val 67757"/>
              <a:gd name="adj3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2"/>
                </a:solidFill>
              </a:rPr>
              <a:t>DIAGRAM USE CASE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7" name="image17.png"/>
          <p:cNvPicPr/>
          <p:nvPr/>
        </p:nvPicPr>
        <p:blipFill rotWithShape="1">
          <a:blip r:embed="rId12"/>
          <a:srcRect t="3957"/>
          <a:stretch/>
        </p:blipFill>
        <p:spPr>
          <a:xfrm>
            <a:off x="3827351" y="2215668"/>
            <a:ext cx="3955320" cy="43648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rved Down Ribbon 7"/>
          <p:cNvSpPr/>
          <p:nvPr/>
        </p:nvSpPr>
        <p:spPr>
          <a:xfrm>
            <a:off x="3923457" y="1202592"/>
            <a:ext cx="3763108" cy="907562"/>
          </a:xfrm>
          <a:prstGeom prst="ellipseRibbon">
            <a:avLst>
              <a:gd name="adj1" fmla="val 25000"/>
              <a:gd name="adj2" fmla="val 67757"/>
              <a:gd name="adj3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2"/>
                </a:solidFill>
              </a:rPr>
              <a:t>DIAGRAM CLASS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9" name="image19.png"/>
          <p:cNvPicPr/>
          <p:nvPr/>
        </p:nvPicPr>
        <p:blipFill rotWithShape="1">
          <a:blip r:embed="rId13"/>
          <a:srcRect t="7265"/>
          <a:stretch/>
        </p:blipFill>
        <p:spPr>
          <a:xfrm>
            <a:off x="2845895" y="2110154"/>
            <a:ext cx="6024175" cy="45739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rved Down Ribbon 11"/>
          <p:cNvSpPr/>
          <p:nvPr/>
        </p:nvSpPr>
        <p:spPr>
          <a:xfrm>
            <a:off x="3923457" y="1202592"/>
            <a:ext cx="3763108" cy="907562"/>
          </a:xfrm>
          <a:prstGeom prst="ellipseRibbon">
            <a:avLst>
              <a:gd name="adj1" fmla="val 25000"/>
              <a:gd name="adj2" fmla="val 67757"/>
              <a:gd name="adj3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2"/>
                </a:solidFill>
              </a:rPr>
              <a:t>DIAGRAM </a:t>
            </a:r>
            <a:r>
              <a:rPr lang="fr-FR" dirty="0" smtClean="0">
                <a:solidFill>
                  <a:schemeClr val="tx2"/>
                </a:solidFill>
              </a:rPr>
              <a:t>SESSION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4" name="image3.png"/>
          <p:cNvPicPr/>
          <p:nvPr/>
        </p:nvPicPr>
        <p:blipFill rotWithShape="1">
          <a:blip r:embed="rId14"/>
          <a:srcRect t="2699" b="48650"/>
          <a:stretch/>
        </p:blipFill>
        <p:spPr>
          <a:xfrm>
            <a:off x="0" y="2123390"/>
            <a:ext cx="6251086" cy="47346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image3.png"/>
          <p:cNvPicPr/>
          <p:nvPr/>
        </p:nvPicPr>
        <p:blipFill rotWithShape="1">
          <a:blip r:embed="rId14"/>
          <a:srcRect t="51112"/>
          <a:stretch/>
        </p:blipFill>
        <p:spPr>
          <a:xfrm>
            <a:off x="5940914" y="2123390"/>
            <a:ext cx="6251086" cy="4757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3" grpId="0">
        <p:bldAsOne/>
      </p:bldGraphic>
      <p:bldP spid="2" grpId="0" animBg="1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77331" y="1015642"/>
            <a:ext cx="1572332" cy="5821145"/>
            <a:chOff x="377331" y="1015642"/>
            <a:chExt cx="1572332" cy="5821145"/>
          </a:xfrm>
        </p:grpSpPr>
        <p:pic>
          <p:nvPicPr>
            <p:cNvPr id="4" name="image7.png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77331" y="1384974"/>
              <a:ext cx="1572332" cy="5451813"/>
            </a:xfrm>
            <a:prstGeom prst="rect">
              <a:avLst/>
            </a:prstGeom>
            <a:ln/>
          </p:spPr>
        </p:pic>
        <p:sp>
          <p:nvSpPr>
            <p:cNvPr id="2" name="Rectangle 1"/>
            <p:cNvSpPr/>
            <p:nvPr/>
          </p:nvSpPr>
          <p:spPr>
            <a:xfrm>
              <a:off x="507869" y="1015642"/>
              <a:ext cx="131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Home page </a:t>
              </a:r>
              <a:endParaRPr lang="fr-FR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64834" y="3749640"/>
            <a:ext cx="301885" cy="353148"/>
            <a:chOff x="1566386" y="452075"/>
            <a:chExt cx="301885" cy="353148"/>
          </a:xfrm>
        </p:grpSpPr>
        <p:sp>
          <p:nvSpPr>
            <p:cNvPr id="7" name="Right Arrow 6"/>
            <p:cNvSpPr/>
            <p:nvPr/>
          </p:nvSpPr>
          <p:spPr>
            <a:xfrm>
              <a:off x="1566386" y="452075"/>
              <a:ext cx="301885" cy="353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8" name="Right Arrow 4"/>
            <p:cNvSpPr/>
            <p:nvPr/>
          </p:nvSpPr>
          <p:spPr>
            <a:xfrm>
              <a:off x="1566386" y="522705"/>
              <a:ext cx="211320" cy="211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81890" y="2440433"/>
            <a:ext cx="4178848" cy="2971562"/>
            <a:chOff x="2335342" y="2015671"/>
            <a:chExt cx="4178848" cy="2971562"/>
          </a:xfrm>
        </p:grpSpPr>
        <p:pic>
          <p:nvPicPr>
            <p:cNvPr id="10" name="image26.png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2335342" y="2385003"/>
              <a:ext cx="4178848" cy="2602230"/>
            </a:xfrm>
            <a:prstGeom prst="rect">
              <a:avLst/>
            </a:prstGeom>
            <a:ln/>
          </p:spPr>
        </p:pic>
        <p:sp>
          <p:nvSpPr>
            <p:cNvPr id="5" name="Rectangle 4"/>
            <p:cNvSpPr/>
            <p:nvPr/>
          </p:nvSpPr>
          <p:spPr>
            <a:xfrm>
              <a:off x="3463573" y="2015671"/>
              <a:ext cx="1922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Dashboard Admin </a:t>
              </a:r>
              <a:endParaRPr lang="fr-FR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5909" y="3749640"/>
            <a:ext cx="301885" cy="353148"/>
            <a:chOff x="1566386" y="452075"/>
            <a:chExt cx="301885" cy="353148"/>
          </a:xfrm>
        </p:grpSpPr>
        <p:sp>
          <p:nvSpPr>
            <p:cNvPr id="12" name="Right Arrow 11"/>
            <p:cNvSpPr/>
            <p:nvPr/>
          </p:nvSpPr>
          <p:spPr>
            <a:xfrm>
              <a:off x="1566386" y="452075"/>
              <a:ext cx="301885" cy="353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1566386" y="522705"/>
              <a:ext cx="211320" cy="211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2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92963" y="2675937"/>
            <a:ext cx="4564742" cy="2500555"/>
            <a:chOff x="7192963" y="2096254"/>
            <a:chExt cx="4564742" cy="2500555"/>
          </a:xfrm>
        </p:grpSpPr>
        <p:pic>
          <p:nvPicPr>
            <p:cNvPr id="14" name="image24.png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7192963" y="2563539"/>
              <a:ext cx="4564742" cy="2033270"/>
            </a:xfrm>
            <a:prstGeom prst="rect">
              <a:avLst/>
            </a:prstGeom>
            <a:ln/>
          </p:spPr>
        </p:pic>
        <p:sp>
          <p:nvSpPr>
            <p:cNvPr id="17" name="Rectangle 16"/>
            <p:cNvSpPr/>
            <p:nvPr/>
          </p:nvSpPr>
          <p:spPr>
            <a:xfrm>
              <a:off x="8509909" y="2096254"/>
              <a:ext cx="1930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Users page Admin </a:t>
              </a:r>
              <a:endParaRPr lang="fr-FR" dirty="0"/>
            </a:p>
          </p:txBody>
        </p:sp>
      </p:grpSp>
      <p:sp>
        <p:nvSpPr>
          <p:cNvPr id="19" name="Right Arrow 18"/>
          <p:cNvSpPr/>
          <p:nvPr/>
        </p:nvSpPr>
        <p:spPr>
          <a:xfrm rot="5400000">
            <a:off x="667410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532241"/>
              </p:ext>
            </p:extLst>
          </p:nvPr>
        </p:nvGraphicFramePr>
        <p:xfrm>
          <a:off x="400050" y="13287"/>
          <a:ext cx="11391900" cy="125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/>
          <p:cNvSpPr/>
          <p:nvPr/>
        </p:nvSpPr>
        <p:spPr>
          <a:xfrm rot="5400000">
            <a:off x="8665464" y="1247140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3" y="2109592"/>
            <a:ext cx="4807105" cy="10247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5633515" y="3282132"/>
            <a:ext cx="78028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174162" y="3996174"/>
            <a:ext cx="5751896" cy="64633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  <a:hlinkClick r:id="rId8"/>
              </a:rPr>
              <a:t>http://localhost/Meowpaws</a:t>
            </a:r>
            <a:r>
              <a:rPr lang="fr-FR" sz="3600" dirty="0" smtClean="0">
                <a:solidFill>
                  <a:schemeClr val="tx2"/>
                </a:solidFill>
                <a:hlinkClick r:id="rId8"/>
              </a:rPr>
              <a:t>/</a:t>
            </a:r>
            <a:r>
              <a:rPr lang="fr-FR" sz="3600" dirty="0" smtClean="0">
                <a:solidFill>
                  <a:schemeClr val="tx2"/>
                </a:solidFill>
              </a:rPr>
              <a:t> </a:t>
            </a:r>
            <a:endParaRPr lang="fr-F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</p:bldLst>
  </p:timing>
</p:sld>
</file>

<file path=ppt/theme/theme1.xml><?xml version="1.0" encoding="utf-8"?>
<a:theme xmlns:a="http://schemas.openxmlformats.org/drawingml/2006/main" name="A000120141119A01PPBG">
  <a:themeElements>
    <a:clrScheme name="自定义 574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447CD"/>
      </a:accent1>
      <a:accent2>
        <a:srgbClr val="A53CA0"/>
      </a:accent2>
      <a:accent3>
        <a:srgbClr val="DE5C78"/>
      </a:accent3>
      <a:accent4>
        <a:srgbClr val="D46E5A"/>
      </a:accent4>
      <a:accent5>
        <a:srgbClr val="FF79FF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A000120150407A27KPBG</Template>
  <TotalTime>438</TotalTime>
  <Words>318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A000120141119A01PPBG</vt:lpstr>
      <vt:lpstr>MEOWPAWS</vt:lpstr>
      <vt:lpstr>Meowpaws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Administrator</dc:creator>
  <cp:lastModifiedBy>adm</cp:lastModifiedBy>
  <cp:revision>29</cp:revision>
  <dcterms:created xsi:type="dcterms:W3CDTF">2015-07-03T03:12:59Z</dcterms:created>
  <dcterms:modified xsi:type="dcterms:W3CDTF">2023-04-19T13:34:18Z</dcterms:modified>
</cp:coreProperties>
</file>