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293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2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0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4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05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3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05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9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61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6668-7AD5-4274-BBAD-96EDCAEE3BC0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A2EA-F359-4549-AB29-D0D190212B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6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753"/>
            <a:ext cx="8676456" cy="65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ProfileSetup</dc:creator>
  <cp:lastModifiedBy>ProfileSetup</cp:lastModifiedBy>
  <cp:revision>1</cp:revision>
  <dcterms:created xsi:type="dcterms:W3CDTF">2018-07-11T15:46:25Z</dcterms:created>
  <dcterms:modified xsi:type="dcterms:W3CDTF">2018-07-11T15:51:57Z</dcterms:modified>
</cp:coreProperties>
</file>