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24" r:id="rId2"/>
    <p:sldId id="326" r:id="rId3"/>
    <p:sldId id="327" r:id="rId4"/>
    <p:sldId id="328" r:id="rId5"/>
    <p:sldId id="329" r:id="rId6"/>
    <p:sldId id="330" r:id="rId7"/>
    <p:sldId id="32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1B7"/>
    <a:srgbClr val="5B9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 autoAdjust="0"/>
  </p:normalViewPr>
  <p:slideViewPr>
    <p:cSldViewPr>
      <p:cViewPr>
        <p:scale>
          <a:sx n="70" d="100"/>
          <a:sy n="70" d="100"/>
        </p:scale>
        <p:origin x="14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D87D1B-732D-4B43-BB84-51ED105D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1" y="701699"/>
            <a:ext cx="6191518" cy="5011732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9AD3E0-05C5-454E-982D-DFDB40718247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35618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1968594" y="936780"/>
            <a:ext cx="520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 - Cliente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4153EA-2A26-4D1F-AA4E-0E8DF892D2B5}"/>
              </a:ext>
            </a:extLst>
          </p:cNvPr>
          <p:cNvSpPr txBox="1"/>
          <p:nvPr/>
        </p:nvSpPr>
        <p:spPr>
          <a:xfrm>
            <a:off x="1384525" y="2394071"/>
            <a:ext cx="680475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Dificuldade para encontrar oficinas especializadas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Não saber da qualidade do serviço prestado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Números e endereços desatualizados (das oficinas)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Dúvida sobre o serviço prestado (especialidade da oficina)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E089B66-0153-40E0-8C84-D9B65CCA9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4424EF-A395-45A3-BFC4-DB31F3312B81}"/>
              </a:ext>
            </a:extLst>
          </p:cNvPr>
          <p:cNvSpPr txBox="1"/>
          <p:nvPr/>
        </p:nvSpPr>
        <p:spPr>
          <a:xfrm>
            <a:off x="0" y="627545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https://br.freepik.com/</a:t>
            </a:r>
          </a:p>
        </p:txBody>
      </p:sp>
      <p:pic>
        <p:nvPicPr>
          <p:cNvPr id="14" name="Imagem 13" descr="Grupo de pessoas em equipamento de esqui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3C24A55B-C172-49EA-841E-838AFE9FB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79" y="4433191"/>
            <a:ext cx="3131840" cy="184225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ACF8B0-4239-4290-95F3-F70205B3DAA7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1429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1961862" y="839162"/>
            <a:ext cx="5220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 - Oficina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4153EA-2A26-4D1F-AA4E-0E8DF892D2B5}"/>
              </a:ext>
            </a:extLst>
          </p:cNvPr>
          <p:cNvSpPr txBox="1"/>
          <p:nvPr/>
        </p:nvSpPr>
        <p:spPr>
          <a:xfrm>
            <a:off x="1384525" y="2224729"/>
            <a:ext cx="680475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Difícil divulgação da oficina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Dados desatualizados em vários lugares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Concorrência (o app será específico para oficina)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Feedback “documentado” do cliente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0A03B5-A414-4E31-B994-A8338F083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441BEE-5A81-41F7-A451-F169CFE98268}"/>
              </a:ext>
            </a:extLst>
          </p:cNvPr>
          <p:cNvSpPr txBox="1"/>
          <p:nvPr/>
        </p:nvSpPr>
        <p:spPr>
          <a:xfrm>
            <a:off x="0" y="627505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</a:t>
            </a:r>
            <a:r>
              <a:rPr lang="pt-BR" sz="1050" dirty="0"/>
              <a:t>/</a:t>
            </a:r>
          </a:p>
        </p:txBody>
      </p:sp>
      <p:pic>
        <p:nvPicPr>
          <p:cNvPr id="13" name="Imagem 12" descr="Desenho de pessoas em pé&#10;&#10;Descrição gerada automaticamente">
            <a:extLst>
              <a:ext uri="{FF2B5EF4-FFF2-40B4-BE49-F238E27FC236}">
                <a16:creationId xmlns:a16="http://schemas.microsoft.com/office/drawing/2014/main" id="{2608970C-52C1-41CB-A4A6-2FC7B2C0E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75" y="4173421"/>
            <a:ext cx="3203848" cy="213589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6AF7ED-F99B-4037-84E7-E1A7A9592A80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73462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3415273" y="935718"/>
            <a:ext cx="231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4153EA-2A26-4D1F-AA4E-0E8DF892D2B5}"/>
              </a:ext>
            </a:extLst>
          </p:cNvPr>
          <p:cNvSpPr txBox="1"/>
          <p:nvPr/>
        </p:nvSpPr>
        <p:spPr>
          <a:xfrm>
            <a:off x="2612583" y="2214505"/>
            <a:ext cx="573117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Facilidade para encontrar oficinas especializadas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Endereços e dados de contato atualizados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Avaliação de outros clientes (podendo ter uma prévia do serviço que será prestado)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Fácil divulgação (uma vez que será um app específico)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Nota (boa ou ruim) sobre sua oficina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44F76F-E145-4F46-BF83-98F46827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pic>
        <p:nvPicPr>
          <p:cNvPr id="10" name="Imagem 9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EDC1936-0F0A-4B87-9C33-51AF06498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3" y="2780928"/>
            <a:ext cx="2348880" cy="234888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0FC679-A886-4509-9D71-05FF9C24C54E}"/>
              </a:ext>
            </a:extLst>
          </p:cNvPr>
          <p:cNvSpPr txBox="1"/>
          <p:nvPr/>
        </p:nvSpPr>
        <p:spPr>
          <a:xfrm>
            <a:off x="77732" y="627300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</a:t>
            </a:r>
            <a:r>
              <a:rPr lang="pt-BR" sz="1050" dirty="0"/>
              <a:t>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8C85D1-B717-487D-A097-12204B9CBF9B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5690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3721831" y="692696"/>
            <a:ext cx="170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4153EA-2A26-4D1F-AA4E-0E8DF892D2B5}"/>
              </a:ext>
            </a:extLst>
          </p:cNvPr>
          <p:cNvSpPr txBox="1"/>
          <p:nvPr/>
        </p:nvSpPr>
        <p:spPr>
          <a:xfrm>
            <a:off x="1278285" y="1949460"/>
            <a:ext cx="721187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Pessoas que procuram uma oficina mecânica especializada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Pessoas receosas quanto a procedência do serviço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Pessoas que estão a procura de uma oficina próxima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Oficinas que querem expandir sua clientela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Oficinas preocupadas com seus futuros e atuais clientes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Oficinas que estão iniciando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B8DC5A1-53AF-48A6-BF77-1A0B9B217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pic>
        <p:nvPicPr>
          <p:cNvPr id="14" name="Imagem 13" descr="Aplicativo, Forma, Quadrado&#10;&#10;Descrição gerada automaticamente">
            <a:extLst>
              <a:ext uri="{FF2B5EF4-FFF2-40B4-BE49-F238E27FC236}">
                <a16:creationId xmlns:a16="http://schemas.microsoft.com/office/drawing/2014/main" id="{1B2903F5-90C1-4D4D-BDD9-F8396D7338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4"/>
          <a:stretch/>
        </p:blipFill>
        <p:spPr>
          <a:xfrm>
            <a:off x="1255822" y="4929648"/>
            <a:ext cx="3815916" cy="1379489"/>
          </a:xfrm>
          <a:prstGeom prst="rect">
            <a:avLst/>
          </a:prstGeom>
        </p:spPr>
      </p:pic>
      <p:pic>
        <p:nvPicPr>
          <p:cNvPr id="16" name="Imagem 15" descr="Aplicativo, Forma, Quadrado&#10;&#10;Descrição gerada automaticamente">
            <a:extLst>
              <a:ext uri="{FF2B5EF4-FFF2-40B4-BE49-F238E27FC236}">
                <a16:creationId xmlns:a16="http://schemas.microsoft.com/office/drawing/2014/main" id="{361603D8-2669-46FE-BE3E-017A19089A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r="26060" b="52885"/>
          <a:stretch/>
        </p:blipFill>
        <p:spPr>
          <a:xfrm>
            <a:off x="4859392" y="4942076"/>
            <a:ext cx="2664296" cy="1157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2A929B-6F08-4972-AB0C-52FAE1F7B802}"/>
              </a:ext>
            </a:extLst>
          </p:cNvPr>
          <p:cNvSpPr txBox="1"/>
          <p:nvPr/>
        </p:nvSpPr>
        <p:spPr>
          <a:xfrm>
            <a:off x="77732" y="627505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</a:t>
            </a:r>
            <a:r>
              <a:rPr lang="pt-BR" sz="1050" dirty="0"/>
              <a:t>/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3856BE-73EB-4BC4-B13F-AEDFEE129B2E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372758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F270F3-6DA0-4EE2-9930-06EC4E4066FC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1280073" y="943256"/>
            <a:ext cx="658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 Extended"/>
              </a:rPr>
              <a:t>Modelo de Negócios</a:t>
            </a:r>
            <a:endParaRPr lang="pt-BR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127D55-6231-4B3D-AB70-45C22EA568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2F1D2-565F-4609-B860-7D783A8A063B}"/>
              </a:ext>
            </a:extLst>
          </p:cNvPr>
          <p:cNvSpPr txBox="1"/>
          <p:nvPr/>
        </p:nvSpPr>
        <p:spPr>
          <a:xfrm>
            <a:off x="77732" y="627505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</a:t>
            </a:r>
            <a:r>
              <a:rPr lang="pt-BR" sz="1050" dirty="0"/>
              <a:t>/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3F8CF0-6069-4EAA-BBD0-65D4881DE2CE}"/>
              </a:ext>
            </a:extLst>
          </p:cNvPr>
          <p:cNvSpPr txBox="1"/>
          <p:nvPr/>
        </p:nvSpPr>
        <p:spPr>
          <a:xfrm>
            <a:off x="1655278" y="2376847"/>
            <a:ext cx="58334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Aplicativo gratuito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Monetização feita atrás de anúncios na plataforma</a:t>
            </a:r>
          </a:p>
        </p:txBody>
      </p:sp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F05B983-BC6A-4BBA-8AB2-B72DD343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64" y="3369718"/>
            <a:ext cx="4572000" cy="26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6A2EDF2-1B09-46AD-BD69-9CE2E437A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83" y="47526"/>
            <a:ext cx="1125555" cy="6451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5794E2-918D-495A-84F7-01713D2C04B2}"/>
              </a:ext>
            </a:extLst>
          </p:cNvPr>
          <p:cNvSpPr/>
          <p:nvPr/>
        </p:nvSpPr>
        <p:spPr>
          <a:xfrm>
            <a:off x="0" y="6553198"/>
            <a:ext cx="9144000" cy="304801"/>
          </a:xfrm>
          <a:prstGeom prst="rect">
            <a:avLst/>
          </a:prstGeom>
          <a:solidFill>
            <a:srgbClr val="5971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D8B495-838A-40E4-BAEF-DC52B9103D45}"/>
              </a:ext>
            </a:extLst>
          </p:cNvPr>
          <p:cNvSpPr txBox="1"/>
          <p:nvPr/>
        </p:nvSpPr>
        <p:spPr>
          <a:xfrm>
            <a:off x="2682604" y="908720"/>
            <a:ext cx="377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4153EA-2A26-4D1F-AA4E-0E8DF892D2B5}"/>
              </a:ext>
            </a:extLst>
          </p:cNvPr>
          <p:cNvSpPr txBox="1"/>
          <p:nvPr/>
        </p:nvSpPr>
        <p:spPr>
          <a:xfrm>
            <a:off x="3665292" y="2411125"/>
            <a:ext cx="426566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Caio Marinho Coelho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Débora Carla Fernandes Resende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Ester Fernandes Resende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Gessica</a:t>
            </a:r>
            <a:r>
              <a:rPr lang="pt-BR" sz="2000" dirty="0"/>
              <a:t> Fernanda Siqueira da Silva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A5CAD4-80F8-44BA-8EA0-596DCC6FEF65}"/>
              </a:ext>
            </a:extLst>
          </p:cNvPr>
          <p:cNvSpPr txBox="1"/>
          <p:nvPr/>
        </p:nvSpPr>
        <p:spPr>
          <a:xfrm>
            <a:off x="2082343" y="5113598"/>
            <a:ext cx="497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Professora: Michelle </a:t>
            </a:r>
            <a:r>
              <a:rPr lang="pt-BR" sz="2000" dirty="0" err="1"/>
              <a:t>Hanne</a:t>
            </a:r>
            <a:r>
              <a:rPr lang="pt-BR" sz="2000" dirty="0"/>
              <a:t> Soares de Andrade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99FE07-8DE5-4F87-B2DF-D1280434C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54" y="5619393"/>
            <a:ext cx="1152214" cy="932661"/>
          </a:xfrm>
          <a:prstGeom prst="rect">
            <a:avLst/>
          </a:prstGeom>
        </p:spPr>
      </p:pic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F303A5B-2577-434C-9AB2-3F042CBFC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2" y="2239164"/>
            <a:ext cx="3275856" cy="237967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E2B486-1955-4B4A-9A1A-0E3EBD057D45}"/>
              </a:ext>
            </a:extLst>
          </p:cNvPr>
          <p:cNvSpPr txBox="1"/>
          <p:nvPr/>
        </p:nvSpPr>
        <p:spPr>
          <a:xfrm>
            <a:off x="77732" y="627505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https://br.freepik.com</a:t>
            </a:r>
            <a:r>
              <a:rPr lang="pt-BR" sz="1050" dirty="0"/>
              <a:t>/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9233EB-4FAE-4AE0-8A11-7819C08F4D6C}"/>
              </a:ext>
            </a:extLst>
          </p:cNvPr>
          <p:cNvSpPr txBox="1"/>
          <p:nvPr/>
        </p:nvSpPr>
        <p:spPr>
          <a:xfrm rot="16200000">
            <a:off x="7747059" y="1559365"/>
            <a:ext cx="2018859" cy="28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https://www.newtonpaiva.br/</a:t>
            </a:r>
          </a:p>
        </p:txBody>
      </p:sp>
    </p:spTree>
    <p:extLst>
      <p:ext uri="{BB962C8B-B14F-4D97-AF65-F5344CB8AC3E}">
        <p14:creationId xmlns:p14="http://schemas.microsoft.com/office/powerpoint/2010/main" val="11038844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288</Words>
  <Application>Microsoft Office PowerPoint</Application>
  <PresentationFormat>Apresentação na tela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Lato Extended</vt:lpstr>
      <vt:lpstr>Metropolitano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Barcelos Souza, L.</dc:creator>
  <cp:lastModifiedBy>Caio Marinho</cp:lastModifiedBy>
  <cp:revision>165</cp:revision>
  <dcterms:created xsi:type="dcterms:W3CDTF">2015-11-17T16:16:56Z</dcterms:created>
  <dcterms:modified xsi:type="dcterms:W3CDTF">2021-06-28T02:46:14Z</dcterms:modified>
</cp:coreProperties>
</file>