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5"/>
  </p:notesMasterIdLst>
  <p:handoutMasterIdLst>
    <p:handoutMasterId r:id="rId16"/>
  </p:handoutMasterIdLst>
  <p:sldIdLst>
    <p:sldId id="256" r:id="rId2"/>
    <p:sldId id="258" r:id="rId3"/>
    <p:sldId id="269" r:id="rId4"/>
    <p:sldId id="273" r:id="rId5"/>
    <p:sldId id="263" r:id="rId6"/>
    <p:sldId id="270" r:id="rId7"/>
    <p:sldId id="271" r:id="rId8"/>
    <p:sldId id="272" r:id="rId9"/>
    <p:sldId id="274" r:id="rId10"/>
    <p:sldId id="275" r:id="rId11"/>
    <p:sldId id="276" r:id="rId12"/>
    <p:sldId id="277" r:id="rId13"/>
    <p:sldId id="260" r:id="rId14"/>
  </p:sldIdLst>
  <p:sldSz cx="12192000" cy="6858000"/>
  <p:notesSz cx="6858000" cy="9144000"/>
  <p:embeddedFontLst>
    <p:embeddedFont>
      <p:font typeface="Fira Sans" panose="020B0503050000020004" pitchFamily="34" charset="0"/>
      <p:regular r:id="rId17"/>
      <p:bold r:id="rId18"/>
      <p:italic r:id="rId19"/>
      <p:boldItalic r:id="rId20"/>
    </p:embeddedFont>
    <p:embeddedFont>
      <p:font typeface="Fira Sans Medium" panose="020F0502020204030204" pitchFamily="34" charset="0"/>
      <p:regular r:id="rId21"/>
      <p:italic r:id="rId22"/>
    </p:embeddedFont>
    <p:embeddedFont>
      <p:font typeface="Roboto Slab" pitchFamily="2" charset="0"/>
      <p:regular r:id="rId23"/>
      <p:bold r:id="rId24"/>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4676"/>
    <a:srgbClr val="EF3340"/>
    <a:srgbClr val="A4BCC2"/>
    <a:srgbClr val="727272"/>
    <a:srgbClr val="D6AC02"/>
    <a:srgbClr val="F1C400"/>
    <a:srgbClr val="DEB401"/>
    <a:srgbClr val="B08D3B"/>
    <a:srgbClr val="F4633A"/>
    <a:srgbClr val="0061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4" autoAdjust="0"/>
    <p:restoredTop sz="73982"/>
  </p:normalViewPr>
  <p:slideViewPr>
    <p:cSldViewPr snapToGrid="0" snapToObjects="1" showGuides="1">
      <p:cViewPr>
        <p:scale>
          <a:sx n="53" d="100"/>
          <a:sy n="53" d="100"/>
        </p:scale>
        <p:origin x="3584" y="1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66AF1DC-7F49-A24C-8A1B-166E2ED790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8AA33C56-A2D5-4E4E-827E-71DE8DB5A9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9A2103-E3E1-6C47-9C03-3A4330A63ED2}" type="datetime1">
              <a:rPr lang="it-IT" smtClean="0"/>
              <a:t>28/05/25</a:t>
            </a:fld>
            <a:endParaRPr lang="it-IT"/>
          </a:p>
        </p:txBody>
      </p:sp>
      <p:sp>
        <p:nvSpPr>
          <p:cNvPr id="4" name="Segnaposto piè di pagina 3">
            <a:extLst>
              <a:ext uri="{FF2B5EF4-FFF2-40B4-BE49-F238E27FC236}">
                <a16:creationId xmlns:a16="http://schemas.microsoft.com/office/drawing/2014/main" id="{79AEF9E9-A1D0-864D-B9C9-A16B879811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C8CA1F14-2160-8D4F-920A-A24F059F8B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01598-FC98-3F4F-AF67-3E41A8697326}" type="slidenum">
              <a:rPr lang="it-IT" smtClean="0"/>
              <a:t>‹#›</a:t>
            </a:fld>
            <a:endParaRPr lang="it-IT"/>
          </a:p>
        </p:txBody>
      </p:sp>
    </p:spTree>
    <p:extLst>
      <p:ext uri="{BB962C8B-B14F-4D97-AF65-F5344CB8AC3E}">
        <p14:creationId xmlns:p14="http://schemas.microsoft.com/office/powerpoint/2010/main" val="2328583051"/>
      </p:ext>
    </p:extLst>
  </p:cSld>
  <p:clrMap bg1="lt1" tx1="dk1" bg2="lt2" tx2="dk2" accent1="accent1" accent2="accent2" accent3="accent3" accent4="accent4" accent5="accent5" accent6="accent6" hlink="hlink" folHlink="folHlink"/>
  <p:hf hd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7T18:47:15.423"/>
    </inkml:context>
    <inkml:brush xml:id="br0">
      <inkml:brushProperty name="width" value="0.35" units="cm"/>
      <inkml:brushProperty name="height" value="0.35" units="cm"/>
      <inkml:brushProperty name="color" value="#FFFFFF"/>
    </inkml:brush>
  </inkml:definitions>
  <inkml:trace contextRef="#ctx0" brushRef="#br0">92 247 24575,'59'-32'0,"-15"6"0,10-7 0,-26 16 0,-9 7 0,-7 2 0,-4 1 0,-3-2 0,5-4 0,5-4 0,4-4 0,3 1 0,-4 4 0,-8 6 0,-10 5 0,-35 3 0,0 2 0,-29 2 0,16 2 0,9 4 0,8 4 0,9 2 0,0 5 0,2 5 0,1 6 0,2 7 0,1 3 0,0 2 0,2-5 0,4-6 0,5-8 0,4-5 0,1-3 0,0-1 0,0 0 0,0-2 0,0-5 0,0-32 0,0-3 0,4-39 0,3 11 0,4 7 0,-1 15 0,0 22 0,-3 6 0,0 4 0,-17-13 0,6 10 0,-14-9 0,11 9 0,2 3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812A7-C7D6-7542-9495-86D2A5F89521}" type="datetime1">
              <a:rPr lang="it-IT" smtClean="0"/>
              <a:t>28/05/25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Fare clic per modificare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8D42F-EEB8-D844-BCC2-FD2609102831}" type="slidenum">
              <a:rPr lang="it-IT" smtClean="0"/>
              <a:t>‹#›</a:t>
            </a:fld>
            <a:endParaRPr lang="it-IT"/>
          </a:p>
        </p:txBody>
      </p:sp>
    </p:spTree>
    <p:extLst>
      <p:ext uri="{BB962C8B-B14F-4D97-AF65-F5344CB8AC3E}">
        <p14:creationId xmlns:p14="http://schemas.microsoft.com/office/powerpoint/2010/main" val="365054473"/>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B0F0"/>
                </a:solidFill>
              </a:rPr>
              <a:t>Hinge support CRLBN-12/16:</a:t>
            </a:r>
          </a:p>
          <a:p>
            <a:endParaRPr lang="en-US" dirty="0"/>
          </a:p>
          <a:p>
            <a:r>
              <a:rPr lang="en-US" dirty="0"/>
              <a:t>Size: 12/16 mm</a:t>
            </a:r>
          </a:p>
          <a:p>
            <a:r>
              <a:rPr lang="en-US" dirty="0"/>
              <a:t>Mounting Position: Optional</a:t>
            </a:r>
          </a:p>
          <a:p>
            <a:r>
              <a:rPr lang="en-US" dirty="0"/>
              <a:t>Corrosion Resistance Class (CRC): 4 – Extreme corrosion stress</a:t>
            </a:r>
          </a:p>
          <a:p>
            <a:r>
              <a:rPr lang="en-US" dirty="0"/>
              <a:t>PWIS Conformance: VDMA24364-B1/B2-L</a:t>
            </a:r>
          </a:p>
          <a:p>
            <a:r>
              <a:rPr lang="en-US" dirty="0"/>
              <a:t>Battery Manufacturing Suitability: Suitable for lithium-ion battery production (Festo severity class F1A, Cu/Zn/Ni restrictions)</a:t>
            </a:r>
          </a:p>
          <a:p>
            <a:r>
              <a:rPr lang="en-US" dirty="0"/>
              <a:t>Ambient Temperature: –40 °C to +150 °C</a:t>
            </a:r>
          </a:p>
          <a:p>
            <a:r>
              <a:rPr lang="en-US" dirty="0"/>
              <a:t>Product Weight39 g</a:t>
            </a:r>
          </a:p>
          <a:p>
            <a:r>
              <a:rPr lang="en-US" dirty="0"/>
              <a:t>RoHS Compliance: EU Directive 2002/95 (RoHS)</a:t>
            </a:r>
          </a:p>
          <a:p>
            <a:r>
              <a:rPr lang="en-US" dirty="0"/>
              <a:t>Material – Bracket: High-alloy stainless steel</a:t>
            </a:r>
          </a:p>
          <a:p>
            <a:r>
              <a:rPr lang="en-US" dirty="0"/>
              <a:t>Material – Pin: High-alloy stainless steel</a:t>
            </a:r>
          </a:p>
          <a:p>
            <a:r>
              <a:rPr lang="en-US" dirty="0"/>
              <a:t>Material – Lock: High-alloy stainless steel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Foot bracket CRHBN-12/16X1: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Size: 12/16 mm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Mounting Position: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Corrosion Resistance Class (CRC): 4 – Extreme corrosion stress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PWIS Conformance: VDMA24364-B1/B2-L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Battery Manufacturing Suitability: Suitable for lithium-ion battery production (Festo severity class F1A, Cu/Zn/Ni restrictions)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 Weight: 43 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RoHS Compliance: EU Directive 2002/95 (RoHS)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Material – Bracket: High-alloy stainless steel</a:t>
            </a:r>
            <a:endParaRPr lang="en-US" dirty="0">
              <a:solidFill>
                <a:srgbClr val="00B0F0"/>
              </a:solidFill>
            </a:endParaRPr>
          </a:p>
        </p:txBody>
      </p:sp>
      <p:sp>
        <p:nvSpPr>
          <p:cNvPr id="4" name="Date Placeholder 3"/>
          <p:cNvSpPr>
            <a:spLocks noGrp="1"/>
          </p:cNvSpPr>
          <p:nvPr>
            <p:ph type="dt" idx="1"/>
          </p:nvPr>
        </p:nvSpPr>
        <p:spPr/>
        <p:txBody>
          <a:bodyPr/>
          <a:lstStyle/>
          <a:p>
            <a:fld id="{AD4812A7-C7D6-7542-9495-86D2A5F89521}" type="datetime1">
              <a:rPr lang="it-IT" smtClean="0"/>
              <a:t>28/05/25</a:t>
            </a:fld>
            <a:endParaRPr lang="it-IT"/>
          </a:p>
        </p:txBody>
      </p:sp>
      <p:sp>
        <p:nvSpPr>
          <p:cNvPr id="5" name="Footer Placeholder 4"/>
          <p:cNvSpPr>
            <a:spLocks noGrp="1"/>
          </p:cNvSpPr>
          <p:nvPr>
            <p:ph type="ftr" sz="quarter" idx="4"/>
          </p:nvPr>
        </p:nvSpPr>
        <p:spPr/>
        <p:txBody>
          <a:bodyPr/>
          <a:lstStyle/>
          <a:p>
            <a:endParaRPr lang="it-IT"/>
          </a:p>
        </p:txBody>
      </p:sp>
      <p:sp>
        <p:nvSpPr>
          <p:cNvPr id="6" name="Slide Number Placeholder 5"/>
          <p:cNvSpPr>
            <a:spLocks noGrp="1"/>
          </p:cNvSpPr>
          <p:nvPr>
            <p:ph type="sldNum" sz="quarter" idx="5"/>
          </p:nvPr>
        </p:nvSpPr>
        <p:spPr/>
        <p:txBody>
          <a:bodyPr/>
          <a:lstStyle/>
          <a:p>
            <a:fld id="{9EB8D42F-EEB8-D844-BCC2-FD2609102831}" type="slidenum">
              <a:rPr lang="it-IT" smtClean="0"/>
              <a:t>11</a:t>
            </a:fld>
            <a:endParaRPr lang="it-IT"/>
          </a:p>
        </p:txBody>
      </p:sp>
    </p:spTree>
    <p:extLst>
      <p:ext uri="{BB962C8B-B14F-4D97-AF65-F5344CB8AC3E}">
        <p14:creationId xmlns:p14="http://schemas.microsoft.com/office/powerpoint/2010/main" val="50904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materials was determined by a combination of technical, functional, and economic factors. Specifically, stainless steel was selected for the fingers and the metacarpus because it offers excellent mechanical strength, is corrosion-resistant, and does not easily deform even under varying environmental conditions. These characteristics make it ideal for agricultural applications, where the end effector may be exposed to humidity, dust, and temperature fluctuations. The average cost of the stainless steel used for the metacarpus and fingers is approximately €15–20 per kg, with an estimated usage of around 1.2 kg, bringing the total cost to €18–24.</a:t>
            </a:r>
          </a:p>
          <a:p>
            <a:endParaRPr lang="en-US" dirty="0"/>
          </a:p>
          <a:p>
            <a:r>
              <a:rPr lang="en-US" dirty="0"/>
              <a:t>For the scissor part, tempered stainless steel was chosen because it ensures greater hardness and wear resistance compared to standard steel. This is essential to maintain cutting efficiency over time, especially in the case of repeated harvests. The cost of this material is around €25–30/kg, with an estimated usage of 0.5 kg, amounting to approximately €12.5–15.</a:t>
            </a:r>
          </a:p>
          <a:p>
            <a:endParaRPr lang="en-US" dirty="0"/>
          </a:p>
          <a:p>
            <a:r>
              <a:rPr lang="en-US" dirty="0"/>
              <a:t>The finishes of the fingers and the metacarpus have been made with a coating of soft silicone or TPU (thermoplastic polyurethane). These materials offer excellent elasticity and softness, which are essential to avoid damaging the grape berries during gripping. The food-grade silicone used costs approximately €10–15/kg, with an estimated usage of 200 g per hand, amounting to 2–3 €.</a:t>
            </a:r>
          </a:p>
        </p:txBody>
      </p:sp>
      <p:sp>
        <p:nvSpPr>
          <p:cNvPr id="4" name="Date Placeholder 3"/>
          <p:cNvSpPr>
            <a:spLocks noGrp="1"/>
          </p:cNvSpPr>
          <p:nvPr>
            <p:ph type="dt" idx="1"/>
          </p:nvPr>
        </p:nvSpPr>
        <p:spPr/>
        <p:txBody>
          <a:bodyPr/>
          <a:lstStyle/>
          <a:p>
            <a:fld id="{AD4812A7-C7D6-7542-9495-86D2A5F89521}" type="datetime1">
              <a:rPr lang="it-IT" smtClean="0"/>
              <a:t>28/05/25</a:t>
            </a:fld>
            <a:endParaRPr lang="it-IT"/>
          </a:p>
        </p:txBody>
      </p:sp>
      <p:sp>
        <p:nvSpPr>
          <p:cNvPr id="5" name="Footer Placeholder 4"/>
          <p:cNvSpPr>
            <a:spLocks noGrp="1"/>
          </p:cNvSpPr>
          <p:nvPr>
            <p:ph type="ftr" sz="quarter" idx="4"/>
          </p:nvPr>
        </p:nvSpPr>
        <p:spPr/>
        <p:txBody>
          <a:bodyPr/>
          <a:lstStyle/>
          <a:p>
            <a:endParaRPr lang="it-IT"/>
          </a:p>
        </p:txBody>
      </p:sp>
      <p:sp>
        <p:nvSpPr>
          <p:cNvPr id="6" name="Slide Number Placeholder 5"/>
          <p:cNvSpPr>
            <a:spLocks noGrp="1"/>
          </p:cNvSpPr>
          <p:nvPr>
            <p:ph type="sldNum" sz="quarter" idx="5"/>
          </p:nvPr>
        </p:nvSpPr>
        <p:spPr/>
        <p:txBody>
          <a:bodyPr/>
          <a:lstStyle/>
          <a:p>
            <a:fld id="{9EB8D42F-EEB8-D844-BCC2-FD2609102831}" type="slidenum">
              <a:rPr lang="it-IT" smtClean="0"/>
              <a:t>12</a:t>
            </a:fld>
            <a:endParaRPr lang="it-IT"/>
          </a:p>
        </p:txBody>
      </p:sp>
    </p:spTree>
    <p:extLst>
      <p:ext uri="{BB962C8B-B14F-4D97-AF65-F5344CB8AC3E}">
        <p14:creationId xmlns:p14="http://schemas.microsoft.com/office/powerpoint/2010/main" val="2480236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574676"/>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075F0702-5A13-1349-A296-951553656DE8}"/>
              </a:ext>
            </a:extLst>
          </p:cNvPr>
          <p:cNvSpPr>
            <a:spLocks noGrp="1"/>
          </p:cNvSpPr>
          <p:nvPr>
            <p:ph type="subTitle" idx="1" hasCustomPrompt="1"/>
          </p:nvPr>
        </p:nvSpPr>
        <p:spPr>
          <a:xfrm>
            <a:off x="858839" y="5244663"/>
            <a:ext cx="10434596" cy="916652"/>
          </a:xfrm>
        </p:spPr>
        <p:txBody>
          <a:bodyPr>
            <a:normAutofit/>
          </a:bodyPr>
          <a:lstStyle>
            <a:lvl1pPr marL="0" indent="0" algn="l">
              <a:buNone/>
              <a:defRPr sz="1600" b="0" i="0">
                <a:solidFill>
                  <a:schemeClr val="bg1"/>
                </a:solidFill>
                <a:latin typeface="Fira Sans Medium" panose="020B0503050000020004" pitchFamily="34" charset="0"/>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it-IT" dirty="0"/>
              <a:t>Fare clic per modificare l’autore delle slide</a:t>
            </a:r>
          </a:p>
        </p:txBody>
      </p:sp>
      <p:sp>
        <p:nvSpPr>
          <p:cNvPr id="7" name="Google Shape;10;p2">
            <a:extLst>
              <a:ext uri="{FF2B5EF4-FFF2-40B4-BE49-F238E27FC236}">
                <a16:creationId xmlns:a16="http://schemas.microsoft.com/office/drawing/2014/main" id="{BACD2019-637B-3D4C-A8D4-30C84AABC935}"/>
              </a:ext>
            </a:extLst>
          </p:cNvPr>
          <p:cNvSpPr txBox="1">
            <a:spLocks noGrp="1"/>
          </p:cNvSpPr>
          <p:nvPr>
            <p:ph type="ctrTitle" hasCustomPrompt="1"/>
          </p:nvPr>
        </p:nvSpPr>
        <p:spPr>
          <a:xfrm>
            <a:off x="858983" y="1613338"/>
            <a:ext cx="10434596" cy="2099606"/>
          </a:xfrm>
          <a:prstGeom prst="rect">
            <a:avLst/>
          </a:prstGeom>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bg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sp>
        <p:nvSpPr>
          <p:cNvPr id="4" name="Content Placeholder 3">
            <a:extLst>
              <a:ext uri="{FF2B5EF4-FFF2-40B4-BE49-F238E27FC236}">
                <a16:creationId xmlns:a16="http://schemas.microsoft.com/office/drawing/2014/main" id="{510CC95D-4677-2D48-8044-4BC81EDFDD62}"/>
              </a:ext>
            </a:extLst>
          </p:cNvPr>
          <p:cNvSpPr>
            <a:spLocks noGrp="1"/>
          </p:cNvSpPr>
          <p:nvPr>
            <p:ph sz="quarter" idx="10" hasCustomPrompt="1"/>
          </p:nvPr>
        </p:nvSpPr>
        <p:spPr>
          <a:xfrm>
            <a:off x="858839" y="4091493"/>
            <a:ext cx="10434596" cy="749279"/>
          </a:xfrm>
        </p:spPr>
        <p:txBody>
          <a:bodyPr>
            <a:normAutofit/>
          </a:bodyPr>
          <a:lstStyle>
            <a:lvl1pPr marL="0" indent="0">
              <a:buNone/>
              <a:defRPr sz="2400" b="0">
                <a:solidFill>
                  <a:schemeClr val="bg1"/>
                </a:solidFill>
                <a:latin typeface="Roboto Slab" pitchFamily="2" charset="0"/>
                <a:ea typeface="Roboto Slab" pitchFamily="2" charset="0"/>
              </a:defRPr>
            </a:lvl1pPr>
          </a:lstStyle>
          <a:p>
            <a:pPr lvl="0"/>
            <a:r>
              <a:rPr lang="it-IT" dirty="0"/>
              <a:t>Fare clic per modificare il sottotitolo delle slide</a:t>
            </a:r>
          </a:p>
        </p:txBody>
      </p:sp>
      <p:pic>
        <p:nvPicPr>
          <p:cNvPr id="6" name="Immagine 11">
            <a:extLst>
              <a:ext uri="{FF2B5EF4-FFF2-40B4-BE49-F238E27FC236}">
                <a16:creationId xmlns:a16="http://schemas.microsoft.com/office/drawing/2014/main" id="{5E90E90F-1A9A-4346-87C6-7AC9EBE9B39F}"/>
              </a:ext>
            </a:extLst>
          </p:cNvPr>
          <p:cNvPicPr>
            <a:picLocks noChangeAspect="1"/>
          </p:cNvPicPr>
          <p:nvPr userDrawn="1"/>
        </p:nvPicPr>
        <p:blipFill>
          <a:blip r:embed="rId2"/>
          <a:stretch>
            <a:fillRect/>
          </a:stretch>
        </p:blipFill>
        <p:spPr>
          <a:xfrm>
            <a:off x="859536" y="759485"/>
            <a:ext cx="3579521" cy="523540"/>
          </a:xfrm>
          <a:prstGeom prst="rect">
            <a:avLst/>
          </a:prstGeom>
        </p:spPr>
      </p:pic>
    </p:spTree>
    <p:extLst>
      <p:ext uri="{BB962C8B-B14F-4D97-AF65-F5344CB8AC3E}">
        <p14:creationId xmlns:p14="http://schemas.microsoft.com/office/powerpoint/2010/main" val="123377940"/>
      </p:ext>
    </p:extLst>
  </p:cSld>
  <p:clrMapOvr>
    <a:masterClrMapping/>
  </p:clrMapOvr>
  <p:extLst>
    <p:ext uri="{DCECCB84-F9BA-43D5-87BE-67443E8EF086}">
      <p15:sldGuideLst xmlns:p15="http://schemas.microsoft.com/office/powerpoint/2012/main">
        <p15:guide id="1" orient="horz" pos="459" userDrawn="1">
          <p15:clr>
            <a:srgbClr val="FBAE40"/>
          </p15:clr>
        </p15:guide>
        <p15:guide id="2" orient="horz" pos="22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olo, testo e immagine">
    <p:bg>
      <p:bgRef idx="1001">
        <a:schemeClr val="bg1"/>
      </p:bgRef>
    </p:bg>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89" y="2511381"/>
            <a:ext cx="5058291"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35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6" name="Segnaposto testo 3">
            <a:extLst>
              <a:ext uri="{FF2B5EF4-FFF2-40B4-BE49-F238E27FC236}">
                <a16:creationId xmlns:a16="http://schemas.microsoft.com/office/drawing/2014/main" id="{85F9E723-29C5-D441-88F8-71AFEFA5207B}"/>
              </a:ext>
            </a:extLst>
          </p:cNvPr>
          <p:cNvSpPr>
            <a:spLocks noGrp="1"/>
          </p:cNvSpPr>
          <p:nvPr>
            <p:ph type="body" sz="half" idx="10"/>
          </p:nvPr>
        </p:nvSpPr>
        <p:spPr>
          <a:xfrm>
            <a:off x="6293921" y="2511381"/>
            <a:ext cx="5058291"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35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8" name="Text Placeholder 7">
            <a:extLst>
              <a:ext uri="{FF2B5EF4-FFF2-40B4-BE49-F238E27FC236}">
                <a16:creationId xmlns:a16="http://schemas.microsoft.com/office/drawing/2014/main" id="{FF944A78-B074-B54E-BDDA-D50D5E075619}"/>
              </a:ext>
            </a:extLst>
          </p:cNvPr>
          <p:cNvSpPr>
            <a:spLocks noGrp="1"/>
          </p:cNvSpPr>
          <p:nvPr>
            <p:ph type="body" sz="quarter" idx="13" hasCustomPrompt="1"/>
          </p:nvPr>
        </p:nvSpPr>
        <p:spPr>
          <a:xfrm>
            <a:off x="838201" y="1551582"/>
            <a:ext cx="5058291"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9" name="Text Placeholder 7">
            <a:extLst>
              <a:ext uri="{FF2B5EF4-FFF2-40B4-BE49-F238E27FC236}">
                <a16:creationId xmlns:a16="http://schemas.microsoft.com/office/drawing/2014/main" id="{0CC595F4-9D2D-E044-AAEB-75DB74AA6414}"/>
              </a:ext>
            </a:extLst>
          </p:cNvPr>
          <p:cNvSpPr>
            <a:spLocks noGrp="1"/>
          </p:cNvSpPr>
          <p:nvPr>
            <p:ph type="body" sz="quarter" idx="14" hasCustomPrompt="1"/>
          </p:nvPr>
        </p:nvSpPr>
        <p:spPr>
          <a:xfrm>
            <a:off x="6293921" y="1551581"/>
            <a:ext cx="5058291"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3" name="Segnaposto numero diapositiva 2">
            <a:extLst>
              <a:ext uri="{FF2B5EF4-FFF2-40B4-BE49-F238E27FC236}">
                <a16:creationId xmlns:a16="http://schemas.microsoft.com/office/drawing/2014/main" id="{ED2AEED0-49D4-3E47-AC3F-270F49F4CC39}"/>
              </a:ext>
            </a:extLst>
          </p:cNvPr>
          <p:cNvSpPr>
            <a:spLocks noGrp="1"/>
          </p:cNvSpPr>
          <p:nvPr>
            <p:ph type="sldNum" sz="quarter" idx="16"/>
          </p:nvPr>
        </p:nvSpPr>
        <p:spPr/>
        <p:txBody>
          <a:bodyPr/>
          <a:lstStyle/>
          <a:p>
            <a:fld id="{FEC4A954-C260-E84D-8B85-4D54550A05DF}" type="slidenum">
              <a:rPr lang="it-IT" smtClean="0"/>
              <a:pPr/>
              <a:t>‹#›</a:t>
            </a:fld>
            <a:endParaRPr lang="it-IT"/>
          </a:p>
        </p:txBody>
      </p:sp>
      <p:cxnSp>
        <p:nvCxnSpPr>
          <p:cNvPr id="12" name="Connettore 1 11">
            <a:extLst>
              <a:ext uri="{FF2B5EF4-FFF2-40B4-BE49-F238E27FC236}">
                <a16:creationId xmlns:a16="http://schemas.microsoft.com/office/drawing/2014/main" id="{1D055194-F38E-BC41-A98D-1177A0272C8D}"/>
              </a:ext>
            </a:extLst>
          </p:cNvPr>
          <p:cNvCxnSpPr>
            <a:cxnSpLocks/>
          </p:cNvCxnSpPr>
          <p:nvPr userDrawn="1"/>
        </p:nvCxnSpPr>
        <p:spPr>
          <a:xfrm>
            <a:off x="6096000"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egnaposto titolo 1">
            <a:extLst>
              <a:ext uri="{FF2B5EF4-FFF2-40B4-BE49-F238E27FC236}">
                <a16:creationId xmlns:a16="http://schemas.microsoft.com/office/drawing/2014/main" id="{35850251-896E-B041-8180-ED90B1047B2B}"/>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solidFill>
                  <a:srgbClr val="262626"/>
                </a:solidFill>
              </a:defRPr>
            </a:lvl1pPr>
          </a:lstStyle>
          <a:p>
            <a:r>
              <a:rPr lang="en-US"/>
              <a:t>Click to edit Master title style</a:t>
            </a:r>
            <a:endParaRPr lang="it-IT" dirty="0"/>
          </a:p>
        </p:txBody>
      </p:sp>
      <p:pic>
        <p:nvPicPr>
          <p:cNvPr id="10" name="Immagine 5">
            <a:extLst>
              <a:ext uri="{FF2B5EF4-FFF2-40B4-BE49-F238E27FC236}">
                <a16:creationId xmlns:a16="http://schemas.microsoft.com/office/drawing/2014/main" id="{05CCAFF5-4182-4395-BC62-A5D6E4B6C9A4}"/>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160330957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olo, testo e immagine">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91"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6" name="Segnaposto testo 3">
            <a:extLst>
              <a:ext uri="{FF2B5EF4-FFF2-40B4-BE49-F238E27FC236}">
                <a16:creationId xmlns:a16="http://schemas.microsoft.com/office/drawing/2014/main" id="{85F9E723-29C5-D441-88F8-71AFEFA5207B}"/>
              </a:ext>
            </a:extLst>
          </p:cNvPr>
          <p:cNvSpPr>
            <a:spLocks noGrp="1"/>
          </p:cNvSpPr>
          <p:nvPr>
            <p:ph type="body" sz="half" idx="10"/>
          </p:nvPr>
        </p:nvSpPr>
        <p:spPr>
          <a:xfrm>
            <a:off x="4544591"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7" name="Segnaposto testo 3">
            <a:extLst>
              <a:ext uri="{FF2B5EF4-FFF2-40B4-BE49-F238E27FC236}">
                <a16:creationId xmlns:a16="http://schemas.microsoft.com/office/drawing/2014/main" id="{798A6822-7DA7-2E4D-B441-3AC1A45F600B}"/>
              </a:ext>
            </a:extLst>
          </p:cNvPr>
          <p:cNvSpPr>
            <a:spLocks noGrp="1"/>
          </p:cNvSpPr>
          <p:nvPr>
            <p:ph type="body" sz="half" idx="11"/>
          </p:nvPr>
        </p:nvSpPr>
        <p:spPr>
          <a:xfrm>
            <a:off x="8249395"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8" name="Text Placeholder 7">
            <a:extLst>
              <a:ext uri="{FF2B5EF4-FFF2-40B4-BE49-F238E27FC236}">
                <a16:creationId xmlns:a16="http://schemas.microsoft.com/office/drawing/2014/main" id="{FF944A78-B074-B54E-BDDA-D50D5E075619}"/>
              </a:ext>
            </a:extLst>
          </p:cNvPr>
          <p:cNvSpPr>
            <a:spLocks noGrp="1"/>
          </p:cNvSpPr>
          <p:nvPr>
            <p:ph type="body" sz="quarter" idx="13" hasCustomPrompt="1"/>
          </p:nvPr>
        </p:nvSpPr>
        <p:spPr>
          <a:xfrm>
            <a:off x="838203" y="1551582"/>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9" name="Text Placeholder 7">
            <a:extLst>
              <a:ext uri="{FF2B5EF4-FFF2-40B4-BE49-F238E27FC236}">
                <a16:creationId xmlns:a16="http://schemas.microsoft.com/office/drawing/2014/main" id="{0CC595F4-9D2D-E044-AAEB-75DB74AA6414}"/>
              </a:ext>
            </a:extLst>
          </p:cNvPr>
          <p:cNvSpPr>
            <a:spLocks noGrp="1"/>
          </p:cNvSpPr>
          <p:nvPr>
            <p:ph type="body" sz="quarter" idx="14" hasCustomPrompt="1"/>
          </p:nvPr>
        </p:nvSpPr>
        <p:spPr>
          <a:xfrm>
            <a:off x="4544591" y="1551581"/>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0" name="Text Placeholder 7">
            <a:extLst>
              <a:ext uri="{FF2B5EF4-FFF2-40B4-BE49-F238E27FC236}">
                <a16:creationId xmlns:a16="http://schemas.microsoft.com/office/drawing/2014/main" id="{49EA2753-54CC-C644-8DA9-3ED0F1CF2418}"/>
              </a:ext>
            </a:extLst>
          </p:cNvPr>
          <p:cNvSpPr>
            <a:spLocks noGrp="1"/>
          </p:cNvSpPr>
          <p:nvPr>
            <p:ph type="body" sz="quarter" idx="15" hasCustomPrompt="1"/>
          </p:nvPr>
        </p:nvSpPr>
        <p:spPr>
          <a:xfrm>
            <a:off x="8249395" y="1551581"/>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5" name="Segnaposto numero diapositiva 4">
            <a:extLst>
              <a:ext uri="{FF2B5EF4-FFF2-40B4-BE49-F238E27FC236}">
                <a16:creationId xmlns:a16="http://schemas.microsoft.com/office/drawing/2014/main" id="{9E5D853E-0A41-7F40-8291-86C503BFACFA}"/>
              </a:ext>
            </a:extLst>
          </p:cNvPr>
          <p:cNvSpPr>
            <a:spLocks noGrp="1"/>
          </p:cNvSpPr>
          <p:nvPr>
            <p:ph type="sldNum" sz="quarter" idx="17"/>
          </p:nvPr>
        </p:nvSpPr>
        <p:spPr/>
        <p:txBody>
          <a:bodyPr/>
          <a:lstStyle/>
          <a:p>
            <a:fld id="{FEC4A954-C260-E84D-8B85-4D54550A05DF}" type="slidenum">
              <a:rPr lang="it-IT" smtClean="0"/>
              <a:pPr/>
              <a:t>‹#›</a:t>
            </a:fld>
            <a:endParaRPr lang="it-IT"/>
          </a:p>
        </p:txBody>
      </p:sp>
      <p:cxnSp>
        <p:nvCxnSpPr>
          <p:cNvPr id="3" name="Connettore 1 2">
            <a:extLst>
              <a:ext uri="{FF2B5EF4-FFF2-40B4-BE49-F238E27FC236}">
                <a16:creationId xmlns:a16="http://schemas.microsoft.com/office/drawing/2014/main" id="{07389034-36FE-D04B-97E1-02A924367620}"/>
              </a:ext>
            </a:extLst>
          </p:cNvPr>
          <p:cNvCxnSpPr>
            <a:cxnSpLocks/>
          </p:cNvCxnSpPr>
          <p:nvPr userDrawn="1"/>
        </p:nvCxnSpPr>
        <p:spPr>
          <a:xfrm>
            <a:off x="4251367"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ttore 1 13">
            <a:extLst>
              <a:ext uri="{FF2B5EF4-FFF2-40B4-BE49-F238E27FC236}">
                <a16:creationId xmlns:a16="http://schemas.microsoft.com/office/drawing/2014/main" id="{8B042105-974D-A945-82DA-C0EE98AFE88E}"/>
              </a:ext>
            </a:extLst>
          </p:cNvPr>
          <p:cNvCxnSpPr>
            <a:cxnSpLocks/>
          </p:cNvCxnSpPr>
          <p:nvPr userDrawn="1"/>
        </p:nvCxnSpPr>
        <p:spPr>
          <a:xfrm>
            <a:off x="7942613"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Segnaposto titolo 1">
            <a:extLst>
              <a:ext uri="{FF2B5EF4-FFF2-40B4-BE49-F238E27FC236}">
                <a16:creationId xmlns:a16="http://schemas.microsoft.com/office/drawing/2014/main" id="{8B77CED5-B561-3846-9AB3-80FAFE67AF75}"/>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15" name="Immagine 5">
            <a:extLst>
              <a:ext uri="{FF2B5EF4-FFF2-40B4-BE49-F238E27FC236}">
                <a16:creationId xmlns:a16="http://schemas.microsoft.com/office/drawing/2014/main" id="{BF1A2FC5-04D8-46D2-90B5-5D71FA726673}"/>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02478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e">
    <p:bg>
      <p:bgPr>
        <a:solidFill>
          <a:srgbClr val="574676"/>
        </a:solidFill>
        <a:effectLst/>
      </p:bgPr>
    </p:bg>
    <p:spTree>
      <p:nvGrpSpPr>
        <p:cNvPr id="1" name=""/>
        <p:cNvGrpSpPr/>
        <p:nvPr/>
      </p:nvGrpSpPr>
      <p:grpSpPr>
        <a:xfrm>
          <a:off x="0" y="0"/>
          <a:ext cx="0" cy="0"/>
          <a:chOff x="0" y="0"/>
          <a:chExt cx="0" cy="0"/>
        </a:xfrm>
      </p:grpSpPr>
      <p:pic>
        <p:nvPicPr>
          <p:cNvPr id="3" name="Immagine 4">
            <a:extLst>
              <a:ext uri="{FF2B5EF4-FFF2-40B4-BE49-F238E27FC236}">
                <a16:creationId xmlns:a16="http://schemas.microsoft.com/office/drawing/2014/main" id="{2136F851-211B-4D20-9E04-391330F74E41}"/>
              </a:ext>
            </a:extLst>
          </p:cNvPr>
          <p:cNvPicPr>
            <a:picLocks noChangeAspect="1"/>
          </p:cNvPicPr>
          <p:nvPr userDrawn="1"/>
        </p:nvPicPr>
        <p:blipFill>
          <a:blip r:embed="rId2"/>
          <a:stretch>
            <a:fillRect/>
          </a:stretch>
        </p:blipFill>
        <p:spPr>
          <a:xfrm>
            <a:off x="5254100" y="2844737"/>
            <a:ext cx="1730693" cy="1168525"/>
          </a:xfrm>
          <a:prstGeom prst="rect">
            <a:avLst/>
          </a:prstGeom>
        </p:spPr>
      </p:pic>
    </p:spTree>
    <p:extLst>
      <p:ext uri="{BB962C8B-B14F-4D97-AF65-F5344CB8AC3E}">
        <p14:creationId xmlns:p14="http://schemas.microsoft.com/office/powerpoint/2010/main" val="260121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sezione">
    <p:bg>
      <p:bgPr>
        <a:solidFill>
          <a:srgbClr val="D9D9D9"/>
        </a:solidFill>
        <a:effectLst/>
      </p:bgPr>
    </p:bg>
    <p:spTree>
      <p:nvGrpSpPr>
        <p:cNvPr id="1" name=""/>
        <p:cNvGrpSpPr/>
        <p:nvPr/>
      </p:nvGrpSpPr>
      <p:grpSpPr>
        <a:xfrm>
          <a:off x="0" y="0"/>
          <a:ext cx="0" cy="0"/>
          <a:chOff x="0" y="0"/>
          <a:chExt cx="0" cy="0"/>
        </a:xfrm>
      </p:grpSpPr>
      <p:sp>
        <p:nvSpPr>
          <p:cNvPr id="6" name="Google Shape;10;p2">
            <a:extLst>
              <a:ext uri="{FF2B5EF4-FFF2-40B4-BE49-F238E27FC236}">
                <a16:creationId xmlns:a16="http://schemas.microsoft.com/office/drawing/2014/main" id="{15FBA683-86A3-41C9-8DB1-2E9A3E09E280}"/>
              </a:ext>
            </a:extLst>
          </p:cNvPr>
          <p:cNvSpPr txBox="1">
            <a:spLocks noGrp="1"/>
          </p:cNvSpPr>
          <p:nvPr>
            <p:ph type="ctrTitle" hasCustomPrompt="1"/>
          </p:nvPr>
        </p:nvSpPr>
        <p:spPr>
          <a:xfrm>
            <a:off x="858983" y="1650670"/>
            <a:ext cx="10434596" cy="4510644"/>
          </a:xfrm>
          <a:prstGeom prst="rect">
            <a:avLst/>
          </a:prstGeom>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tx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pic>
        <p:nvPicPr>
          <p:cNvPr id="4" name="Immagine 12">
            <a:extLst>
              <a:ext uri="{FF2B5EF4-FFF2-40B4-BE49-F238E27FC236}">
                <a16:creationId xmlns:a16="http://schemas.microsoft.com/office/drawing/2014/main" id="{1FC0CAFC-1BD2-4324-81B7-E51B717D75FB}"/>
              </a:ext>
            </a:extLst>
          </p:cNvPr>
          <p:cNvPicPr>
            <a:picLocks noChangeAspect="1"/>
          </p:cNvPicPr>
          <p:nvPr userDrawn="1"/>
        </p:nvPicPr>
        <p:blipFill>
          <a:blip r:embed="rId2"/>
          <a:stretch>
            <a:fillRect/>
          </a:stretch>
        </p:blipFill>
        <p:spPr>
          <a:xfrm>
            <a:off x="859536" y="741290"/>
            <a:ext cx="3593335" cy="525560"/>
          </a:xfrm>
          <a:prstGeom prst="rect">
            <a:avLst/>
          </a:prstGeom>
        </p:spPr>
      </p:pic>
    </p:spTree>
    <p:extLst>
      <p:ext uri="{BB962C8B-B14F-4D97-AF65-F5344CB8AC3E}">
        <p14:creationId xmlns:p14="http://schemas.microsoft.com/office/powerpoint/2010/main" val="760773657"/>
      </p:ext>
    </p:extLst>
  </p:cSld>
  <p:clrMapOvr>
    <a:masterClrMapping/>
  </p:clrMapOvr>
  <p:extLst>
    <p:ext uri="{DCECCB84-F9BA-43D5-87BE-67443E8EF086}">
      <p15:sldGuideLst xmlns:p15="http://schemas.microsoft.com/office/powerpoint/2012/main">
        <p15:guide id="1" orient="horz" pos="45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 sottotitolo">
    <p:bg>
      <p:bgPr>
        <a:solidFill>
          <a:srgbClr val="D9D9D9"/>
        </a:solidFill>
        <a:effectLst/>
      </p:bgPr>
    </p:bg>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DD39042D-E5F6-354C-AE48-85CA368F3EEB}"/>
              </a:ext>
            </a:extLst>
          </p:cNvPr>
          <p:cNvSpPr>
            <a:spLocks noGrp="1"/>
          </p:cNvSpPr>
          <p:nvPr>
            <p:ph sz="quarter" idx="10" hasCustomPrompt="1"/>
          </p:nvPr>
        </p:nvSpPr>
        <p:spPr>
          <a:xfrm>
            <a:off x="858840" y="4512248"/>
            <a:ext cx="10434453" cy="906143"/>
          </a:xfrm>
        </p:spPr>
        <p:txBody>
          <a:bodyPr anchor="ctr">
            <a:normAutofit/>
          </a:bodyPr>
          <a:lstStyle>
            <a:lvl1pPr marL="0" indent="0">
              <a:buNone/>
              <a:defRPr sz="2400" b="0">
                <a:solidFill>
                  <a:schemeClr val="tx1">
                    <a:lumMod val="85000"/>
                    <a:lumOff val="15000"/>
                  </a:schemeClr>
                </a:solidFill>
                <a:latin typeface="Roboto Slab" pitchFamily="2" charset="0"/>
                <a:ea typeface="Roboto Slab" pitchFamily="2" charset="0"/>
              </a:defRPr>
            </a:lvl1pPr>
          </a:lstStyle>
          <a:p>
            <a:pPr lvl="0"/>
            <a:r>
              <a:rPr lang="it-IT" dirty="0"/>
              <a:t>Fare clic per modificare il sottotitolo della sezione</a:t>
            </a:r>
          </a:p>
        </p:txBody>
      </p:sp>
      <p:sp>
        <p:nvSpPr>
          <p:cNvPr id="6" name="Google Shape;10;p2">
            <a:extLst>
              <a:ext uri="{FF2B5EF4-FFF2-40B4-BE49-F238E27FC236}">
                <a16:creationId xmlns:a16="http://schemas.microsoft.com/office/drawing/2014/main" id="{15FBA683-86A3-41C9-8DB1-2E9A3E09E280}"/>
              </a:ext>
            </a:extLst>
          </p:cNvPr>
          <p:cNvSpPr txBox="1">
            <a:spLocks noGrp="1"/>
          </p:cNvSpPr>
          <p:nvPr>
            <p:ph type="ctrTitle" hasCustomPrompt="1"/>
          </p:nvPr>
        </p:nvSpPr>
        <p:spPr>
          <a:xfrm>
            <a:off x="858983" y="1602829"/>
            <a:ext cx="10434596" cy="2422906"/>
          </a:xfrm>
          <a:prstGeom prst="rect">
            <a:avLst/>
          </a:prstGeom>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tx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pic>
        <p:nvPicPr>
          <p:cNvPr id="5" name="Immagine 12">
            <a:extLst>
              <a:ext uri="{FF2B5EF4-FFF2-40B4-BE49-F238E27FC236}">
                <a16:creationId xmlns:a16="http://schemas.microsoft.com/office/drawing/2014/main" id="{591280C3-9687-48B9-901A-5BC9CA6F7043}"/>
              </a:ext>
            </a:extLst>
          </p:cNvPr>
          <p:cNvPicPr>
            <a:picLocks noChangeAspect="1"/>
          </p:cNvPicPr>
          <p:nvPr userDrawn="1"/>
        </p:nvPicPr>
        <p:blipFill>
          <a:blip r:embed="rId2"/>
          <a:stretch>
            <a:fillRect/>
          </a:stretch>
        </p:blipFill>
        <p:spPr>
          <a:xfrm>
            <a:off x="859536" y="741290"/>
            <a:ext cx="3593335" cy="525560"/>
          </a:xfrm>
          <a:prstGeom prst="rect">
            <a:avLst/>
          </a:prstGeom>
        </p:spPr>
      </p:pic>
    </p:spTree>
    <p:extLst>
      <p:ext uri="{BB962C8B-B14F-4D97-AF65-F5344CB8AC3E}">
        <p14:creationId xmlns:p14="http://schemas.microsoft.com/office/powerpoint/2010/main" val="393622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ottotitolo e tes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3A57FB5-7025-8A46-A2C8-9AC199CBFA66}"/>
              </a:ext>
            </a:extLst>
          </p:cNvPr>
          <p:cNvSpPr>
            <a:spLocks noGrp="1"/>
          </p:cNvSpPr>
          <p:nvPr>
            <p:ph idx="1"/>
          </p:nvPr>
        </p:nvSpPr>
        <p:spPr>
          <a:xfrm>
            <a:off x="838200" y="2511382"/>
            <a:ext cx="10515600" cy="3057565"/>
          </a:xfrm>
        </p:spPr>
        <p:txBody>
          <a:bodyPr anchor="ctr"/>
          <a:lstStyle>
            <a:lvl1pPr marL="0" indent="0">
              <a:lnSpc>
                <a:spcPct val="150000"/>
              </a:lnSpc>
              <a:buClr>
                <a:schemeClr val="tx1">
                  <a:lumMod val="85000"/>
                  <a:lumOff val="15000"/>
                </a:schemeClr>
              </a:buClr>
              <a:buFont typeface="Fira Sans" panose="020B0503050000020004" pitchFamily="34" charset="0"/>
              <a:buNone/>
              <a:defRPr sz="2000" b="0" i="0">
                <a:latin typeface="Fira Sans Medium" panose="020B0503050000020004" pitchFamily="34" charset="0"/>
              </a:defRPr>
            </a:lvl1pPr>
            <a:lvl2pPr marL="514325"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600"/>
            </a:lvl2pPr>
            <a:lvl3pPr marL="814348"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400"/>
            </a:lvl3pPr>
            <a:lvl4pPr>
              <a:defRPr sz="1200" b="0" i="0">
                <a:latin typeface="Fira Sans" panose="020B0503050000020004" pitchFamily="34" charset="0"/>
              </a:defRPr>
            </a:lvl4pPr>
          </a:lstStyle>
          <a:p>
            <a:pPr lvl="0"/>
            <a:r>
              <a:rPr lang="en-US"/>
              <a:t>Click to edit Master text styles</a:t>
            </a:r>
          </a:p>
        </p:txBody>
      </p:sp>
      <p:sp>
        <p:nvSpPr>
          <p:cNvPr id="8" name="Text Placeholder 7">
            <a:extLst>
              <a:ext uri="{FF2B5EF4-FFF2-40B4-BE49-F238E27FC236}">
                <a16:creationId xmlns:a16="http://schemas.microsoft.com/office/drawing/2014/main" id="{A765F876-3350-441E-BD36-BE705EBA2058}"/>
              </a:ext>
            </a:extLst>
          </p:cNvPr>
          <p:cNvSpPr>
            <a:spLocks noGrp="1"/>
          </p:cNvSpPr>
          <p:nvPr>
            <p:ph type="body" sz="quarter" idx="13" hasCustomPrompt="1"/>
          </p:nvPr>
        </p:nvSpPr>
        <p:spPr>
          <a:xfrm>
            <a:off x="838200" y="1551582"/>
            <a:ext cx="10515600" cy="762000"/>
          </a:xfrm>
        </p:spPr>
        <p:txBody>
          <a:bodyPr>
            <a:normAutofit/>
          </a:bodyPr>
          <a:lstStyle>
            <a:lvl1pPr marL="0" indent="0">
              <a:buNone/>
              <a:defRPr sz="2400" b="1">
                <a:solidFill>
                  <a:srgbClr val="574676"/>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1" name="Segnaposto titolo 1">
            <a:extLst>
              <a:ext uri="{FF2B5EF4-FFF2-40B4-BE49-F238E27FC236}">
                <a16:creationId xmlns:a16="http://schemas.microsoft.com/office/drawing/2014/main" id="{04C02021-F048-EF46-A427-824414E03CAC}"/>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sp>
        <p:nvSpPr>
          <p:cNvPr id="5" name="Segnaposto numero diapositiva 4">
            <a:extLst>
              <a:ext uri="{FF2B5EF4-FFF2-40B4-BE49-F238E27FC236}">
                <a16:creationId xmlns:a16="http://schemas.microsoft.com/office/drawing/2014/main" id="{0C11EF75-678E-9E47-B9E3-622B2E130D2E}"/>
              </a:ext>
            </a:extLst>
          </p:cNvPr>
          <p:cNvSpPr>
            <a:spLocks noGrp="1"/>
          </p:cNvSpPr>
          <p:nvPr>
            <p:ph type="sldNum" sz="quarter" idx="16"/>
          </p:nvPr>
        </p:nvSpPr>
        <p:spPr/>
        <p:txBody>
          <a:bodyPr/>
          <a:lstStyle/>
          <a:p>
            <a:fld id="{FEC4A954-C260-E84D-8B85-4D54550A05DF}" type="slidenum">
              <a:rPr lang="it-IT" smtClean="0"/>
              <a:pPr/>
              <a:t>‹#›</a:t>
            </a:fld>
            <a:endParaRPr lang="it-IT"/>
          </a:p>
        </p:txBody>
      </p:sp>
      <p:sp>
        <p:nvSpPr>
          <p:cNvPr id="4" name="Segnaposto testo 3">
            <a:extLst>
              <a:ext uri="{FF2B5EF4-FFF2-40B4-BE49-F238E27FC236}">
                <a16:creationId xmlns:a16="http://schemas.microsoft.com/office/drawing/2014/main" id="{E8A205F8-F97E-E14B-B440-BBC8D0D15D5C}"/>
              </a:ext>
            </a:extLst>
          </p:cNvPr>
          <p:cNvSpPr>
            <a:spLocks noGrp="1"/>
          </p:cNvSpPr>
          <p:nvPr>
            <p:ph type="body" sz="quarter" idx="17" hasCustomPrompt="1"/>
          </p:nvPr>
        </p:nvSpPr>
        <p:spPr>
          <a:xfrm>
            <a:off x="838200" y="5748339"/>
            <a:ext cx="10515600" cy="428625"/>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pic>
        <p:nvPicPr>
          <p:cNvPr id="9" name="Immagine 5">
            <a:extLst>
              <a:ext uri="{FF2B5EF4-FFF2-40B4-BE49-F238E27FC236}">
                <a16:creationId xmlns:a16="http://schemas.microsoft.com/office/drawing/2014/main" id="{DBD12F23-E33C-407D-A95E-12DAA7FEEC76}"/>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60377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testo">
    <p:spTree>
      <p:nvGrpSpPr>
        <p:cNvPr id="1" name=""/>
        <p:cNvGrpSpPr/>
        <p:nvPr/>
      </p:nvGrpSpPr>
      <p:grpSpPr>
        <a:xfrm>
          <a:off x="0" y="0"/>
          <a:ext cx="0" cy="0"/>
          <a:chOff x="0" y="0"/>
          <a:chExt cx="0" cy="0"/>
        </a:xfrm>
      </p:grpSpPr>
      <p:sp>
        <p:nvSpPr>
          <p:cNvPr id="15" name="Segnaposto titolo 1">
            <a:extLst>
              <a:ext uri="{FF2B5EF4-FFF2-40B4-BE49-F238E27FC236}">
                <a16:creationId xmlns:a16="http://schemas.microsoft.com/office/drawing/2014/main" id="{4A68EDD3-8B24-5E4A-A507-BC4297B68394}"/>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sp>
        <p:nvSpPr>
          <p:cNvPr id="4" name="Segnaposto numero diapositiva 3">
            <a:extLst>
              <a:ext uri="{FF2B5EF4-FFF2-40B4-BE49-F238E27FC236}">
                <a16:creationId xmlns:a16="http://schemas.microsoft.com/office/drawing/2014/main" id="{97747EE5-0480-854D-A548-B2B40F2E638A}"/>
              </a:ext>
            </a:extLst>
          </p:cNvPr>
          <p:cNvSpPr>
            <a:spLocks noGrp="1"/>
          </p:cNvSpPr>
          <p:nvPr>
            <p:ph type="sldNum" sz="quarter" idx="11"/>
          </p:nvPr>
        </p:nvSpPr>
        <p:spPr/>
        <p:txBody>
          <a:bodyPr/>
          <a:lstStyle/>
          <a:p>
            <a:fld id="{FEC4A954-C260-E84D-8B85-4D54550A05DF}" type="slidenum">
              <a:rPr lang="it-IT" smtClean="0"/>
              <a:pPr/>
              <a:t>‹#›</a:t>
            </a:fld>
            <a:endParaRPr lang="it-IT"/>
          </a:p>
        </p:txBody>
      </p:sp>
      <p:sp>
        <p:nvSpPr>
          <p:cNvPr id="10" name="Segnaposto contenuto 2">
            <a:extLst>
              <a:ext uri="{FF2B5EF4-FFF2-40B4-BE49-F238E27FC236}">
                <a16:creationId xmlns:a16="http://schemas.microsoft.com/office/drawing/2014/main" id="{1AB9F965-5489-F944-AC9B-8A7ABDD5E406}"/>
              </a:ext>
            </a:extLst>
          </p:cNvPr>
          <p:cNvSpPr>
            <a:spLocks noGrp="1"/>
          </p:cNvSpPr>
          <p:nvPr>
            <p:ph idx="12"/>
          </p:nvPr>
        </p:nvSpPr>
        <p:spPr>
          <a:xfrm>
            <a:off x="838200" y="1531917"/>
            <a:ext cx="10515600" cy="4037029"/>
          </a:xfrm>
        </p:spPr>
        <p:txBody>
          <a:bodyPr anchor="ctr"/>
          <a:lstStyle>
            <a:lvl1pPr marL="0" indent="0">
              <a:lnSpc>
                <a:spcPct val="150000"/>
              </a:lnSpc>
              <a:buClr>
                <a:schemeClr val="tx1">
                  <a:lumMod val="85000"/>
                  <a:lumOff val="15000"/>
                </a:schemeClr>
              </a:buClr>
              <a:buFont typeface="Fira Sans" panose="020B0503050000020004" pitchFamily="34" charset="0"/>
              <a:buNone/>
              <a:defRPr sz="2000" b="0" i="0">
                <a:latin typeface="Fira Sans Medium" panose="020B0503050000020004" pitchFamily="34" charset="0"/>
              </a:defRPr>
            </a:lvl1pPr>
            <a:lvl2pPr marL="514325"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600"/>
            </a:lvl2pPr>
            <a:lvl3pPr marL="814348"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400"/>
            </a:lvl3pPr>
            <a:lvl4pPr>
              <a:defRPr sz="1200" b="0" i="0">
                <a:latin typeface="Fira Sans" panose="020B0503050000020004" pitchFamily="34" charset="0"/>
              </a:defRPr>
            </a:lvl4pPr>
          </a:lstStyle>
          <a:p>
            <a:pPr lvl="0"/>
            <a:r>
              <a:rPr lang="en-US"/>
              <a:t>Click to edit Master text styles</a:t>
            </a:r>
          </a:p>
        </p:txBody>
      </p:sp>
      <p:sp>
        <p:nvSpPr>
          <p:cNvPr id="11" name="Segnaposto testo 3">
            <a:extLst>
              <a:ext uri="{FF2B5EF4-FFF2-40B4-BE49-F238E27FC236}">
                <a16:creationId xmlns:a16="http://schemas.microsoft.com/office/drawing/2014/main" id="{57B3B9C0-6AEB-E343-9620-C69E8840A95D}"/>
              </a:ext>
            </a:extLst>
          </p:cNvPr>
          <p:cNvSpPr>
            <a:spLocks noGrp="1"/>
          </p:cNvSpPr>
          <p:nvPr>
            <p:ph type="body" sz="quarter" idx="17" hasCustomPrompt="1"/>
          </p:nvPr>
        </p:nvSpPr>
        <p:spPr>
          <a:xfrm>
            <a:off x="838200" y="5747075"/>
            <a:ext cx="10515600" cy="429888"/>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pic>
        <p:nvPicPr>
          <p:cNvPr id="8" name="Immagine 5">
            <a:extLst>
              <a:ext uri="{FF2B5EF4-FFF2-40B4-BE49-F238E27FC236}">
                <a16:creationId xmlns:a16="http://schemas.microsoft.com/office/drawing/2014/main" id="{4C3E6AC8-304A-45BB-BEC4-587E8EDD2CC2}"/>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31856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immagine">
    <p:spTree>
      <p:nvGrpSpPr>
        <p:cNvPr id="1" name=""/>
        <p:cNvGrpSpPr/>
        <p:nvPr/>
      </p:nvGrpSpPr>
      <p:grpSpPr>
        <a:xfrm>
          <a:off x="0" y="0"/>
          <a:ext cx="0" cy="0"/>
          <a:chOff x="0" y="0"/>
          <a:chExt cx="0" cy="0"/>
        </a:xfrm>
      </p:grpSpPr>
      <p:sp>
        <p:nvSpPr>
          <p:cNvPr id="11" name="Segnaposto immagine 2">
            <a:extLst>
              <a:ext uri="{FF2B5EF4-FFF2-40B4-BE49-F238E27FC236}">
                <a16:creationId xmlns:a16="http://schemas.microsoft.com/office/drawing/2014/main" id="{D4F9B8F1-23BB-DE44-B117-C81D61DBD6A5}"/>
              </a:ext>
            </a:extLst>
          </p:cNvPr>
          <p:cNvSpPr>
            <a:spLocks noGrp="1"/>
          </p:cNvSpPr>
          <p:nvPr>
            <p:ph type="pic" sz="quarter" idx="10"/>
          </p:nvPr>
        </p:nvSpPr>
        <p:spPr>
          <a:xfrm>
            <a:off x="0" y="1543054"/>
            <a:ext cx="12192000" cy="4024630"/>
          </a:xfrm>
        </p:spPr>
        <p:txBody>
          <a:bodyPr anchor="ctr"/>
          <a:lstStyle>
            <a:lvl1pPr marL="0" marR="0" indent="0" algn="ctr" defTabSz="685766" rtl="0" eaLnBrk="1" fontAlgn="auto" latinLnBrk="0" hangingPunct="1">
              <a:lnSpc>
                <a:spcPct val="90000"/>
              </a:lnSpc>
              <a:spcBef>
                <a:spcPts val="750"/>
              </a:spcBef>
              <a:spcAft>
                <a:spcPts val="0"/>
              </a:spcAft>
              <a:buClrTx/>
              <a:buSzTx/>
              <a:buFont typeface="Fira Sans" panose="020B0503050000020004" pitchFamily="34" charset="0"/>
              <a:buNone/>
              <a:tabLst/>
              <a:defRPr b="0" i="1">
                <a:latin typeface="Fira Sans" panose="020B0503050000020004" pitchFamily="34" charset="0"/>
              </a:defRPr>
            </a:lvl1pPr>
          </a:lstStyle>
          <a:p>
            <a:pPr marL="0" marR="0" lvl="0" indent="0" algn="l" defTabSz="685766" rtl="0" eaLnBrk="1" fontAlgn="auto" latinLnBrk="0" hangingPunct="1">
              <a:lnSpc>
                <a:spcPct val="90000"/>
              </a:lnSpc>
              <a:spcBef>
                <a:spcPts val="750"/>
              </a:spcBef>
              <a:spcAft>
                <a:spcPts val="0"/>
              </a:spcAft>
              <a:buClrTx/>
              <a:buSzTx/>
              <a:buFont typeface="Fira Sans" panose="020B0503050000020004" pitchFamily="34" charset="0"/>
              <a:buNone/>
              <a:tabLst/>
              <a:defRPr/>
            </a:pPr>
            <a:r>
              <a:rPr lang="en-US"/>
              <a:t>Click icon to add picture</a:t>
            </a:r>
            <a:endParaRPr lang="it-IT" dirty="0"/>
          </a:p>
        </p:txBody>
      </p:sp>
      <p:sp>
        <p:nvSpPr>
          <p:cNvPr id="3" name="Segnaposto numero diapositiva 2">
            <a:extLst>
              <a:ext uri="{FF2B5EF4-FFF2-40B4-BE49-F238E27FC236}">
                <a16:creationId xmlns:a16="http://schemas.microsoft.com/office/drawing/2014/main" id="{2A5C4FFC-D4BE-BB4F-92DA-D862EC4EB343}"/>
              </a:ext>
            </a:extLst>
          </p:cNvPr>
          <p:cNvSpPr>
            <a:spLocks noGrp="1"/>
          </p:cNvSpPr>
          <p:nvPr>
            <p:ph type="sldNum" sz="quarter" idx="12"/>
          </p:nvPr>
        </p:nvSpPr>
        <p:spPr/>
        <p:txBody>
          <a:bodyPr/>
          <a:lstStyle/>
          <a:p>
            <a:fld id="{FEC4A954-C260-E84D-8B85-4D54550A05DF}" type="slidenum">
              <a:rPr lang="it-IT" smtClean="0"/>
              <a:pPr/>
              <a:t>‹#›</a:t>
            </a:fld>
            <a:endParaRPr lang="it-IT"/>
          </a:p>
        </p:txBody>
      </p:sp>
      <p:sp>
        <p:nvSpPr>
          <p:cNvPr id="8" name="Segnaposto testo 3">
            <a:extLst>
              <a:ext uri="{FF2B5EF4-FFF2-40B4-BE49-F238E27FC236}">
                <a16:creationId xmlns:a16="http://schemas.microsoft.com/office/drawing/2014/main" id="{897D9E1E-9C0A-0D41-B11A-9921E9353E70}"/>
              </a:ext>
            </a:extLst>
          </p:cNvPr>
          <p:cNvSpPr>
            <a:spLocks noGrp="1"/>
          </p:cNvSpPr>
          <p:nvPr>
            <p:ph type="body" sz="quarter" idx="17" hasCustomPrompt="1"/>
          </p:nvPr>
        </p:nvSpPr>
        <p:spPr>
          <a:xfrm>
            <a:off x="838200" y="5747075"/>
            <a:ext cx="10515600" cy="429888"/>
          </a:xfrm>
        </p:spPr>
        <p:txBody>
          <a:bodyPr lIns="0">
            <a:noAutofit/>
          </a:bodyPr>
          <a:lstStyle>
            <a:lvl1pPr marL="0" indent="0">
              <a:buNone/>
              <a:defRPr sz="1050" b="0" i="1">
                <a:latin typeface="Fira Sans Medium" panose="020B0503050000020004" pitchFamily="34" charset="0"/>
              </a:defRPr>
            </a:lvl1pPr>
          </a:lstStyle>
          <a:p>
            <a:r>
              <a:rPr lang="it-IT" dirty="0"/>
              <a:t>Fare clic per inserire note</a:t>
            </a:r>
          </a:p>
        </p:txBody>
      </p:sp>
      <p:sp>
        <p:nvSpPr>
          <p:cNvPr id="10" name="Segnaposto titolo 1">
            <a:extLst>
              <a:ext uri="{FF2B5EF4-FFF2-40B4-BE49-F238E27FC236}">
                <a16:creationId xmlns:a16="http://schemas.microsoft.com/office/drawing/2014/main" id="{E6275BA2-C88F-D442-BB44-16AD120A3F65}"/>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9" name="Immagine 5">
            <a:extLst>
              <a:ext uri="{FF2B5EF4-FFF2-40B4-BE49-F238E27FC236}">
                <a16:creationId xmlns:a16="http://schemas.microsoft.com/office/drawing/2014/main" id="{28D0BA34-5207-47CC-B3F0-AA54E3EBAB7B}"/>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1068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9D72F9B8-ABA2-4C42-A181-607DBB3A26ED}"/>
              </a:ext>
            </a:extLst>
          </p:cNvPr>
          <p:cNvSpPr>
            <a:spLocks noGrp="1"/>
          </p:cNvSpPr>
          <p:nvPr>
            <p:ph type="sldNum" sz="quarter" idx="11"/>
          </p:nvPr>
        </p:nvSpPr>
        <p:spPr/>
        <p:txBody>
          <a:bodyPr/>
          <a:lstStyle/>
          <a:p>
            <a:fld id="{FEC4A954-C260-E84D-8B85-4D54550A05DF}" type="slidenum">
              <a:rPr lang="it-IT" smtClean="0"/>
              <a:pPr/>
              <a:t>‹#›</a:t>
            </a:fld>
            <a:endParaRPr lang="it-IT"/>
          </a:p>
        </p:txBody>
      </p:sp>
      <p:sp>
        <p:nvSpPr>
          <p:cNvPr id="8" name="Text Placeholder 7">
            <a:extLst>
              <a:ext uri="{FF2B5EF4-FFF2-40B4-BE49-F238E27FC236}">
                <a16:creationId xmlns:a16="http://schemas.microsoft.com/office/drawing/2014/main" id="{D2BB8059-381A-704A-886C-F6DD9F44F1BC}"/>
              </a:ext>
            </a:extLst>
          </p:cNvPr>
          <p:cNvSpPr>
            <a:spLocks noGrp="1"/>
          </p:cNvSpPr>
          <p:nvPr>
            <p:ph type="body" sz="quarter" idx="13" hasCustomPrompt="1"/>
          </p:nvPr>
        </p:nvSpPr>
        <p:spPr>
          <a:xfrm>
            <a:off x="838200" y="1551582"/>
            <a:ext cx="10515600" cy="762000"/>
          </a:xfrm>
        </p:spPr>
        <p:txBody>
          <a:bodyPr>
            <a:normAutofit/>
          </a:bodyPr>
          <a:lstStyle>
            <a:lvl1pPr marL="0" indent="0">
              <a:buNone/>
              <a:defRPr sz="2400" b="1">
                <a:solidFill>
                  <a:srgbClr val="574676"/>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0" name="Segnaposto testo 3">
            <a:extLst>
              <a:ext uri="{FF2B5EF4-FFF2-40B4-BE49-F238E27FC236}">
                <a16:creationId xmlns:a16="http://schemas.microsoft.com/office/drawing/2014/main" id="{C08E708D-0E00-AB46-8AF7-AAC94AA38AB2}"/>
              </a:ext>
            </a:extLst>
          </p:cNvPr>
          <p:cNvSpPr>
            <a:spLocks noGrp="1"/>
          </p:cNvSpPr>
          <p:nvPr>
            <p:ph type="body" sz="quarter" idx="17" hasCustomPrompt="1"/>
          </p:nvPr>
        </p:nvSpPr>
        <p:spPr>
          <a:xfrm>
            <a:off x="838200" y="5747075"/>
            <a:ext cx="10515600" cy="429888"/>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sp>
        <p:nvSpPr>
          <p:cNvPr id="11" name="Segnaposto titolo 1">
            <a:extLst>
              <a:ext uri="{FF2B5EF4-FFF2-40B4-BE49-F238E27FC236}">
                <a16:creationId xmlns:a16="http://schemas.microsoft.com/office/drawing/2014/main" id="{80C56B0F-86D4-8640-B1D0-FEBA0E0A02D1}"/>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9" name="Immagine 5">
            <a:extLst>
              <a:ext uri="{FF2B5EF4-FFF2-40B4-BE49-F238E27FC236}">
                <a16:creationId xmlns:a16="http://schemas.microsoft.com/office/drawing/2014/main" id="{9F19B2D0-BB20-4500-9CF3-07CE9D0BA2E6}"/>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449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testo e immagine">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3E4C4561-347F-D04A-AB74-2E115C024BB0}"/>
              </a:ext>
            </a:extLst>
          </p:cNvPr>
          <p:cNvSpPr>
            <a:spLocks noGrp="1"/>
          </p:cNvSpPr>
          <p:nvPr>
            <p:ph type="pic" idx="1"/>
          </p:nvPr>
        </p:nvSpPr>
        <p:spPr>
          <a:xfrm>
            <a:off x="6096003" y="1825625"/>
            <a:ext cx="5259388" cy="4351338"/>
          </a:xfrm>
        </p:spPr>
        <p:txBody>
          <a:bodyPr anchor="ctr">
            <a:normAutofit/>
          </a:bodyPr>
          <a:lstStyle>
            <a:lvl1pPr marL="0" indent="0" algn="ctr">
              <a:buNone/>
              <a:defRPr sz="1800" b="0" i="1">
                <a:latin typeface="Fira Sans" panose="020B0503050000020004" pitchFamily="34" charset="0"/>
              </a:defRPr>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endParaRPr lang="it-IT" dirty="0"/>
          </a:p>
        </p:txBody>
      </p:sp>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91" y="1825625"/>
            <a:ext cx="5026623" cy="4351338"/>
          </a:xfrm>
        </p:spPr>
        <p:txBody>
          <a:bodyPr anchor="ctr"/>
          <a:lstStyle>
            <a:lvl1pPr marL="0" indent="0">
              <a:buFont typeface="Fira Sans" panose="020B0503050000020004" pitchFamily="34" charset="0"/>
              <a:buNone/>
              <a:defRPr sz="18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6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5" name="Segnaposto numero diapositiva 4">
            <a:extLst>
              <a:ext uri="{FF2B5EF4-FFF2-40B4-BE49-F238E27FC236}">
                <a16:creationId xmlns:a16="http://schemas.microsoft.com/office/drawing/2014/main" id="{EF2FF0E7-4855-2F46-A78C-823982A184FE}"/>
              </a:ext>
            </a:extLst>
          </p:cNvPr>
          <p:cNvSpPr>
            <a:spLocks noGrp="1"/>
          </p:cNvSpPr>
          <p:nvPr>
            <p:ph type="sldNum" sz="quarter" idx="11"/>
          </p:nvPr>
        </p:nvSpPr>
        <p:spPr/>
        <p:txBody>
          <a:bodyPr/>
          <a:lstStyle/>
          <a:p>
            <a:fld id="{FEC4A954-C260-E84D-8B85-4D54550A05DF}" type="slidenum">
              <a:rPr lang="it-IT" smtClean="0"/>
              <a:pPr/>
              <a:t>‹#›</a:t>
            </a:fld>
            <a:endParaRPr lang="it-IT"/>
          </a:p>
        </p:txBody>
      </p:sp>
      <p:sp>
        <p:nvSpPr>
          <p:cNvPr id="9" name="Segnaposto titolo 1">
            <a:extLst>
              <a:ext uri="{FF2B5EF4-FFF2-40B4-BE49-F238E27FC236}">
                <a16:creationId xmlns:a16="http://schemas.microsoft.com/office/drawing/2014/main" id="{4B4775A8-EB69-F341-A56E-1D29905F9C0F}"/>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7" name="Immagine 5">
            <a:extLst>
              <a:ext uri="{FF2B5EF4-FFF2-40B4-BE49-F238E27FC236}">
                <a16:creationId xmlns:a16="http://schemas.microsoft.com/office/drawing/2014/main" id="{2640CF2F-014B-48BB-9470-C376F2A7F631}"/>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93376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olo, testo e immagine">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3E4C4561-347F-D04A-AB74-2E115C024BB0}"/>
              </a:ext>
            </a:extLst>
          </p:cNvPr>
          <p:cNvSpPr>
            <a:spLocks noGrp="1"/>
          </p:cNvSpPr>
          <p:nvPr>
            <p:ph type="pic" idx="1"/>
          </p:nvPr>
        </p:nvSpPr>
        <p:spPr>
          <a:xfrm>
            <a:off x="838201" y="1825625"/>
            <a:ext cx="5259388" cy="4351338"/>
          </a:xfrm>
        </p:spPr>
        <p:txBody>
          <a:bodyPr anchor="ctr">
            <a:normAutofit/>
          </a:bodyPr>
          <a:lstStyle>
            <a:lvl1pPr marL="0" indent="0" algn="ctr">
              <a:buNone/>
              <a:defRPr sz="1800" b="0" i="1">
                <a:latin typeface="Fira Sans" panose="020B0503050000020004" pitchFamily="34" charset="0"/>
              </a:defRPr>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endParaRPr lang="it-IT" dirty="0"/>
          </a:p>
        </p:txBody>
      </p:sp>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6327178" y="1825625"/>
            <a:ext cx="5026623" cy="4351338"/>
          </a:xfrm>
        </p:spPr>
        <p:txBody>
          <a:bodyPr anchor="ctr"/>
          <a:lstStyle>
            <a:lvl1pPr marL="0" indent="0">
              <a:buFont typeface="Fira Sans" panose="020B0503050000020004" pitchFamily="34" charset="0"/>
              <a:buNone/>
              <a:defRPr sz="18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6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5" name="Segnaposto numero diapositiva 4">
            <a:extLst>
              <a:ext uri="{FF2B5EF4-FFF2-40B4-BE49-F238E27FC236}">
                <a16:creationId xmlns:a16="http://schemas.microsoft.com/office/drawing/2014/main" id="{EF2FF0E7-4855-2F46-A78C-823982A184FE}"/>
              </a:ext>
            </a:extLst>
          </p:cNvPr>
          <p:cNvSpPr>
            <a:spLocks noGrp="1"/>
          </p:cNvSpPr>
          <p:nvPr>
            <p:ph type="sldNum" sz="quarter" idx="11"/>
          </p:nvPr>
        </p:nvSpPr>
        <p:spPr/>
        <p:txBody>
          <a:bodyPr/>
          <a:lstStyle/>
          <a:p>
            <a:fld id="{FEC4A954-C260-E84D-8B85-4D54550A05DF}" type="slidenum">
              <a:rPr lang="it-IT" smtClean="0"/>
              <a:pPr/>
              <a:t>‹#›</a:t>
            </a:fld>
            <a:endParaRPr lang="it-IT"/>
          </a:p>
        </p:txBody>
      </p:sp>
      <p:sp>
        <p:nvSpPr>
          <p:cNvPr id="9" name="Segnaposto titolo 1">
            <a:extLst>
              <a:ext uri="{FF2B5EF4-FFF2-40B4-BE49-F238E27FC236}">
                <a16:creationId xmlns:a16="http://schemas.microsoft.com/office/drawing/2014/main" id="{4B4775A8-EB69-F341-A56E-1D29905F9C0F}"/>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7" name="Immagine 5">
            <a:extLst>
              <a:ext uri="{FF2B5EF4-FFF2-40B4-BE49-F238E27FC236}">
                <a16:creationId xmlns:a16="http://schemas.microsoft.com/office/drawing/2014/main" id="{202E7032-E4A1-4E3D-8853-E0F01241044E}"/>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74443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B895A96-2866-484D-98AF-108A2B672A51}"/>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FEADDCE6-9BC9-1045-9A9B-B7DA4ECE9695}"/>
              </a:ext>
            </a:extLst>
          </p:cNvPr>
          <p:cNvSpPr>
            <a:spLocks noGrp="1"/>
          </p:cNvSpPr>
          <p:nvPr>
            <p:ph type="body" idx="1"/>
          </p:nvPr>
        </p:nvSpPr>
        <p:spPr>
          <a:xfrm>
            <a:off x="838200" y="1531918"/>
            <a:ext cx="10515600" cy="4645045"/>
          </a:xfrm>
          <a:prstGeom prst="rect">
            <a:avLst/>
          </a:prstGeom>
        </p:spPr>
        <p:txBody>
          <a:bodyPr vert="horz" lIns="91440" tIns="45720" rIns="91440" bIns="45720" rtlCol="0" anchor="ctr">
            <a:normAutofit/>
          </a:bodyPr>
          <a:lstStyle/>
          <a:p>
            <a:r>
              <a:rPr lang="it-IT" dirty="0"/>
              <a:t>Fare clic per modificare gli stili del testo dello schema</a:t>
            </a:r>
          </a:p>
          <a:p>
            <a:pPr marL="514325" marR="0" lvl="1"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it-IT" dirty="0"/>
              <a:t>Secondo livello</a:t>
            </a:r>
          </a:p>
          <a:p>
            <a:pPr marL="814348" marR="0" lvl="2"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it-IT" dirty="0"/>
              <a:t>Terzo livello</a:t>
            </a:r>
          </a:p>
          <a:p>
            <a:pPr marL="514325" marR="0" lvl="1"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endParaRPr lang="it-IT" dirty="0"/>
          </a:p>
        </p:txBody>
      </p:sp>
      <p:sp>
        <p:nvSpPr>
          <p:cNvPr id="6" name="Segnaposto numero diapositiva 5">
            <a:extLst>
              <a:ext uri="{FF2B5EF4-FFF2-40B4-BE49-F238E27FC236}">
                <a16:creationId xmlns:a16="http://schemas.microsoft.com/office/drawing/2014/main" id="{CB3E5275-AA79-C14E-8281-AC408BAAE8DA}"/>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825" b="0" i="0">
                <a:solidFill>
                  <a:schemeClr val="bg1">
                    <a:lumMod val="75000"/>
                  </a:schemeClr>
                </a:solidFill>
                <a:latin typeface="Fira Sans Medium" panose="020B0503050000020004" pitchFamily="34" charset="0"/>
              </a:defRPr>
            </a:lvl1pPr>
          </a:lstStyle>
          <a:p>
            <a:fld id="{FEC4A954-C260-E84D-8B85-4D54550A05DF}" type="slidenum">
              <a:rPr lang="it-IT" smtClean="0"/>
              <a:pPr/>
              <a:t>‹#›</a:t>
            </a:fld>
            <a:endParaRPr lang="it-IT"/>
          </a:p>
        </p:txBody>
      </p:sp>
    </p:spTree>
    <p:extLst>
      <p:ext uri="{BB962C8B-B14F-4D97-AF65-F5344CB8AC3E}">
        <p14:creationId xmlns:p14="http://schemas.microsoft.com/office/powerpoint/2010/main" val="415500328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1" r:id="rId3"/>
    <p:sldLayoutId id="2147483659" r:id="rId4"/>
    <p:sldLayoutId id="2147483650" r:id="rId5"/>
    <p:sldLayoutId id="2147483663" r:id="rId6"/>
    <p:sldLayoutId id="2147483654" r:id="rId7"/>
    <p:sldLayoutId id="2147483657" r:id="rId8"/>
    <p:sldLayoutId id="2147483669" r:id="rId9"/>
    <p:sldLayoutId id="2147483666" r:id="rId10"/>
    <p:sldLayoutId id="2147483665" r:id="rId11"/>
    <p:sldLayoutId id="2147483658" r:id="rId12"/>
  </p:sldLayoutIdLst>
  <p:hf hdr="0" ftr="0" dt="0"/>
  <p:txStyles>
    <p:titleStyle>
      <a:lvl1pPr algn="l" defTabSz="685766" rtl="0" eaLnBrk="1" latinLnBrk="0" hangingPunct="1">
        <a:lnSpc>
          <a:spcPct val="90000"/>
        </a:lnSpc>
        <a:spcBef>
          <a:spcPct val="0"/>
        </a:spcBef>
        <a:buNone/>
        <a:defRPr sz="2700" b="1" kern="1200">
          <a:solidFill>
            <a:schemeClr val="tx1">
              <a:lumMod val="85000"/>
              <a:lumOff val="15000"/>
            </a:schemeClr>
          </a:solidFill>
          <a:latin typeface="Roboto Slab" pitchFamily="2" charset="0"/>
          <a:ea typeface="Roboto Slab" pitchFamily="2" charset="0"/>
          <a:cs typeface="+mj-cs"/>
        </a:defRPr>
      </a:lvl1pPr>
    </p:titleStyle>
    <p:bodyStyle>
      <a:lvl1pPr marL="171442" indent="-171442" algn="l" defTabSz="685766" rtl="0" eaLnBrk="1" latinLnBrk="0" hangingPunct="1">
        <a:lnSpc>
          <a:spcPct val="90000"/>
        </a:lnSpc>
        <a:spcBef>
          <a:spcPts val="750"/>
        </a:spcBef>
        <a:buFont typeface="Fira Sans" panose="020B0503050000020004" pitchFamily="34" charset="0"/>
        <a:buChar char="―"/>
        <a:defRPr sz="1800" b="0" i="0" kern="1200">
          <a:solidFill>
            <a:schemeClr val="tx1">
              <a:lumMod val="65000"/>
              <a:lumOff val="35000"/>
            </a:schemeClr>
          </a:solidFill>
          <a:latin typeface="Fira Sans Medium" panose="020B0503050000020004" pitchFamily="34" charset="0"/>
          <a:ea typeface="+mn-ea"/>
          <a:cs typeface="+mn-cs"/>
        </a:defRPr>
      </a:lvl1pPr>
      <a:lvl2pPr marL="557185" marR="0" indent="-214303" algn="l" defTabSz="685766" rtl="0" eaLnBrk="1" fontAlgn="auto" latinLnBrk="0" hangingPunct="1">
        <a:lnSpc>
          <a:spcPct val="90000"/>
        </a:lnSpc>
        <a:spcBef>
          <a:spcPts val="375"/>
        </a:spcBef>
        <a:spcAft>
          <a:spcPts val="0"/>
        </a:spcAft>
        <a:buClrTx/>
        <a:buSzTx/>
        <a:buFont typeface="Fira Sans" panose="020B0503050000020004" pitchFamily="34" charset="0"/>
        <a:buChar char="–"/>
        <a:tabLst/>
        <a:defRPr sz="1650" b="0" i="0" kern="1200">
          <a:solidFill>
            <a:schemeClr val="tx1">
              <a:lumMod val="65000"/>
              <a:lumOff val="35000"/>
            </a:schemeClr>
          </a:solidFill>
          <a:latin typeface="Fira Sans" panose="020B0503050000020004" pitchFamily="34" charset="0"/>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lumMod val="65000"/>
              <a:lumOff val="35000"/>
            </a:schemeClr>
          </a:solidFill>
          <a:latin typeface="Fira Sans" panose="020B0503050000020004" pitchFamily="34" charset="0"/>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E01BB7BE-E4F3-F34C-98AC-424C3998BD33}"/>
              </a:ext>
            </a:extLst>
          </p:cNvPr>
          <p:cNvSpPr>
            <a:spLocks noGrp="1"/>
          </p:cNvSpPr>
          <p:nvPr>
            <p:ph type="subTitle" idx="1"/>
          </p:nvPr>
        </p:nvSpPr>
        <p:spPr/>
        <p:txBody>
          <a:bodyPr/>
          <a:lstStyle/>
          <a:p>
            <a:r>
              <a:rPr lang="it-IT" dirty="0"/>
              <a:t>Group 2 - </a:t>
            </a:r>
            <a:r>
              <a:rPr lang="en-US" dirty="0"/>
              <a:t>Francesca Amato, Gian Marco Balia, Mahmoud Magdy Mahmoud Elasmar, Christian Negri Ravera, Carolina Polese, Filippo </a:t>
            </a:r>
            <a:r>
              <a:rPr lang="en-US" dirty="0" err="1"/>
              <a:t>Salterini</a:t>
            </a:r>
            <a:endParaRPr lang="en-US" dirty="0"/>
          </a:p>
        </p:txBody>
      </p:sp>
      <p:sp>
        <p:nvSpPr>
          <p:cNvPr id="3" name="Titolo 2">
            <a:extLst>
              <a:ext uri="{FF2B5EF4-FFF2-40B4-BE49-F238E27FC236}">
                <a16:creationId xmlns:a16="http://schemas.microsoft.com/office/drawing/2014/main" id="{DFAC99DC-03D4-7449-B6C7-2B86A9FA73F6}"/>
              </a:ext>
            </a:extLst>
          </p:cNvPr>
          <p:cNvSpPr>
            <a:spLocks noGrp="1"/>
          </p:cNvSpPr>
          <p:nvPr>
            <p:ph type="ctrTitle"/>
          </p:nvPr>
        </p:nvSpPr>
        <p:spPr/>
        <p:txBody>
          <a:bodyPr/>
          <a:lstStyle/>
          <a:p>
            <a:r>
              <a:rPr lang="it-IT" dirty="0"/>
              <a:t>«Crispino» a </a:t>
            </a:r>
            <a:r>
              <a:rPr lang="it-IT" dirty="0" err="1"/>
              <a:t>wine</a:t>
            </a:r>
            <a:r>
              <a:rPr lang="it-IT" dirty="0"/>
              <a:t> </a:t>
            </a:r>
            <a:r>
              <a:rPr lang="it-IT" dirty="0" err="1"/>
              <a:t>grape</a:t>
            </a:r>
            <a:r>
              <a:rPr lang="it-IT" dirty="0"/>
              <a:t> </a:t>
            </a:r>
            <a:r>
              <a:rPr lang="it-IT" dirty="0" err="1"/>
              <a:t>gripper</a:t>
            </a:r>
            <a:endParaRPr lang="it-IT" dirty="0"/>
          </a:p>
        </p:txBody>
      </p:sp>
    </p:spTree>
    <p:extLst>
      <p:ext uri="{BB962C8B-B14F-4D97-AF65-F5344CB8AC3E}">
        <p14:creationId xmlns:p14="http://schemas.microsoft.com/office/powerpoint/2010/main" val="224709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A01531-41EF-E86F-A68D-B195D190F428}"/>
              </a:ext>
            </a:extLst>
          </p:cNvPr>
          <p:cNvSpPr>
            <a:spLocks noGrp="1"/>
          </p:cNvSpPr>
          <p:nvPr>
            <p:ph type="sldNum" sz="quarter" idx="11"/>
          </p:nvPr>
        </p:nvSpPr>
        <p:spPr/>
        <p:txBody>
          <a:bodyPr/>
          <a:lstStyle/>
          <a:p>
            <a:fld id="{FEC4A954-C260-E84D-8B85-4D54550A05DF}" type="slidenum">
              <a:rPr lang="it-IT" smtClean="0"/>
              <a:pPr/>
              <a:t>10</a:t>
            </a:fld>
            <a:endParaRPr lang="it-IT"/>
          </a:p>
        </p:txBody>
      </p:sp>
      <p:sp>
        <p:nvSpPr>
          <p:cNvPr id="5" name="Title 4">
            <a:extLst>
              <a:ext uri="{FF2B5EF4-FFF2-40B4-BE49-F238E27FC236}">
                <a16:creationId xmlns:a16="http://schemas.microsoft.com/office/drawing/2014/main" id="{D503237D-2430-EE54-75E1-AEC28D870088}"/>
              </a:ext>
            </a:extLst>
          </p:cNvPr>
          <p:cNvSpPr>
            <a:spLocks noGrp="1"/>
          </p:cNvSpPr>
          <p:nvPr>
            <p:ph type="title"/>
          </p:nvPr>
        </p:nvSpPr>
        <p:spPr/>
        <p:txBody>
          <a:bodyPr/>
          <a:lstStyle/>
          <a:p>
            <a:r>
              <a:rPr lang="en-US" dirty="0">
                <a:solidFill>
                  <a:srgbClr val="00B0F0"/>
                </a:solidFill>
              </a:rPr>
              <a:t>Standard cylinder CRDSNU-12-25-P-A</a:t>
            </a:r>
          </a:p>
        </p:txBody>
      </p:sp>
      <p:graphicFrame>
        <p:nvGraphicFramePr>
          <p:cNvPr id="6" name="Table 5">
            <a:extLst>
              <a:ext uri="{FF2B5EF4-FFF2-40B4-BE49-F238E27FC236}">
                <a16:creationId xmlns:a16="http://schemas.microsoft.com/office/drawing/2014/main" id="{A2D063C7-05EB-7117-C60C-A039E0F2C1AF}"/>
              </a:ext>
            </a:extLst>
          </p:cNvPr>
          <p:cNvGraphicFramePr>
            <a:graphicFrameLocks noGrp="1"/>
          </p:cNvGraphicFramePr>
          <p:nvPr>
            <p:extLst>
              <p:ext uri="{D42A27DB-BD31-4B8C-83A1-F6EECF244321}">
                <p14:modId xmlns:p14="http://schemas.microsoft.com/office/powerpoint/2010/main" val="2516476310"/>
              </p:ext>
            </p:extLst>
          </p:nvPr>
        </p:nvGraphicFramePr>
        <p:xfrm>
          <a:off x="1954671" y="2435860"/>
          <a:ext cx="2896616" cy="1986280"/>
        </p:xfrm>
        <a:graphic>
          <a:graphicData uri="http://schemas.openxmlformats.org/drawingml/2006/table">
            <a:tbl>
              <a:tblPr firstRow="1" bandRow="1">
                <a:tableStyleId>{5C22544A-7EE6-4342-B048-85BDC9FD1C3A}</a:tableStyleId>
              </a:tblPr>
              <a:tblGrid>
                <a:gridCol w="1717040">
                  <a:extLst>
                    <a:ext uri="{9D8B030D-6E8A-4147-A177-3AD203B41FA5}">
                      <a16:colId xmlns:a16="http://schemas.microsoft.com/office/drawing/2014/main" val="365118573"/>
                    </a:ext>
                  </a:extLst>
                </a:gridCol>
                <a:gridCol w="1179576">
                  <a:extLst>
                    <a:ext uri="{9D8B030D-6E8A-4147-A177-3AD203B41FA5}">
                      <a16:colId xmlns:a16="http://schemas.microsoft.com/office/drawing/2014/main" val="2108296652"/>
                    </a:ext>
                  </a:extLst>
                </a:gridCol>
              </a:tblGrid>
              <a:tr h="370840">
                <a:tc>
                  <a:txBody>
                    <a:bodyPr/>
                    <a:lstStyle/>
                    <a:p>
                      <a:r>
                        <a:rPr lang="en-US" dirty="0"/>
                        <a:t>Distributor</a:t>
                      </a:r>
                    </a:p>
                  </a:txBody>
                  <a:tcPr anchor="ctr"/>
                </a:tc>
                <a:tc>
                  <a:txBody>
                    <a:bodyPr/>
                    <a:lstStyle/>
                    <a:p>
                      <a:r>
                        <a:rPr lang="en-US"/>
                        <a:t>Unit Price</a:t>
                      </a:r>
                    </a:p>
                  </a:txBody>
                  <a:tcPr anchor="ctr"/>
                </a:tc>
                <a:extLst>
                  <a:ext uri="{0D108BD9-81ED-4DB2-BD59-A6C34878D82A}">
                    <a16:rowId xmlns:a16="http://schemas.microsoft.com/office/drawing/2014/main" val="1777587073"/>
                  </a:ext>
                </a:extLst>
              </a:tr>
              <a:tr h="370840">
                <a:tc>
                  <a:txBody>
                    <a:bodyPr/>
                    <a:lstStyle/>
                    <a:p>
                      <a:r>
                        <a:rPr lang="en-US" dirty="0"/>
                        <a:t>Rubix</a:t>
                      </a:r>
                      <a:r>
                        <a:rPr lang="en-US" baseline="30000" dirty="0"/>
                        <a:t>1</a:t>
                      </a:r>
                      <a:endParaRPr lang="en-US" dirty="0"/>
                    </a:p>
                  </a:txBody>
                  <a:tcPr anchor="ctr"/>
                </a:tc>
                <a:tc>
                  <a:txBody>
                    <a:bodyPr/>
                    <a:lstStyle/>
                    <a:p>
                      <a:r>
                        <a:rPr lang="en-US"/>
                        <a:t>€41.14</a:t>
                      </a:r>
                    </a:p>
                  </a:txBody>
                  <a:tcPr anchor="ctr"/>
                </a:tc>
                <a:extLst>
                  <a:ext uri="{0D108BD9-81ED-4DB2-BD59-A6C34878D82A}">
                    <a16:rowId xmlns:a16="http://schemas.microsoft.com/office/drawing/2014/main" val="3352759127"/>
                  </a:ext>
                </a:extLst>
              </a:tr>
              <a:tr h="370840">
                <a:tc>
                  <a:txBody>
                    <a:bodyPr/>
                    <a:lstStyle/>
                    <a:p>
                      <a:r>
                        <a:rPr lang="en-US"/>
                        <a:t>Farnell Italy</a:t>
                      </a:r>
                    </a:p>
                  </a:txBody>
                  <a:tcPr anchor="ctr"/>
                </a:tc>
                <a:tc>
                  <a:txBody>
                    <a:bodyPr/>
                    <a:lstStyle/>
                    <a:p>
                      <a:r>
                        <a:rPr lang="en-US" dirty="0"/>
                        <a:t>€42.74</a:t>
                      </a:r>
                    </a:p>
                  </a:txBody>
                  <a:tcPr anchor="ctr"/>
                </a:tc>
                <a:extLst>
                  <a:ext uri="{0D108BD9-81ED-4DB2-BD59-A6C34878D82A}">
                    <a16:rowId xmlns:a16="http://schemas.microsoft.com/office/drawing/2014/main" val="208322906"/>
                  </a:ext>
                </a:extLst>
              </a:tr>
              <a:tr h="370840">
                <a:tc>
                  <a:txBody>
                    <a:bodyPr/>
                    <a:lstStyle/>
                    <a:p>
                      <a:r>
                        <a:rPr lang="en-US"/>
                        <a:t>MISUMI Italy</a:t>
                      </a:r>
                    </a:p>
                  </a:txBody>
                  <a:tcPr anchor="ctr"/>
                </a:tc>
                <a:tc>
                  <a:txBody>
                    <a:bodyPr/>
                    <a:lstStyle/>
                    <a:p>
                      <a:r>
                        <a:rPr lang="en-US" dirty="0"/>
                        <a:t>€41.78</a:t>
                      </a:r>
                    </a:p>
                  </a:txBody>
                  <a:tcPr anchor="ctr"/>
                </a:tc>
                <a:extLst>
                  <a:ext uri="{0D108BD9-81ED-4DB2-BD59-A6C34878D82A}">
                    <a16:rowId xmlns:a16="http://schemas.microsoft.com/office/drawing/2014/main" val="3363372542"/>
                  </a:ext>
                </a:extLst>
              </a:tr>
              <a:tr h="370840">
                <a:tc>
                  <a:txBody>
                    <a:bodyPr/>
                    <a:lstStyle/>
                    <a:p>
                      <a:r>
                        <a:rPr lang="en-US" dirty="0"/>
                        <a:t>RS Components Italy</a:t>
                      </a:r>
                    </a:p>
                  </a:txBody>
                  <a:tcPr anchor="ctr"/>
                </a:tc>
                <a:tc>
                  <a:txBody>
                    <a:bodyPr/>
                    <a:lstStyle/>
                    <a:p>
                      <a:r>
                        <a:rPr lang="en-US" dirty="0"/>
                        <a:t>€91.94</a:t>
                      </a:r>
                    </a:p>
                  </a:txBody>
                  <a:tcPr anchor="ctr"/>
                </a:tc>
                <a:extLst>
                  <a:ext uri="{0D108BD9-81ED-4DB2-BD59-A6C34878D82A}">
                    <a16:rowId xmlns:a16="http://schemas.microsoft.com/office/drawing/2014/main" val="3817586241"/>
                  </a:ext>
                </a:extLst>
              </a:tr>
            </a:tbl>
          </a:graphicData>
        </a:graphic>
      </p:graphicFrame>
      <p:pic>
        <p:nvPicPr>
          <p:cNvPr id="15" name="Picture 14">
            <a:extLst>
              <a:ext uri="{FF2B5EF4-FFF2-40B4-BE49-F238E27FC236}">
                <a16:creationId xmlns:a16="http://schemas.microsoft.com/office/drawing/2014/main" id="{6D517131-9A70-264E-39AE-E314CAE1771C}"/>
              </a:ext>
            </a:extLst>
          </p:cNvPr>
          <p:cNvPicPr>
            <a:picLocks noChangeAspect="1"/>
          </p:cNvPicPr>
          <p:nvPr/>
        </p:nvPicPr>
        <p:blipFill>
          <a:blip r:embed="rId2"/>
          <a:stretch>
            <a:fillRect/>
          </a:stretch>
        </p:blipFill>
        <p:spPr>
          <a:xfrm>
            <a:off x="6096000" y="1782679"/>
            <a:ext cx="5572163" cy="3292642"/>
          </a:xfrm>
          <a:prstGeom prst="rect">
            <a:avLst/>
          </a:prstGeom>
        </p:spPr>
      </p:pic>
      <p:sp>
        <p:nvSpPr>
          <p:cNvPr id="17" name="TextBox 16">
            <a:extLst>
              <a:ext uri="{FF2B5EF4-FFF2-40B4-BE49-F238E27FC236}">
                <a16:creationId xmlns:a16="http://schemas.microsoft.com/office/drawing/2014/main" id="{D0AA0BDB-49FB-0696-77B3-297E395F3D55}"/>
              </a:ext>
            </a:extLst>
          </p:cNvPr>
          <p:cNvSpPr txBox="1"/>
          <p:nvPr/>
        </p:nvSpPr>
        <p:spPr>
          <a:xfrm>
            <a:off x="838199" y="5976574"/>
            <a:ext cx="9942095" cy="253916"/>
          </a:xfrm>
          <a:prstGeom prst="rect">
            <a:avLst/>
          </a:prstGeom>
          <a:noFill/>
        </p:spPr>
        <p:txBody>
          <a:bodyPr wrap="square">
            <a:spAutoFit/>
          </a:bodyPr>
          <a:lstStyle/>
          <a:p>
            <a:r>
              <a:rPr lang="en-US" sz="1050" i="1" baseline="30000" dirty="0">
                <a:solidFill>
                  <a:schemeClr val="tx1">
                    <a:lumMod val="65000"/>
                    <a:lumOff val="35000"/>
                  </a:schemeClr>
                </a:solidFill>
                <a:latin typeface="Fira Sans Medium" panose="020B0503050000020004" pitchFamily="34" charset="0"/>
              </a:rPr>
              <a:t>1 </a:t>
            </a:r>
            <a:r>
              <a:rPr lang="en-US" sz="1050" i="1" dirty="0">
                <a:solidFill>
                  <a:schemeClr val="tx1">
                    <a:lumMod val="65000"/>
                    <a:lumOff val="35000"/>
                  </a:schemeClr>
                </a:solidFill>
                <a:latin typeface="Fira Sans Medium" panose="020B0503050000020004" pitchFamily="34" charset="0"/>
              </a:rPr>
              <a:t>https://</a:t>
            </a:r>
            <a:r>
              <a:rPr lang="en-US" sz="1050" i="1" dirty="0" err="1">
                <a:solidFill>
                  <a:schemeClr val="tx1">
                    <a:lumMod val="65000"/>
                    <a:lumOff val="35000"/>
                  </a:schemeClr>
                </a:solidFill>
                <a:latin typeface="Fira Sans Medium" panose="020B0503050000020004" pitchFamily="34" charset="0"/>
              </a:rPr>
              <a:t>it.rubix.com</a:t>
            </a:r>
            <a:r>
              <a:rPr lang="en-US" sz="1050" i="1" dirty="0">
                <a:solidFill>
                  <a:schemeClr val="tx1">
                    <a:lumMod val="65000"/>
                    <a:lumOff val="35000"/>
                  </a:schemeClr>
                </a:solidFill>
                <a:latin typeface="Fira Sans Medium" panose="020B0503050000020004" pitchFamily="34" charset="0"/>
              </a:rPr>
              <a:t>/it/</a:t>
            </a:r>
            <a:r>
              <a:rPr lang="en-US" sz="1050" i="1" dirty="0" err="1">
                <a:solidFill>
                  <a:schemeClr val="tx1">
                    <a:lumMod val="65000"/>
                    <a:lumOff val="35000"/>
                  </a:schemeClr>
                </a:solidFill>
                <a:latin typeface="Fira Sans Medium" panose="020B0503050000020004" pitchFamily="34" charset="0"/>
              </a:rPr>
              <a:t>cilindro-rotondo-dsnu</a:t>
            </a:r>
            <a:r>
              <a:rPr lang="en-US" sz="1050" i="1" dirty="0">
                <a:solidFill>
                  <a:schemeClr val="tx1">
                    <a:lumMod val="65000"/>
                    <a:lumOff val="35000"/>
                  </a:schemeClr>
                </a:solidFill>
                <a:latin typeface="Fira Sans Medium" panose="020B0503050000020004" pitchFamily="34" charset="0"/>
              </a:rPr>
              <a:t>/p-G1116010692?utm_source=</a:t>
            </a:r>
            <a:r>
              <a:rPr lang="en-US" sz="1050" i="1" dirty="0" err="1">
                <a:solidFill>
                  <a:schemeClr val="tx1">
                    <a:lumMod val="65000"/>
                    <a:lumOff val="35000"/>
                  </a:schemeClr>
                </a:solidFill>
                <a:latin typeface="Fira Sans Medium" panose="020B0503050000020004" pitchFamily="34" charset="0"/>
              </a:rPr>
              <a:t>chatgpt.com</a:t>
            </a:r>
            <a:endParaRPr lang="en-US" dirty="0"/>
          </a:p>
        </p:txBody>
      </p:sp>
    </p:spTree>
    <p:extLst>
      <p:ext uri="{BB962C8B-B14F-4D97-AF65-F5344CB8AC3E}">
        <p14:creationId xmlns:p14="http://schemas.microsoft.com/office/powerpoint/2010/main" val="150145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8E48D-F842-2164-12F9-8BC599A721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04F69F-AD41-3803-49B2-574C3087FC8C}"/>
              </a:ext>
            </a:extLst>
          </p:cNvPr>
          <p:cNvSpPr>
            <a:spLocks noGrp="1"/>
          </p:cNvSpPr>
          <p:nvPr>
            <p:ph type="sldNum" sz="quarter" idx="11"/>
          </p:nvPr>
        </p:nvSpPr>
        <p:spPr/>
        <p:txBody>
          <a:bodyPr/>
          <a:lstStyle/>
          <a:p>
            <a:fld id="{FEC4A954-C260-E84D-8B85-4D54550A05DF}" type="slidenum">
              <a:rPr lang="it-IT" smtClean="0"/>
              <a:pPr/>
              <a:t>11</a:t>
            </a:fld>
            <a:endParaRPr lang="it-IT"/>
          </a:p>
        </p:txBody>
      </p:sp>
      <p:sp>
        <p:nvSpPr>
          <p:cNvPr id="5" name="Title 4">
            <a:extLst>
              <a:ext uri="{FF2B5EF4-FFF2-40B4-BE49-F238E27FC236}">
                <a16:creationId xmlns:a16="http://schemas.microsoft.com/office/drawing/2014/main" id="{8A1F3167-2C2B-85D6-5262-2529CE9D88BE}"/>
              </a:ext>
            </a:extLst>
          </p:cNvPr>
          <p:cNvSpPr>
            <a:spLocks noGrp="1"/>
          </p:cNvSpPr>
          <p:nvPr>
            <p:ph type="title"/>
          </p:nvPr>
        </p:nvSpPr>
        <p:spPr>
          <a:xfrm>
            <a:off x="838200" y="365126"/>
            <a:ext cx="4971046" cy="988662"/>
          </a:xfrm>
        </p:spPr>
        <p:txBody>
          <a:bodyPr/>
          <a:lstStyle/>
          <a:p>
            <a:r>
              <a:rPr lang="en-US" dirty="0">
                <a:solidFill>
                  <a:srgbClr val="00B0F0"/>
                </a:solidFill>
              </a:rPr>
              <a:t>Hinge support CRLBN-12/16</a:t>
            </a:r>
          </a:p>
        </p:txBody>
      </p:sp>
      <p:sp>
        <p:nvSpPr>
          <p:cNvPr id="17" name="TextBox 16">
            <a:extLst>
              <a:ext uri="{FF2B5EF4-FFF2-40B4-BE49-F238E27FC236}">
                <a16:creationId xmlns:a16="http://schemas.microsoft.com/office/drawing/2014/main" id="{A1672A87-0D6F-AE2B-73FF-A723FE60C2DD}"/>
              </a:ext>
            </a:extLst>
          </p:cNvPr>
          <p:cNvSpPr txBox="1"/>
          <p:nvPr/>
        </p:nvSpPr>
        <p:spPr>
          <a:xfrm>
            <a:off x="838199" y="5976574"/>
            <a:ext cx="9942095" cy="253916"/>
          </a:xfrm>
          <a:prstGeom prst="rect">
            <a:avLst/>
          </a:prstGeom>
          <a:noFill/>
        </p:spPr>
        <p:txBody>
          <a:bodyPr wrap="square">
            <a:spAutoFit/>
          </a:bodyPr>
          <a:lstStyle/>
          <a:p>
            <a:r>
              <a:rPr lang="en-US" sz="1050" i="1" baseline="30000" dirty="0">
                <a:solidFill>
                  <a:schemeClr val="tx1">
                    <a:lumMod val="65000"/>
                    <a:lumOff val="35000"/>
                  </a:schemeClr>
                </a:solidFill>
                <a:latin typeface="Fira Sans Medium" panose="020B0503050000020004" pitchFamily="34" charset="0"/>
              </a:rPr>
              <a:t>1 </a:t>
            </a:r>
            <a:r>
              <a:rPr lang="en-US" sz="1050" i="1" dirty="0">
                <a:solidFill>
                  <a:schemeClr val="tx1">
                    <a:lumMod val="65000"/>
                    <a:lumOff val="35000"/>
                  </a:schemeClr>
                </a:solidFill>
                <a:latin typeface="Fira Sans Medium" panose="020B0503050000020004" pitchFamily="34" charset="0"/>
              </a:rPr>
              <a:t>https://</a:t>
            </a:r>
            <a:r>
              <a:rPr lang="en-US" sz="1050" i="1" dirty="0" err="1">
                <a:solidFill>
                  <a:schemeClr val="tx1">
                    <a:lumMod val="65000"/>
                    <a:lumOff val="35000"/>
                  </a:schemeClr>
                </a:solidFill>
                <a:latin typeface="Fira Sans Medium" panose="020B0503050000020004" pitchFamily="34" charset="0"/>
              </a:rPr>
              <a:t>it.rubix.com</a:t>
            </a:r>
            <a:r>
              <a:rPr lang="en-US" sz="1050" i="1" dirty="0">
                <a:solidFill>
                  <a:schemeClr val="tx1">
                    <a:lumMod val="65000"/>
                    <a:lumOff val="35000"/>
                  </a:schemeClr>
                </a:solidFill>
                <a:latin typeface="Fira Sans Medium" panose="020B0503050000020004" pitchFamily="34" charset="0"/>
              </a:rPr>
              <a:t>/it/</a:t>
            </a:r>
            <a:r>
              <a:rPr lang="en-US" sz="1050" i="1" dirty="0" err="1">
                <a:solidFill>
                  <a:schemeClr val="tx1">
                    <a:lumMod val="65000"/>
                    <a:lumOff val="35000"/>
                  </a:schemeClr>
                </a:solidFill>
                <a:latin typeface="Fira Sans Medium" panose="020B0503050000020004" pitchFamily="34" charset="0"/>
              </a:rPr>
              <a:t>cilindro-rotondo-dsnu</a:t>
            </a:r>
            <a:r>
              <a:rPr lang="en-US" sz="1050" i="1" dirty="0">
                <a:solidFill>
                  <a:schemeClr val="tx1">
                    <a:lumMod val="65000"/>
                    <a:lumOff val="35000"/>
                  </a:schemeClr>
                </a:solidFill>
                <a:latin typeface="Fira Sans Medium" panose="020B0503050000020004" pitchFamily="34" charset="0"/>
              </a:rPr>
              <a:t>/p-G1116010692?utm_source=</a:t>
            </a:r>
            <a:r>
              <a:rPr lang="en-US" sz="1050" i="1" dirty="0" err="1">
                <a:solidFill>
                  <a:schemeClr val="tx1">
                    <a:lumMod val="65000"/>
                    <a:lumOff val="35000"/>
                  </a:schemeClr>
                </a:solidFill>
                <a:latin typeface="Fira Sans Medium" panose="020B0503050000020004" pitchFamily="34" charset="0"/>
              </a:rPr>
              <a:t>chatgpt.com</a:t>
            </a:r>
            <a:endParaRPr lang="en-US" dirty="0"/>
          </a:p>
        </p:txBody>
      </p:sp>
      <p:pic>
        <p:nvPicPr>
          <p:cNvPr id="2" name="Picture 1">
            <a:extLst>
              <a:ext uri="{FF2B5EF4-FFF2-40B4-BE49-F238E27FC236}">
                <a16:creationId xmlns:a16="http://schemas.microsoft.com/office/drawing/2014/main" id="{6AF900F7-5B2B-417E-9888-95368CCBF0DB}"/>
              </a:ext>
            </a:extLst>
          </p:cNvPr>
          <p:cNvPicPr>
            <a:picLocks noChangeAspect="1"/>
          </p:cNvPicPr>
          <p:nvPr/>
        </p:nvPicPr>
        <p:blipFill>
          <a:blip r:embed="rId3"/>
          <a:stretch>
            <a:fillRect/>
          </a:stretch>
        </p:blipFill>
        <p:spPr>
          <a:xfrm>
            <a:off x="2192364" y="2510699"/>
            <a:ext cx="2262717" cy="2664803"/>
          </a:xfrm>
          <a:prstGeom prst="rect">
            <a:avLst/>
          </a:prstGeom>
        </p:spPr>
      </p:pic>
      <p:graphicFrame>
        <p:nvGraphicFramePr>
          <p:cNvPr id="8" name="Table 7">
            <a:extLst>
              <a:ext uri="{FF2B5EF4-FFF2-40B4-BE49-F238E27FC236}">
                <a16:creationId xmlns:a16="http://schemas.microsoft.com/office/drawing/2014/main" id="{EF5550FB-CCBD-DAF8-2C94-EB40B6A45D13}"/>
              </a:ext>
            </a:extLst>
          </p:cNvPr>
          <p:cNvGraphicFramePr>
            <a:graphicFrameLocks noGrp="1"/>
          </p:cNvGraphicFramePr>
          <p:nvPr>
            <p:extLst>
              <p:ext uri="{D42A27DB-BD31-4B8C-83A1-F6EECF244321}">
                <p14:modId xmlns:p14="http://schemas.microsoft.com/office/powerpoint/2010/main" val="3095234946"/>
              </p:ext>
            </p:extLst>
          </p:nvPr>
        </p:nvGraphicFramePr>
        <p:xfrm>
          <a:off x="1053244" y="1129723"/>
          <a:ext cx="4540958" cy="741680"/>
        </p:xfrm>
        <a:graphic>
          <a:graphicData uri="http://schemas.openxmlformats.org/drawingml/2006/table">
            <a:tbl>
              <a:tblPr firstRow="1" bandRow="1">
                <a:tableStyleId>{5C22544A-7EE6-4342-B048-85BDC9FD1C3A}</a:tableStyleId>
              </a:tblPr>
              <a:tblGrid>
                <a:gridCol w="2270479">
                  <a:extLst>
                    <a:ext uri="{9D8B030D-6E8A-4147-A177-3AD203B41FA5}">
                      <a16:colId xmlns:a16="http://schemas.microsoft.com/office/drawing/2014/main" val="2538406735"/>
                    </a:ext>
                  </a:extLst>
                </a:gridCol>
                <a:gridCol w="2270479">
                  <a:extLst>
                    <a:ext uri="{9D8B030D-6E8A-4147-A177-3AD203B41FA5}">
                      <a16:colId xmlns:a16="http://schemas.microsoft.com/office/drawing/2014/main" val="6204629"/>
                    </a:ext>
                  </a:extLst>
                </a:gridCol>
              </a:tblGrid>
              <a:tr h="370840">
                <a:tc>
                  <a:txBody>
                    <a:bodyPr/>
                    <a:lstStyle/>
                    <a:p>
                      <a:r>
                        <a:rPr lang="en-US" dirty="0"/>
                        <a:t>Distributor</a:t>
                      </a:r>
                    </a:p>
                  </a:txBody>
                  <a:tcPr anchor="ctr"/>
                </a:tc>
                <a:tc>
                  <a:txBody>
                    <a:bodyPr/>
                    <a:lstStyle/>
                    <a:p>
                      <a:r>
                        <a:rPr lang="en-US"/>
                        <a:t>Unit Price</a:t>
                      </a:r>
                    </a:p>
                  </a:txBody>
                  <a:tcPr anchor="ctr"/>
                </a:tc>
                <a:extLst>
                  <a:ext uri="{0D108BD9-81ED-4DB2-BD59-A6C34878D82A}">
                    <a16:rowId xmlns:a16="http://schemas.microsoft.com/office/drawing/2014/main" val="2874217176"/>
                  </a:ext>
                </a:extLst>
              </a:tr>
              <a:tr h="370840">
                <a:tc>
                  <a:txBody>
                    <a:bodyPr/>
                    <a:lstStyle/>
                    <a:p>
                      <a:r>
                        <a:rPr lang="en-US"/>
                        <a:t>RS Components Italy</a:t>
                      </a:r>
                    </a:p>
                  </a:txBody>
                  <a:tcPr anchor="ctr"/>
                </a:tc>
                <a:tc>
                  <a:txBody>
                    <a:bodyPr/>
                    <a:lstStyle/>
                    <a:p>
                      <a:r>
                        <a:rPr lang="en-US" dirty="0"/>
                        <a:t>€15.18</a:t>
                      </a:r>
                    </a:p>
                  </a:txBody>
                  <a:tcPr anchor="ctr"/>
                </a:tc>
                <a:extLst>
                  <a:ext uri="{0D108BD9-81ED-4DB2-BD59-A6C34878D82A}">
                    <a16:rowId xmlns:a16="http://schemas.microsoft.com/office/drawing/2014/main" val="3519172654"/>
                  </a:ext>
                </a:extLst>
              </a:tr>
            </a:tbl>
          </a:graphicData>
        </a:graphic>
      </p:graphicFrame>
      <p:graphicFrame>
        <p:nvGraphicFramePr>
          <p:cNvPr id="9" name="Table 8">
            <a:extLst>
              <a:ext uri="{FF2B5EF4-FFF2-40B4-BE49-F238E27FC236}">
                <a16:creationId xmlns:a16="http://schemas.microsoft.com/office/drawing/2014/main" id="{8B13BD3C-4109-50D5-DC66-7E663082AC20}"/>
              </a:ext>
            </a:extLst>
          </p:cNvPr>
          <p:cNvGraphicFramePr>
            <a:graphicFrameLocks noGrp="1"/>
          </p:cNvGraphicFramePr>
          <p:nvPr>
            <p:extLst>
              <p:ext uri="{D42A27DB-BD31-4B8C-83A1-F6EECF244321}">
                <p14:modId xmlns:p14="http://schemas.microsoft.com/office/powerpoint/2010/main" val="3945615692"/>
              </p:ext>
            </p:extLst>
          </p:nvPr>
        </p:nvGraphicFramePr>
        <p:xfrm>
          <a:off x="6597800" y="1141846"/>
          <a:ext cx="4540958" cy="741680"/>
        </p:xfrm>
        <a:graphic>
          <a:graphicData uri="http://schemas.openxmlformats.org/drawingml/2006/table">
            <a:tbl>
              <a:tblPr firstRow="1" bandRow="1">
                <a:tableStyleId>{5C22544A-7EE6-4342-B048-85BDC9FD1C3A}</a:tableStyleId>
              </a:tblPr>
              <a:tblGrid>
                <a:gridCol w="2270479">
                  <a:extLst>
                    <a:ext uri="{9D8B030D-6E8A-4147-A177-3AD203B41FA5}">
                      <a16:colId xmlns:a16="http://schemas.microsoft.com/office/drawing/2014/main" val="951404995"/>
                    </a:ext>
                  </a:extLst>
                </a:gridCol>
                <a:gridCol w="2270479">
                  <a:extLst>
                    <a:ext uri="{9D8B030D-6E8A-4147-A177-3AD203B41FA5}">
                      <a16:colId xmlns:a16="http://schemas.microsoft.com/office/drawing/2014/main" val="1120933751"/>
                    </a:ext>
                  </a:extLst>
                </a:gridCol>
              </a:tblGrid>
              <a:tr h="370840">
                <a:tc>
                  <a:txBody>
                    <a:bodyPr/>
                    <a:lstStyle/>
                    <a:p>
                      <a:r>
                        <a:rPr lang="en-US" dirty="0"/>
                        <a:t>Distributor</a:t>
                      </a:r>
                    </a:p>
                  </a:txBody>
                  <a:tcPr anchor="ctr"/>
                </a:tc>
                <a:tc>
                  <a:txBody>
                    <a:bodyPr/>
                    <a:lstStyle/>
                    <a:p>
                      <a:r>
                        <a:rPr lang="en-US"/>
                        <a:t>Unit Price</a:t>
                      </a:r>
                    </a:p>
                  </a:txBody>
                  <a:tcPr anchor="ctr"/>
                </a:tc>
                <a:extLst>
                  <a:ext uri="{0D108BD9-81ED-4DB2-BD59-A6C34878D82A}">
                    <a16:rowId xmlns:a16="http://schemas.microsoft.com/office/drawing/2014/main" val="2585116920"/>
                  </a:ext>
                </a:extLst>
              </a:tr>
              <a:tr h="370840">
                <a:tc>
                  <a:txBody>
                    <a:bodyPr/>
                    <a:lstStyle/>
                    <a:p>
                      <a:r>
                        <a:rPr lang="en-US" dirty="0"/>
                        <a:t>RS Components Italy</a:t>
                      </a:r>
                    </a:p>
                  </a:txBody>
                  <a:tcPr anchor="ctr"/>
                </a:tc>
                <a:tc>
                  <a:txBody>
                    <a:bodyPr/>
                    <a:lstStyle/>
                    <a:p>
                      <a:r>
                        <a:rPr lang="en-US" dirty="0"/>
                        <a:t>€15.62</a:t>
                      </a:r>
                    </a:p>
                  </a:txBody>
                  <a:tcPr anchor="ctr"/>
                </a:tc>
                <a:extLst>
                  <a:ext uri="{0D108BD9-81ED-4DB2-BD59-A6C34878D82A}">
                    <a16:rowId xmlns:a16="http://schemas.microsoft.com/office/drawing/2014/main" val="2957082737"/>
                  </a:ext>
                </a:extLst>
              </a:tr>
            </a:tbl>
          </a:graphicData>
        </a:graphic>
      </p:graphicFrame>
      <p:pic>
        <p:nvPicPr>
          <p:cNvPr id="10" name="Picture 9">
            <a:extLst>
              <a:ext uri="{FF2B5EF4-FFF2-40B4-BE49-F238E27FC236}">
                <a16:creationId xmlns:a16="http://schemas.microsoft.com/office/drawing/2014/main" id="{3912C586-D4BE-D9CE-B163-D9E57970600B}"/>
              </a:ext>
            </a:extLst>
          </p:cNvPr>
          <p:cNvPicPr>
            <a:picLocks noChangeAspect="1"/>
          </p:cNvPicPr>
          <p:nvPr/>
        </p:nvPicPr>
        <p:blipFill>
          <a:blip r:embed="rId4"/>
          <a:stretch>
            <a:fillRect/>
          </a:stretch>
        </p:blipFill>
        <p:spPr>
          <a:xfrm>
            <a:off x="7736921" y="2515964"/>
            <a:ext cx="2262718" cy="2659538"/>
          </a:xfrm>
          <a:prstGeom prst="rect">
            <a:avLst/>
          </a:prstGeom>
        </p:spPr>
      </p:pic>
      <p:sp>
        <p:nvSpPr>
          <p:cNvPr id="11" name="Title 4">
            <a:extLst>
              <a:ext uri="{FF2B5EF4-FFF2-40B4-BE49-F238E27FC236}">
                <a16:creationId xmlns:a16="http://schemas.microsoft.com/office/drawing/2014/main" id="{6033BFD1-19EC-C4C4-8180-43C15710D12E}"/>
              </a:ext>
            </a:extLst>
          </p:cNvPr>
          <p:cNvSpPr txBox="1">
            <a:spLocks/>
          </p:cNvSpPr>
          <p:nvPr/>
        </p:nvSpPr>
        <p:spPr>
          <a:xfrm>
            <a:off x="6296678" y="365126"/>
            <a:ext cx="5143202" cy="988662"/>
          </a:xfrm>
          <a:prstGeom prst="rect">
            <a:avLst/>
          </a:prstGeom>
        </p:spPr>
        <p:txBody>
          <a:bodyPr vert="horz" lIns="91440" tIns="45720" rIns="91440" bIns="45720" rtlCol="0" anchor="t">
            <a:noAutofit/>
          </a:bodyPr>
          <a:lstStyle>
            <a:lvl1pPr algn="l" defTabSz="685766" rtl="0" eaLnBrk="1" latinLnBrk="0" hangingPunct="1">
              <a:lnSpc>
                <a:spcPct val="90000"/>
              </a:lnSpc>
              <a:spcBef>
                <a:spcPct val="0"/>
              </a:spcBef>
              <a:buNone/>
              <a:defRPr sz="2800" b="1" kern="1200">
                <a:solidFill>
                  <a:schemeClr val="tx1">
                    <a:lumMod val="85000"/>
                    <a:lumOff val="15000"/>
                  </a:schemeClr>
                </a:solidFill>
                <a:latin typeface="Roboto Slab" pitchFamily="2" charset="0"/>
                <a:ea typeface="Roboto Slab" pitchFamily="2" charset="0"/>
                <a:cs typeface="+mj-cs"/>
              </a:defRPr>
            </a:lvl1pPr>
          </a:lstStyle>
          <a:p>
            <a:r>
              <a:rPr lang="en-US" dirty="0">
                <a:solidFill>
                  <a:srgbClr val="00B0F0"/>
                </a:solidFill>
              </a:rPr>
              <a:t>Foot bracket CRHBN-12/16X1</a:t>
            </a:r>
          </a:p>
        </p:txBody>
      </p:sp>
    </p:spTree>
    <p:extLst>
      <p:ext uri="{BB962C8B-B14F-4D97-AF65-F5344CB8AC3E}">
        <p14:creationId xmlns:p14="http://schemas.microsoft.com/office/powerpoint/2010/main" val="78324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EF12C2-A949-3E26-D1BF-56DEF310FE03}"/>
              </a:ext>
            </a:extLst>
          </p:cNvPr>
          <p:cNvSpPr>
            <a:spLocks noGrp="1"/>
          </p:cNvSpPr>
          <p:nvPr>
            <p:ph type="sldNum" sz="quarter" idx="11"/>
          </p:nvPr>
        </p:nvSpPr>
        <p:spPr/>
        <p:txBody>
          <a:bodyPr/>
          <a:lstStyle/>
          <a:p>
            <a:fld id="{FEC4A954-C260-E84D-8B85-4D54550A05DF}" type="slidenum">
              <a:rPr lang="it-IT" smtClean="0"/>
              <a:pPr/>
              <a:t>12</a:t>
            </a:fld>
            <a:endParaRPr lang="it-IT"/>
          </a:p>
        </p:txBody>
      </p:sp>
      <p:sp>
        <p:nvSpPr>
          <p:cNvPr id="4" name="Text Placeholder 3">
            <a:extLst>
              <a:ext uri="{FF2B5EF4-FFF2-40B4-BE49-F238E27FC236}">
                <a16:creationId xmlns:a16="http://schemas.microsoft.com/office/drawing/2014/main" id="{53811EDE-B6A6-66D1-4F08-D18F865DF156}"/>
              </a:ext>
            </a:extLst>
          </p:cNvPr>
          <p:cNvSpPr>
            <a:spLocks noGrp="1"/>
          </p:cNvSpPr>
          <p:nvPr>
            <p:ph type="body" sz="quarter" idx="17"/>
          </p:nvPr>
        </p:nvSpPr>
        <p:spPr/>
        <p:txBody>
          <a:bodyPr/>
          <a:lstStyle/>
          <a:p>
            <a:endParaRPr lang="en-US" dirty="0"/>
          </a:p>
        </p:txBody>
      </p:sp>
      <p:sp>
        <p:nvSpPr>
          <p:cNvPr id="5" name="Title 4">
            <a:extLst>
              <a:ext uri="{FF2B5EF4-FFF2-40B4-BE49-F238E27FC236}">
                <a16:creationId xmlns:a16="http://schemas.microsoft.com/office/drawing/2014/main" id="{31B9018A-D3B7-940C-04DD-69CD1CD267B1}"/>
              </a:ext>
            </a:extLst>
          </p:cNvPr>
          <p:cNvSpPr>
            <a:spLocks noGrp="1"/>
          </p:cNvSpPr>
          <p:nvPr>
            <p:ph type="title"/>
          </p:nvPr>
        </p:nvSpPr>
        <p:spPr/>
        <p:txBody>
          <a:bodyPr/>
          <a:lstStyle/>
          <a:p>
            <a:r>
              <a:rPr lang="en-US" dirty="0"/>
              <a:t>Materials &amp; Costs</a:t>
            </a:r>
          </a:p>
        </p:txBody>
      </p:sp>
      <p:pic>
        <p:nvPicPr>
          <p:cNvPr id="11" name="Graphic 10" descr="Robot Hand outline">
            <a:extLst>
              <a:ext uri="{FF2B5EF4-FFF2-40B4-BE49-F238E27FC236}">
                <a16:creationId xmlns:a16="http://schemas.microsoft.com/office/drawing/2014/main" id="{1EDAFA2B-A0ED-F038-0AF6-719B16FE22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1464286"/>
            <a:ext cx="914400" cy="914400"/>
          </a:xfrm>
          <a:prstGeom prst="rect">
            <a:avLst/>
          </a:prstGeom>
        </p:spPr>
      </p:pic>
      <p:pic>
        <p:nvPicPr>
          <p:cNvPr id="13" name="Graphic 12" descr="Scissors outline">
            <a:extLst>
              <a:ext uri="{FF2B5EF4-FFF2-40B4-BE49-F238E27FC236}">
                <a16:creationId xmlns:a16="http://schemas.microsoft.com/office/drawing/2014/main" id="{B2E76852-12D2-D575-F009-C7C02A6826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8224" y="1255889"/>
            <a:ext cx="914400" cy="914400"/>
          </a:xfrm>
          <a:prstGeom prst="rect">
            <a:avLst/>
          </a:prstGeom>
        </p:spPr>
      </p:pic>
      <p:pic>
        <p:nvPicPr>
          <p:cNvPr id="19" name="Graphic 18" descr="Sign language outline">
            <a:extLst>
              <a:ext uri="{FF2B5EF4-FFF2-40B4-BE49-F238E27FC236}">
                <a16:creationId xmlns:a16="http://schemas.microsoft.com/office/drawing/2014/main" id="{2C158899-BEF3-3E9A-03DD-2D876F0707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200" y="3076058"/>
            <a:ext cx="914400" cy="914400"/>
          </a:xfrm>
          <a:prstGeom prst="rect">
            <a:avLst/>
          </a:prstGeom>
        </p:spPr>
      </p:pic>
      <p:sp>
        <p:nvSpPr>
          <p:cNvPr id="21" name="TextBox 20">
            <a:extLst>
              <a:ext uri="{FF2B5EF4-FFF2-40B4-BE49-F238E27FC236}">
                <a16:creationId xmlns:a16="http://schemas.microsoft.com/office/drawing/2014/main" id="{86954489-BFF1-0C54-69AF-109CC90DEF10}"/>
              </a:ext>
            </a:extLst>
          </p:cNvPr>
          <p:cNvSpPr txBox="1"/>
          <p:nvPr/>
        </p:nvSpPr>
        <p:spPr>
          <a:xfrm>
            <a:off x="1975555" y="1353788"/>
            <a:ext cx="4255912" cy="1200329"/>
          </a:xfrm>
          <a:prstGeom prst="rect">
            <a:avLst/>
          </a:prstGeom>
          <a:noFill/>
        </p:spPr>
        <p:txBody>
          <a:bodyPr wrap="square">
            <a:spAutoFit/>
          </a:bodyPr>
          <a:lstStyle/>
          <a:p>
            <a:r>
              <a:rPr lang="en-US" dirty="0"/>
              <a:t>Stainless steel for the metacarpus and fingers (€18–24) ensures robustness and corrosion resistance.</a:t>
            </a:r>
          </a:p>
        </p:txBody>
      </p:sp>
      <p:sp>
        <p:nvSpPr>
          <p:cNvPr id="23" name="TextBox 22">
            <a:extLst>
              <a:ext uri="{FF2B5EF4-FFF2-40B4-BE49-F238E27FC236}">
                <a16:creationId xmlns:a16="http://schemas.microsoft.com/office/drawing/2014/main" id="{F2BD0F77-CF91-80DF-7B00-C4DDC2652FC8}"/>
              </a:ext>
            </a:extLst>
          </p:cNvPr>
          <p:cNvSpPr txBox="1"/>
          <p:nvPr/>
        </p:nvSpPr>
        <p:spPr>
          <a:xfrm>
            <a:off x="7456310" y="1353788"/>
            <a:ext cx="4120445" cy="923330"/>
          </a:xfrm>
          <a:prstGeom prst="rect">
            <a:avLst/>
          </a:prstGeom>
          <a:noFill/>
        </p:spPr>
        <p:txBody>
          <a:bodyPr wrap="square">
            <a:spAutoFit/>
          </a:bodyPr>
          <a:lstStyle/>
          <a:p>
            <a:r>
              <a:rPr lang="en-US" dirty="0"/>
              <a:t>Tempered steel for the scissors (€12.5–15) provides clean, long-lasting cuts.</a:t>
            </a:r>
          </a:p>
        </p:txBody>
      </p:sp>
      <p:sp>
        <p:nvSpPr>
          <p:cNvPr id="25" name="TextBox 24">
            <a:extLst>
              <a:ext uri="{FF2B5EF4-FFF2-40B4-BE49-F238E27FC236}">
                <a16:creationId xmlns:a16="http://schemas.microsoft.com/office/drawing/2014/main" id="{ABB37B89-C554-A229-B957-0D171C6B0320}"/>
              </a:ext>
            </a:extLst>
          </p:cNvPr>
          <p:cNvSpPr txBox="1"/>
          <p:nvPr/>
        </p:nvSpPr>
        <p:spPr>
          <a:xfrm>
            <a:off x="1975555" y="3003576"/>
            <a:ext cx="4120445" cy="923330"/>
          </a:xfrm>
          <a:prstGeom prst="rect">
            <a:avLst/>
          </a:prstGeom>
          <a:noFill/>
        </p:spPr>
        <p:txBody>
          <a:bodyPr wrap="square">
            <a:spAutoFit/>
          </a:bodyPr>
          <a:lstStyle/>
          <a:p>
            <a:r>
              <a:rPr lang="en-US" dirty="0"/>
              <a:t>A silicone or TPU coating (€2–3) protects the grapes with its softness.</a:t>
            </a:r>
          </a:p>
        </p:txBody>
      </p:sp>
      <p:sp>
        <p:nvSpPr>
          <p:cNvPr id="27" name="TextBox 26">
            <a:extLst>
              <a:ext uri="{FF2B5EF4-FFF2-40B4-BE49-F238E27FC236}">
                <a16:creationId xmlns:a16="http://schemas.microsoft.com/office/drawing/2014/main" id="{9646E484-0051-E873-0C10-C005CA086638}"/>
              </a:ext>
            </a:extLst>
          </p:cNvPr>
          <p:cNvSpPr txBox="1"/>
          <p:nvPr/>
        </p:nvSpPr>
        <p:spPr>
          <a:xfrm>
            <a:off x="2731913" y="4580883"/>
            <a:ext cx="7292622" cy="400110"/>
          </a:xfrm>
          <a:prstGeom prst="rect">
            <a:avLst/>
          </a:prstGeom>
          <a:noFill/>
        </p:spPr>
        <p:txBody>
          <a:bodyPr wrap="square">
            <a:spAutoFit/>
          </a:bodyPr>
          <a:lstStyle/>
          <a:p>
            <a:r>
              <a:rPr lang="en-US" sz="2000" dirty="0"/>
              <a:t>The total material cost ranges from €</a:t>
            </a:r>
            <a:r>
              <a:rPr lang="en-US" sz="2000" b="1" dirty="0"/>
              <a:t>32,50</a:t>
            </a:r>
            <a:r>
              <a:rPr lang="en-US" sz="2000" dirty="0"/>
              <a:t> to €</a:t>
            </a:r>
            <a:r>
              <a:rPr lang="en-US" sz="2000" b="1" dirty="0"/>
              <a:t>42,00</a:t>
            </a:r>
          </a:p>
        </p:txBody>
      </p:sp>
    </p:spTree>
    <p:extLst>
      <p:ext uri="{BB962C8B-B14F-4D97-AF65-F5344CB8AC3E}">
        <p14:creationId xmlns:p14="http://schemas.microsoft.com/office/powerpoint/2010/main" val="134725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45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working in a vineyard&#10;&#10;AI-generated content may be incorrect.">
            <a:extLst>
              <a:ext uri="{FF2B5EF4-FFF2-40B4-BE49-F238E27FC236}">
                <a16:creationId xmlns:a16="http://schemas.microsoft.com/office/drawing/2014/main" id="{8FB36AD3-CA59-B90E-F8D8-0EEAE72F4302}"/>
              </a:ext>
            </a:extLst>
          </p:cNvPr>
          <p:cNvPicPr>
            <a:picLocks noChangeAspect="1"/>
          </p:cNvPicPr>
          <p:nvPr/>
        </p:nvPicPr>
        <p:blipFill>
          <a:blip r:embed="rId2"/>
          <a:stretch>
            <a:fillRect/>
          </a:stretch>
        </p:blipFill>
        <p:spPr>
          <a:xfrm>
            <a:off x="6096000" y="2548052"/>
            <a:ext cx="5259388" cy="1761894"/>
          </a:xfrm>
          <a:prstGeom prst="rect">
            <a:avLst/>
          </a:prstGeom>
          <a:noFill/>
        </p:spPr>
      </p:pic>
      <p:sp>
        <p:nvSpPr>
          <p:cNvPr id="2" name="Segnaposto contenuto 1">
            <a:extLst>
              <a:ext uri="{FF2B5EF4-FFF2-40B4-BE49-F238E27FC236}">
                <a16:creationId xmlns:a16="http://schemas.microsoft.com/office/drawing/2014/main" id="{CDF0FBB6-68A0-0F47-8CEA-67E12B714689}"/>
              </a:ext>
            </a:extLst>
          </p:cNvPr>
          <p:cNvSpPr>
            <a:spLocks noGrp="1"/>
          </p:cNvSpPr>
          <p:nvPr>
            <p:ph type="body" sz="half" idx="2"/>
          </p:nvPr>
        </p:nvSpPr>
        <p:spPr>
          <a:xfrm>
            <a:off x="836612" y="1540668"/>
            <a:ext cx="5026623" cy="3776663"/>
          </a:xfrm>
        </p:spPr>
        <p:txBody>
          <a:bodyPr anchor="ctr">
            <a:normAutofit/>
          </a:bodyPr>
          <a:lstStyle/>
          <a:p>
            <a:r>
              <a:rPr lang="en-US" dirty="0"/>
              <a:t>Robotic automation is important because it can help reduce risks in jobs involving physical and chemical hazards, in line with the principles of </a:t>
            </a:r>
            <a:r>
              <a:rPr lang="en-US" dirty="0" err="1"/>
              <a:t>D.Lgs</a:t>
            </a:r>
            <a:r>
              <a:rPr lang="en-US" dirty="0"/>
              <a:t>. 81/08, which promotes eliminating risks at the source.</a:t>
            </a:r>
          </a:p>
        </p:txBody>
      </p:sp>
      <p:sp>
        <p:nvSpPr>
          <p:cNvPr id="10" name="Slide Number Placeholder 3">
            <a:extLst>
              <a:ext uri="{FF2B5EF4-FFF2-40B4-BE49-F238E27FC236}">
                <a16:creationId xmlns:a16="http://schemas.microsoft.com/office/drawing/2014/main" id="{3F7420F2-F457-0816-281B-4F7D31A76EB6}"/>
              </a:ext>
            </a:extLst>
          </p:cNvPr>
          <p:cNvSpPr>
            <a:spLocks noGrp="1"/>
          </p:cNvSpPr>
          <p:nvPr>
            <p:ph type="sldNum" sz="quarter" idx="11"/>
          </p:nvPr>
        </p:nvSpPr>
        <p:spPr>
          <a:xfrm>
            <a:off x="8610600" y="6356356"/>
            <a:ext cx="2743200" cy="365125"/>
          </a:xfrm>
        </p:spPr>
        <p:txBody>
          <a:bodyPr/>
          <a:lstStyle/>
          <a:p>
            <a:pPr>
              <a:spcAft>
                <a:spcPts val="600"/>
              </a:spcAft>
            </a:pPr>
            <a:fld id="{FEC4A954-C260-E84D-8B85-4D54550A05DF}" type="slidenum">
              <a:rPr lang="it-IT" smtClean="0"/>
              <a:pPr>
                <a:spcAft>
                  <a:spcPts val="600"/>
                </a:spcAft>
              </a:pPr>
              <a:t>2</a:t>
            </a:fld>
            <a:endParaRPr lang="it-IT"/>
          </a:p>
        </p:txBody>
      </p:sp>
      <p:sp>
        <p:nvSpPr>
          <p:cNvPr id="3" name="Titolo 2">
            <a:extLst>
              <a:ext uri="{FF2B5EF4-FFF2-40B4-BE49-F238E27FC236}">
                <a16:creationId xmlns:a16="http://schemas.microsoft.com/office/drawing/2014/main" id="{48F567D5-6E0D-3649-B7E3-39C14D20D2BD}"/>
              </a:ext>
            </a:extLst>
          </p:cNvPr>
          <p:cNvSpPr>
            <a:spLocks noGrp="1"/>
          </p:cNvSpPr>
          <p:nvPr>
            <p:ph type="title"/>
          </p:nvPr>
        </p:nvSpPr>
        <p:spPr>
          <a:xfrm>
            <a:off x="838200" y="365126"/>
            <a:ext cx="10515600" cy="988662"/>
          </a:xfrm>
        </p:spPr>
        <p:txBody>
          <a:bodyPr anchor="t">
            <a:normAutofit/>
          </a:bodyPr>
          <a:lstStyle/>
          <a:p>
            <a:r>
              <a:rPr lang="it-IT" dirty="0"/>
              <a:t>Global challenge</a:t>
            </a:r>
          </a:p>
        </p:txBody>
      </p:sp>
    </p:spTree>
    <p:extLst>
      <p:ext uri="{BB962C8B-B14F-4D97-AF65-F5344CB8AC3E}">
        <p14:creationId xmlns:p14="http://schemas.microsoft.com/office/powerpoint/2010/main" val="378860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A10385-4E4E-BDAF-3B4C-82F2D266839E}"/>
              </a:ext>
            </a:extLst>
          </p:cNvPr>
          <p:cNvSpPr>
            <a:spLocks noGrp="1"/>
          </p:cNvSpPr>
          <p:nvPr>
            <p:ph type="title"/>
          </p:nvPr>
        </p:nvSpPr>
        <p:spPr>
          <a:xfrm>
            <a:off x="838200" y="365126"/>
            <a:ext cx="10515600" cy="988662"/>
          </a:xfrm>
        </p:spPr>
        <p:txBody>
          <a:bodyPr anchor="ctr">
            <a:normAutofit/>
          </a:bodyPr>
          <a:lstStyle/>
          <a:p>
            <a:r>
              <a:rPr lang="en-US" dirty="0"/>
              <a:t>Out target</a:t>
            </a:r>
          </a:p>
        </p:txBody>
      </p:sp>
      <p:sp>
        <p:nvSpPr>
          <p:cNvPr id="4" name="Slide Number Placeholder 3">
            <a:extLst>
              <a:ext uri="{FF2B5EF4-FFF2-40B4-BE49-F238E27FC236}">
                <a16:creationId xmlns:a16="http://schemas.microsoft.com/office/drawing/2014/main" id="{4550C125-8E85-4B8C-51DD-57340FC46972}"/>
              </a:ext>
            </a:extLst>
          </p:cNvPr>
          <p:cNvSpPr>
            <a:spLocks noGrp="1"/>
          </p:cNvSpPr>
          <p:nvPr>
            <p:ph type="sldNum" sz="quarter" idx="11"/>
          </p:nvPr>
        </p:nvSpPr>
        <p:spPr>
          <a:xfrm>
            <a:off x="8610600" y="6356356"/>
            <a:ext cx="2743200" cy="365125"/>
          </a:xfrm>
        </p:spPr>
        <p:txBody>
          <a:bodyPr anchor="ctr">
            <a:normAutofit/>
          </a:bodyPr>
          <a:lstStyle/>
          <a:p>
            <a:pPr>
              <a:spcAft>
                <a:spcPts val="600"/>
              </a:spcAft>
            </a:pPr>
            <a:fld id="{FEC4A954-C260-E84D-8B85-4D54550A05DF}" type="slidenum">
              <a:rPr lang="it-IT" smtClean="0"/>
              <a:pPr>
                <a:spcAft>
                  <a:spcPts val="600"/>
                </a:spcAft>
              </a:pPr>
              <a:t>3</a:t>
            </a:fld>
            <a:endParaRPr lang="it-IT"/>
          </a:p>
        </p:txBody>
      </p:sp>
      <p:sp>
        <p:nvSpPr>
          <p:cNvPr id="3" name="Text Placeholder 2">
            <a:extLst>
              <a:ext uri="{FF2B5EF4-FFF2-40B4-BE49-F238E27FC236}">
                <a16:creationId xmlns:a16="http://schemas.microsoft.com/office/drawing/2014/main" id="{CCFE50F6-B919-2092-6525-023DEB2A9FFD}"/>
              </a:ext>
            </a:extLst>
          </p:cNvPr>
          <p:cNvSpPr>
            <a:spLocks noGrp="1"/>
          </p:cNvSpPr>
          <p:nvPr>
            <p:ph idx="12"/>
          </p:nvPr>
        </p:nvSpPr>
        <p:spPr>
          <a:xfrm>
            <a:off x="3457680" y="1620349"/>
            <a:ext cx="7896120" cy="4037029"/>
          </a:xfrm>
        </p:spPr>
        <p:txBody>
          <a:bodyPr anchor="ctr">
            <a:normAutofit/>
          </a:bodyPr>
          <a:lstStyle/>
          <a:p>
            <a:r>
              <a:rPr lang="en-US" dirty="0"/>
              <a:t>The specific task is designing a mechanical hand to grab a specific wine grape:</a:t>
            </a:r>
          </a:p>
          <a:p>
            <a:pPr marL="285750" indent="-285750">
              <a:buFont typeface="Arial" panose="020B0604020202020204" pitchFamily="34" charset="0"/>
              <a:buChar char="•"/>
            </a:pPr>
            <a:r>
              <a:rPr lang="en-US" dirty="0"/>
              <a:t>Diameter h = l =  8-12 cm;</a:t>
            </a:r>
          </a:p>
          <a:p>
            <a:pPr marL="285750" indent="-285750">
              <a:buFont typeface="Arial" panose="020B0604020202020204" pitchFamily="34" charset="0"/>
              <a:buChar char="•"/>
            </a:pPr>
            <a:r>
              <a:rPr lang="en-US" dirty="0"/>
              <a:t>Hight w = 12-20 cm;</a:t>
            </a:r>
          </a:p>
          <a:p>
            <a:pPr marL="285750" indent="-285750">
              <a:buFont typeface="Arial" panose="020B0604020202020204" pitchFamily="34" charset="0"/>
              <a:buChar char="•"/>
            </a:pPr>
            <a:r>
              <a:rPr lang="en-US" dirty="0"/>
              <a:t>Weight 12-20 g;</a:t>
            </a:r>
          </a:p>
          <a:p>
            <a:r>
              <a:rPr lang="en-US" dirty="0"/>
              <a:t>And a general working temperature from 17 °C up to 23°C.</a:t>
            </a:r>
          </a:p>
        </p:txBody>
      </p:sp>
      <p:sp>
        <p:nvSpPr>
          <p:cNvPr id="12" name="Text Placeholder 4">
            <a:extLst>
              <a:ext uri="{FF2B5EF4-FFF2-40B4-BE49-F238E27FC236}">
                <a16:creationId xmlns:a16="http://schemas.microsoft.com/office/drawing/2014/main" id="{A2B6A8A4-13D4-774D-0090-EEC20048396F}"/>
              </a:ext>
            </a:extLst>
          </p:cNvPr>
          <p:cNvSpPr>
            <a:spLocks noGrp="1"/>
          </p:cNvSpPr>
          <p:nvPr>
            <p:ph type="body" sz="quarter" idx="17"/>
          </p:nvPr>
        </p:nvSpPr>
        <p:spPr>
          <a:xfrm>
            <a:off x="838200" y="5747075"/>
            <a:ext cx="10515600" cy="429888"/>
          </a:xfrm>
        </p:spPr>
        <p:txBody>
          <a:bodyPr/>
          <a:lstStyle/>
          <a:p>
            <a:r>
              <a:rPr lang="en-US" baseline="30000" dirty="0"/>
              <a:t>1 </a:t>
            </a:r>
            <a:r>
              <a:rPr lang="en-US" dirty="0"/>
              <a:t>Estimation of Characteristic Parameters of Grape Clusters Based on Point Cloud Data - </a:t>
            </a:r>
            <a:r>
              <a:rPr lang="en-US" dirty="0" err="1"/>
              <a:t>Wentao</a:t>
            </a:r>
            <a:r>
              <a:rPr lang="en-US" dirty="0"/>
              <a:t> </a:t>
            </a:r>
            <a:r>
              <a:rPr lang="en-US" dirty="0" err="1"/>
              <a:t>Liu,Chenglin</a:t>
            </a:r>
            <a:r>
              <a:rPr lang="en-US" dirty="0"/>
              <a:t> </a:t>
            </a:r>
            <a:r>
              <a:rPr lang="en-US" dirty="0" err="1"/>
              <a:t>Wang,De</a:t>
            </a:r>
            <a:r>
              <a:rPr lang="en-US" dirty="0"/>
              <a:t> </a:t>
            </a:r>
            <a:r>
              <a:rPr lang="en-US" dirty="0" err="1"/>
              <a:t>Yan,Weilin</a:t>
            </a:r>
            <a:r>
              <a:rPr lang="en-US" dirty="0"/>
              <a:t> </a:t>
            </a:r>
            <a:r>
              <a:rPr lang="en-US" dirty="0" err="1"/>
              <a:t>Chenand</a:t>
            </a:r>
            <a:r>
              <a:rPr lang="en-US" dirty="0"/>
              <a:t> Lufeng Luo -https://</a:t>
            </a:r>
            <a:r>
              <a:rPr lang="en-US" dirty="0" err="1"/>
              <a:t>www.frontiersin.org</a:t>
            </a:r>
            <a:r>
              <a:rPr lang="en-US" dirty="0"/>
              <a:t>/journals/plant-science/articles/10.3389/fpls.2022.885167/full</a:t>
            </a:r>
          </a:p>
        </p:txBody>
      </p:sp>
      <p:pic>
        <p:nvPicPr>
          <p:cNvPr id="7" name="Picture Placeholder 6">
            <a:extLst>
              <a:ext uri="{FF2B5EF4-FFF2-40B4-BE49-F238E27FC236}">
                <a16:creationId xmlns:a16="http://schemas.microsoft.com/office/drawing/2014/main" id="{F72022CC-E9BE-33B0-9108-943A2737CEE7}"/>
              </a:ext>
            </a:extLst>
          </p:cNvPr>
          <p:cNvPicPr>
            <a:picLocks noGrp="1" noChangeAspect="1"/>
          </p:cNvPicPr>
          <p:nvPr>
            <p:ph type="pic" idx="4294967295"/>
          </p:nvPr>
        </p:nvPicPr>
        <p:blipFill>
          <a:blip r:embed="rId2"/>
          <a:srcRect t="11935" r="18082" b="2196"/>
          <a:stretch>
            <a:fillRect/>
          </a:stretch>
        </p:blipFill>
        <p:spPr>
          <a:xfrm>
            <a:off x="717621" y="2075155"/>
            <a:ext cx="2482779" cy="3271045"/>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78D5B06-FA87-1BBF-E76D-DBEB790A4AC1}"/>
                  </a:ext>
                </a:extLst>
              </p14:cNvPr>
              <p14:cNvContentPartPr/>
              <p14:nvPr/>
            </p14:nvContentPartPr>
            <p14:xfrm>
              <a:off x="2705487" y="5347640"/>
              <a:ext cx="149400" cy="145440"/>
            </p14:xfrm>
          </p:contentPart>
        </mc:Choice>
        <mc:Fallback xmlns="">
          <p:pic>
            <p:nvPicPr>
              <p:cNvPr id="8" name="Ink 7">
                <a:extLst>
                  <a:ext uri="{FF2B5EF4-FFF2-40B4-BE49-F238E27FC236}">
                    <a16:creationId xmlns:a16="http://schemas.microsoft.com/office/drawing/2014/main" id="{C78D5B06-FA87-1BBF-E76D-DBEB790A4AC1}"/>
                  </a:ext>
                </a:extLst>
              </p:cNvPr>
              <p:cNvPicPr/>
              <p:nvPr/>
            </p:nvPicPr>
            <p:blipFill>
              <a:blip r:embed="rId4"/>
              <a:stretch>
                <a:fillRect/>
              </a:stretch>
            </p:blipFill>
            <p:spPr>
              <a:xfrm>
                <a:off x="2642847" y="5285000"/>
                <a:ext cx="275040" cy="271080"/>
              </a:xfrm>
              <a:prstGeom prst="rect">
                <a:avLst/>
              </a:prstGeom>
            </p:spPr>
          </p:pic>
        </mc:Fallback>
      </mc:AlternateContent>
      <p:sp>
        <p:nvSpPr>
          <p:cNvPr id="16" name="TextBox 15">
            <a:extLst>
              <a:ext uri="{FF2B5EF4-FFF2-40B4-BE49-F238E27FC236}">
                <a16:creationId xmlns:a16="http://schemas.microsoft.com/office/drawing/2014/main" id="{54558647-D4C2-CEBF-EC3C-74A0F0BE0393}"/>
              </a:ext>
            </a:extLst>
          </p:cNvPr>
          <p:cNvSpPr txBox="1"/>
          <p:nvPr/>
        </p:nvSpPr>
        <p:spPr>
          <a:xfrm>
            <a:off x="1069525" y="2071120"/>
            <a:ext cx="223149" cy="234867"/>
          </a:xfrm>
          <a:prstGeom prst="rect">
            <a:avLst/>
          </a:prstGeom>
        </p:spPr>
        <p:txBody>
          <a:bodyPr vert="horz" wrap="none" lIns="91440" tIns="45720" rIns="91440" bIns="45720" rtlCol="0" anchor="ctr">
            <a:normAutofit fontScale="92500" lnSpcReduction="10000"/>
          </a:bodyPr>
          <a:lstStyle/>
          <a:p>
            <a:pPr marL="0" indent="0" algn="l">
              <a:buNone/>
            </a:pPr>
            <a:r>
              <a:rPr lang="en-US" sz="1050" b="0" i="1" dirty="0">
                <a:latin typeface="Fira Sans" panose="020B0503050000020004" pitchFamily="34" charset="0"/>
              </a:rPr>
              <a:t>1</a:t>
            </a:r>
          </a:p>
        </p:txBody>
      </p:sp>
    </p:spTree>
    <p:extLst>
      <p:ext uri="{BB962C8B-B14F-4D97-AF65-F5344CB8AC3E}">
        <p14:creationId xmlns:p14="http://schemas.microsoft.com/office/powerpoint/2010/main" val="160780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2BF3F1A-799B-2719-D9C1-E28D2D0FA74A}"/>
              </a:ext>
            </a:extLst>
          </p:cNvPr>
          <p:cNvSpPr>
            <a:spLocks noGrp="1"/>
          </p:cNvSpPr>
          <p:nvPr>
            <p:ph type="pic" idx="1"/>
          </p:nvPr>
        </p:nvSpPr>
        <p:spPr/>
        <p:txBody>
          <a:bodyPr/>
          <a:lstStyle/>
          <a:p>
            <a:endParaRPr lang="en-US"/>
          </a:p>
        </p:txBody>
      </p:sp>
      <p:sp>
        <p:nvSpPr>
          <p:cNvPr id="3" name="Text Placeholder 2">
            <a:extLst>
              <a:ext uri="{FF2B5EF4-FFF2-40B4-BE49-F238E27FC236}">
                <a16:creationId xmlns:a16="http://schemas.microsoft.com/office/drawing/2014/main" id="{8F860BA3-4D8F-C9FA-89CD-D01A6838FFBD}"/>
              </a:ext>
            </a:extLst>
          </p:cNvPr>
          <p:cNvSpPr>
            <a:spLocks noGrp="1"/>
          </p:cNvSpPr>
          <p:nvPr>
            <p:ph type="body" sz="half" idx="2"/>
          </p:nvPr>
        </p:nvSpPr>
        <p:spPr/>
        <p:txBody>
          <a:bodyPr/>
          <a:lstStyle/>
          <a:p>
            <a:r>
              <a:rPr lang="en-US" dirty="0"/>
              <a:t>The Crispino end effector is inspired by a robotic hand provided by our professors. The finger design has been modified, new features have been added, and the actuators have been adjusted. Consequently, the result is a fully functional robotic hand that is tailored for grasping objects with a specific purpose.</a:t>
            </a:r>
          </a:p>
        </p:txBody>
      </p:sp>
      <p:sp>
        <p:nvSpPr>
          <p:cNvPr id="4" name="Slide Number Placeholder 3">
            <a:extLst>
              <a:ext uri="{FF2B5EF4-FFF2-40B4-BE49-F238E27FC236}">
                <a16:creationId xmlns:a16="http://schemas.microsoft.com/office/drawing/2014/main" id="{D8B49C9D-6DDD-425B-379D-D4C32CA82C70}"/>
              </a:ext>
            </a:extLst>
          </p:cNvPr>
          <p:cNvSpPr>
            <a:spLocks noGrp="1"/>
          </p:cNvSpPr>
          <p:nvPr>
            <p:ph type="sldNum" sz="quarter" idx="11"/>
          </p:nvPr>
        </p:nvSpPr>
        <p:spPr/>
        <p:txBody>
          <a:bodyPr/>
          <a:lstStyle/>
          <a:p>
            <a:fld id="{FEC4A954-C260-E84D-8B85-4D54550A05DF}" type="slidenum">
              <a:rPr lang="it-IT" smtClean="0"/>
              <a:pPr/>
              <a:t>4</a:t>
            </a:fld>
            <a:endParaRPr lang="it-IT"/>
          </a:p>
        </p:txBody>
      </p:sp>
      <p:sp>
        <p:nvSpPr>
          <p:cNvPr id="5" name="Title 4">
            <a:extLst>
              <a:ext uri="{FF2B5EF4-FFF2-40B4-BE49-F238E27FC236}">
                <a16:creationId xmlns:a16="http://schemas.microsoft.com/office/drawing/2014/main" id="{C66320A1-5020-4493-078D-81AD614CD550}"/>
              </a:ext>
            </a:extLst>
          </p:cNvPr>
          <p:cNvSpPr>
            <a:spLocks noGrp="1"/>
          </p:cNvSpPr>
          <p:nvPr>
            <p:ph type="title"/>
          </p:nvPr>
        </p:nvSpPr>
        <p:spPr/>
        <p:txBody>
          <a:bodyPr/>
          <a:lstStyle/>
          <a:p>
            <a:r>
              <a:rPr lang="en-US" dirty="0"/>
              <a:t>The inspiration</a:t>
            </a:r>
          </a:p>
        </p:txBody>
      </p:sp>
    </p:spTree>
    <p:extLst>
      <p:ext uri="{BB962C8B-B14F-4D97-AF65-F5344CB8AC3E}">
        <p14:creationId xmlns:p14="http://schemas.microsoft.com/office/powerpoint/2010/main" val="1267858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1C01C6C4-864C-C048-BB32-8A0EEAE71E9F}"/>
              </a:ext>
            </a:extLst>
          </p:cNvPr>
          <p:cNvSpPr>
            <a:spLocks noGrp="1"/>
          </p:cNvSpPr>
          <p:nvPr>
            <p:ph type="sldNum" sz="quarter" idx="12"/>
          </p:nvPr>
        </p:nvSpPr>
        <p:spPr/>
        <p:txBody>
          <a:bodyPr/>
          <a:lstStyle/>
          <a:p>
            <a:fld id="{FEC4A954-C260-E84D-8B85-4D54550A05DF}" type="slidenum">
              <a:rPr lang="it-IT" smtClean="0"/>
              <a:pPr/>
              <a:t>5</a:t>
            </a:fld>
            <a:endParaRPr lang="it-IT"/>
          </a:p>
        </p:txBody>
      </p:sp>
      <p:sp>
        <p:nvSpPr>
          <p:cNvPr id="12" name="Segnaposto testo 11">
            <a:extLst>
              <a:ext uri="{FF2B5EF4-FFF2-40B4-BE49-F238E27FC236}">
                <a16:creationId xmlns:a16="http://schemas.microsoft.com/office/drawing/2014/main" id="{89B3DBB1-FBD7-B44F-B024-840F1697A882}"/>
              </a:ext>
            </a:extLst>
          </p:cNvPr>
          <p:cNvSpPr>
            <a:spLocks noGrp="1"/>
          </p:cNvSpPr>
          <p:nvPr>
            <p:ph type="body" sz="quarter" idx="17"/>
          </p:nvPr>
        </p:nvSpPr>
        <p:spPr/>
        <p:txBody>
          <a:bodyPr/>
          <a:lstStyle/>
          <a:p>
            <a:r>
              <a:rPr lang="it-IT" dirty="0"/>
              <a:t>Didascalia della foto</a:t>
            </a:r>
          </a:p>
        </p:txBody>
      </p:sp>
      <p:sp>
        <p:nvSpPr>
          <p:cNvPr id="2" name="Titolo 1">
            <a:extLst>
              <a:ext uri="{FF2B5EF4-FFF2-40B4-BE49-F238E27FC236}">
                <a16:creationId xmlns:a16="http://schemas.microsoft.com/office/drawing/2014/main" id="{94AB1225-25C2-B240-9833-49A7D7C65143}"/>
              </a:ext>
            </a:extLst>
          </p:cNvPr>
          <p:cNvSpPr>
            <a:spLocks noGrp="1"/>
          </p:cNvSpPr>
          <p:nvPr>
            <p:ph type="title"/>
          </p:nvPr>
        </p:nvSpPr>
        <p:spPr/>
        <p:txBody>
          <a:bodyPr/>
          <a:lstStyle/>
          <a:p>
            <a:r>
              <a:rPr lang="it-IT" dirty="0"/>
              <a:t>The idea «Crispino»</a:t>
            </a:r>
          </a:p>
        </p:txBody>
      </p:sp>
      <p:sp>
        <p:nvSpPr>
          <p:cNvPr id="5" name="Picture Placeholder 4">
            <a:extLst>
              <a:ext uri="{FF2B5EF4-FFF2-40B4-BE49-F238E27FC236}">
                <a16:creationId xmlns:a16="http://schemas.microsoft.com/office/drawing/2014/main" id="{DAA3504E-715D-5E02-FA63-B54642753816}"/>
              </a:ext>
            </a:extLst>
          </p:cNvPr>
          <p:cNvSpPr>
            <a:spLocks noGrp="1"/>
          </p:cNvSpPr>
          <p:nvPr>
            <p:ph type="pic" sz="quarter" idx="10"/>
          </p:nvPr>
        </p:nvSpPr>
        <p:spPr/>
        <p:txBody>
          <a:bodyPr/>
          <a:lstStyle/>
          <a:p>
            <a:endParaRPr lang="en-US" dirty="0"/>
          </a:p>
        </p:txBody>
      </p:sp>
    </p:spTree>
    <p:extLst>
      <p:ext uri="{BB962C8B-B14F-4D97-AF65-F5344CB8AC3E}">
        <p14:creationId xmlns:p14="http://schemas.microsoft.com/office/powerpoint/2010/main" val="28074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1F6876C-63DA-F973-49A0-7B1B92384648}"/>
              </a:ext>
            </a:extLst>
          </p:cNvPr>
          <p:cNvSpPr>
            <a:spLocks noGrp="1"/>
          </p:cNvSpPr>
          <p:nvPr>
            <p:ph type="pic" idx="1"/>
          </p:nvPr>
        </p:nvSpPr>
        <p:spPr/>
        <p:txBody>
          <a:bodyPr/>
          <a:lstStyle/>
          <a:p>
            <a:endParaRPr lang="en-US"/>
          </a:p>
        </p:txBody>
      </p:sp>
      <p:sp>
        <p:nvSpPr>
          <p:cNvPr id="3" name="Text Placeholder 2">
            <a:extLst>
              <a:ext uri="{FF2B5EF4-FFF2-40B4-BE49-F238E27FC236}">
                <a16:creationId xmlns:a16="http://schemas.microsoft.com/office/drawing/2014/main" id="{8334069C-DC83-EFF7-3213-C9D1CF4C86B7}"/>
              </a:ext>
            </a:extLst>
          </p:cNvPr>
          <p:cNvSpPr>
            <a:spLocks noGrp="1"/>
          </p:cNvSpPr>
          <p:nvPr>
            <p:ph type="body" sz="half" idx="2"/>
          </p:nvPr>
        </p:nvSpPr>
        <p:spPr/>
        <p:txBody>
          <a:bodyPr/>
          <a:lstStyle/>
          <a:p>
            <a:r>
              <a:rPr lang="en-US" dirty="0"/>
              <a:t>Fingers bend naturally towards the grapes and gently grip without causing damage. The fingers are coated with a soft silicone material to protect the grapes’ surface. </a:t>
            </a:r>
          </a:p>
        </p:txBody>
      </p:sp>
      <p:sp>
        <p:nvSpPr>
          <p:cNvPr id="4" name="Slide Number Placeholder 3">
            <a:extLst>
              <a:ext uri="{FF2B5EF4-FFF2-40B4-BE49-F238E27FC236}">
                <a16:creationId xmlns:a16="http://schemas.microsoft.com/office/drawing/2014/main" id="{83ABF50B-DFE1-E572-424A-F4A8699C321B}"/>
              </a:ext>
            </a:extLst>
          </p:cNvPr>
          <p:cNvSpPr>
            <a:spLocks noGrp="1"/>
          </p:cNvSpPr>
          <p:nvPr>
            <p:ph type="sldNum" sz="quarter" idx="11"/>
          </p:nvPr>
        </p:nvSpPr>
        <p:spPr/>
        <p:txBody>
          <a:bodyPr/>
          <a:lstStyle/>
          <a:p>
            <a:fld id="{FEC4A954-C260-E84D-8B85-4D54550A05DF}" type="slidenum">
              <a:rPr lang="it-IT" smtClean="0"/>
              <a:pPr/>
              <a:t>6</a:t>
            </a:fld>
            <a:endParaRPr lang="it-IT"/>
          </a:p>
        </p:txBody>
      </p:sp>
      <p:sp>
        <p:nvSpPr>
          <p:cNvPr id="5" name="Title 4">
            <a:extLst>
              <a:ext uri="{FF2B5EF4-FFF2-40B4-BE49-F238E27FC236}">
                <a16:creationId xmlns:a16="http://schemas.microsoft.com/office/drawing/2014/main" id="{998BBB43-6D4C-3DC5-0676-297A28125FDC}"/>
              </a:ext>
            </a:extLst>
          </p:cNvPr>
          <p:cNvSpPr>
            <a:spLocks noGrp="1"/>
          </p:cNvSpPr>
          <p:nvPr>
            <p:ph type="title"/>
          </p:nvPr>
        </p:nvSpPr>
        <p:spPr/>
        <p:txBody>
          <a:bodyPr/>
          <a:lstStyle/>
          <a:p>
            <a:r>
              <a:rPr lang="en-US" dirty="0"/>
              <a:t>Grabbing Mechanism</a:t>
            </a:r>
          </a:p>
        </p:txBody>
      </p:sp>
    </p:spTree>
    <p:extLst>
      <p:ext uri="{BB962C8B-B14F-4D97-AF65-F5344CB8AC3E}">
        <p14:creationId xmlns:p14="http://schemas.microsoft.com/office/powerpoint/2010/main" val="36870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7197A-DE82-493A-CA44-E461C7597822}"/>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0215A75-EB41-C95F-8038-B5DD7C59970E}"/>
              </a:ext>
            </a:extLst>
          </p:cNvPr>
          <p:cNvSpPr>
            <a:spLocks noGrp="1"/>
          </p:cNvSpPr>
          <p:nvPr>
            <p:ph type="pic" idx="1"/>
          </p:nvPr>
        </p:nvSpPr>
        <p:spPr/>
        <p:txBody>
          <a:bodyPr/>
          <a:lstStyle/>
          <a:p>
            <a:endParaRPr lang="en-US" dirty="0"/>
          </a:p>
        </p:txBody>
      </p:sp>
      <p:sp>
        <p:nvSpPr>
          <p:cNvPr id="3" name="Text Placeholder 2">
            <a:extLst>
              <a:ext uri="{FF2B5EF4-FFF2-40B4-BE49-F238E27FC236}">
                <a16:creationId xmlns:a16="http://schemas.microsoft.com/office/drawing/2014/main" id="{6395FBB7-6B60-B49A-D2CA-FB5B58E3B818}"/>
              </a:ext>
            </a:extLst>
          </p:cNvPr>
          <p:cNvSpPr>
            <a:spLocks noGrp="1"/>
          </p:cNvSpPr>
          <p:nvPr>
            <p:ph type="body" sz="half" idx="2"/>
          </p:nvPr>
        </p:nvSpPr>
        <p:spPr/>
        <p:txBody>
          <a:bodyPr/>
          <a:lstStyle/>
          <a:p>
            <a:r>
              <a:rPr lang="en-US" dirty="0"/>
              <a:t>The scissor mechanism has two blades: one is serrated and the other is flexible. A piston powers the cutting action, ensuring a clean and efficient cut.</a:t>
            </a:r>
          </a:p>
        </p:txBody>
      </p:sp>
      <p:sp>
        <p:nvSpPr>
          <p:cNvPr id="4" name="Slide Number Placeholder 3">
            <a:extLst>
              <a:ext uri="{FF2B5EF4-FFF2-40B4-BE49-F238E27FC236}">
                <a16:creationId xmlns:a16="http://schemas.microsoft.com/office/drawing/2014/main" id="{40113FC0-FE9F-A796-786A-E74F8CF5C1C8}"/>
              </a:ext>
            </a:extLst>
          </p:cNvPr>
          <p:cNvSpPr>
            <a:spLocks noGrp="1"/>
          </p:cNvSpPr>
          <p:nvPr>
            <p:ph type="sldNum" sz="quarter" idx="11"/>
          </p:nvPr>
        </p:nvSpPr>
        <p:spPr/>
        <p:txBody>
          <a:bodyPr/>
          <a:lstStyle/>
          <a:p>
            <a:fld id="{FEC4A954-C260-E84D-8B85-4D54550A05DF}" type="slidenum">
              <a:rPr lang="it-IT" smtClean="0"/>
              <a:pPr/>
              <a:t>7</a:t>
            </a:fld>
            <a:endParaRPr lang="it-IT"/>
          </a:p>
        </p:txBody>
      </p:sp>
      <p:sp>
        <p:nvSpPr>
          <p:cNvPr id="5" name="Title 4">
            <a:extLst>
              <a:ext uri="{FF2B5EF4-FFF2-40B4-BE49-F238E27FC236}">
                <a16:creationId xmlns:a16="http://schemas.microsoft.com/office/drawing/2014/main" id="{A140B8EC-B9A6-8CD7-DB2F-3F98AC3E8BD5}"/>
              </a:ext>
            </a:extLst>
          </p:cNvPr>
          <p:cNvSpPr>
            <a:spLocks noGrp="1"/>
          </p:cNvSpPr>
          <p:nvPr>
            <p:ph type="title"/>
          </p:nvPr>
        </p:nvSpPr>
        <p:spPr/>
        <p:txBody>
          <a:bodyPr/>
          <a:lstStyle/>
          <a:p>
            <a:r>
              <a:rPr lang="en-US" dirty="0"/>
              <a:t>Scissor Mechanism</a:t>
            </a:r>
          </a:p>
        </p:txBody>
      </p:sp>
    </p:spTree>
    <p:extLst>
      <p:ext uri="{BB962C8B-B14F-4D97-AF65-F5344CB8AC3E}">
        <p14:creationId xmlns:p14="http://schemas.microsoft.com/office/powerpoint/2010/main" val="362699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372C2-1F0D-D59A-48CD-8C62FEB948DE}"/>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6F1472B-DC14-05D3-6AC5-6D439BF7F8B8}"/>
              </a:ext>
            </a:extLst>
          </p:cNvPr>
          <p:cNvSpPr>
            <a:spLocks noGrp="1"/>
          </p:cNvSpPr>
          <p:nvPr>
            <p:ph type="pic" idx="1"/>
          </p:nvPr>
        </p:nvSpPr>
        <p:spPr/>
        <p:txBody>
          <a:bodyPr/>
          <a:lstStyle/>
          <a:p>
            <a:endParaRPr lang="en-US"/>
          </a:p>
        </p:txBody>
      </p:sp>
      <p:sp>
        <p:nvSpPr>
          <p:cNvPr id="3" name="Text Placeholder 2">
            <a:extLst>
              <a:ext uri="{FF2B5EF4-FFF2-40B4-BE49-F238E27FC236}">
                <a16:creationId xmlns:a16="http://schemas.microsoft.com/office/drawing/2014/main" id="{CD9F3F19-58B0-3950-5858-B006A66B8CC8}"/>
              </a:ext>
            </a:extLst>
          </p:cNvPr>
          <p:cNvSpPr>
            <a:spLocks noGrp="1"/>
          </p:cNvSpPr>
          <p:nvPr>
            <p:ph type="body" sz="half" idx="2"/>
          </p:nvPr>
        </p:nvSpPr>
        <p:spPr/>
        <p:txBody>
          <a:bodyPr/>
          <a:lstStyle/>
          <a:p>
            <a:r>
              <a:rPr lang="en-US" dirty="0"/>
              <a:t>The metacarpus has a central role, allowing different components, with </a:t>
            </a:r>
            <a:r>
              <a:rPr lang="en-US" dirty="0" err="1"/>
              <a:t>extremelly</a:t>
            </a:r>
            <a:r>
              <a:rPr lang="en-US" dirty="0"/>
              <a:t> </a:t>
            </a:r>
            <a:r>
              <a:rPr lang="en-US" dirty="0" err="1"/>
              <a:t>differnt</a:t>
            </a:r>
            <a:r>
              <a:rPr lang="en-US" dirty="0"/>
              <a:t> tasks to be </a:t>
            </a:r>
            <a:r>
              <a:rPr lang="en-US" dirty="0" err="1"/>
              <a:t>porperly</a:t>
            </a:r>
            <a:r>
              <a:rPr lang="en-US" dirty="0"/>
              <a:t> attach to maximize </a:t>
            </a:r>
            <a:r>
              <a:rPr lang="en-US" dirty="0" err="1"/>
              <a:t>theri</a:t>
            </a:r>
            <a:r>
              <a:rPr lang="en-US" dirty="0"/>
              <a:t> performances.</a:t>
            </a:r>
          </a:p>
        </p:txBody>
      </p:sp>
      <p:sp>
        <p:nvSpPr>
          <p:cNvPr id="4" name="Slide Number Placeholder 3">
            <a:extLst>
              <a:ext uri="{FF2B5EF4-FFF2-40B4-BE49-F238E27FC236}">
                <a16:creationId xmlns:a16="http://schemas.microsoft.com/office/drawing/2014/main" id="{50D9A7AE-C76E-E223-9215-A5B4CBCF844F}"/>
              </a:ext>
            </a:extLst>
          </p:cNvPr>
          <p:cNvSpPr>
            <a:spLocks noGrp="1"/>
          </p:cNvSpPr>
          <p:nvPr>
            <p:ph type="sldNum" sz="quarter" idx="11"/>
          </p:nvPr>
        </p:nvSpPr>
        <p:spPr/>
        <p:txBody>
          <a:bodyPr/>
          <a:lstStyle/>
          <a:p>
            <a:fld id="{FEC4A954-C260-E84D-8B85-4D54550A05DF}" type="slidenum">
              <a:rPr lang="it-IT" smtClean="0"/>
              <a:pPr/>
              <a:t>8</a:t>
            </a:fld>
            <a:endParaRPr lang="it-IT"/>
          </a:p>
        </p:txBody>
      </p:sp>
      <p:sp>
        <p:nvSpPr>
          <p:cNvPr id="5" name="Title 4">
            <a:extLst>
              <a:ext uri="{FF2B5EF4-FFF2-40B4-BE49-F238E27FC236}">
                <a16:creationId xmlns:a16="http://schemas.microsoft.com/office/drawing/2014/main" id="{708CEF6C-C4FE-451A-D4F5-C7E50526D31A}"/>
              </a:ext>
            </a:extLst>
          </p:cNvPr>
          <p:cNvSpPr>
            <a:spLocks noGrp="1"/>
          </p:cNvSpPr>
          <p:nvPr>
            <p:ph type="title"/>
          </p:nvPr>
        </p:nvSpPr>
        <p:spPr/>
        <p:txBody>
          <a:bodyPr/>
          <a:lstStyle/>
          <a:p>
            <a:r>
              <a:rPr lang="en-US" dirty="0"/>
              <a:t>Metacarpus Description</a:t>
            </a:r>
          </a:p>
        </p:txBody>
      </p:sp>
    </p:spTree>
    <p:extLst>
      <p:ext uri="{BB962C8B-B14F-4D97-AF65-F5344CB8AC3E}">
        <p14:creationId xmlns:p14="http://schemas.microsoft.com/office/powerpoint/2010/main" val="188355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44D1-E1AC-3772-6582-06C877F2CDC6}"/>
              </a:ext>
            </a:extLst>
          </p:cNvPr>
          <p:cNvSpPr>
            <a:spLocks noGrp="1"/>
          </p:cNvSpPr>
          <p:nvPr>
            <p:ph type="ctrTitle"/>
          </p:nvPr>
        </p:nvSpPr>
        <p:spPr/>
        <p:txBody>
          <a:bodyPr/>
          <a:lstStyle/>
          <a:p>
            <a:r>
              <a:rPr lang="en-US" dirty="0">
                <a:solidFill>
                  <a:srgbClr val="00B0F0"/>
                </a:solidFill>
              </a:rPr>
              <a:t>Festo components</a:t>
            </a:r>
          </a:p>
        </p:txBody>
      </p:sp>
      <p:sp>
        <p:nvSpPr>
          <p:cNvPr id="3" name="TextBox 2">
            <a:extLst>
              <a:ext uri="{FF2B5EF4-FFF2-40B4-BE49-F238E27FC236}">
                <a16:creationId xmlns:a16="http://schemas.microsoft.com/office/drawing/2014/main" id="{7FBE013D-AF66-B25B-47C4-D5B56386DC26}"/>
              </a:ext>
            </a:extLst>
          </p:cNvPr>
          <p:cNvSpPr txBox="1"/>
          <p:nvPr/>
        </p:nvSpPr>
        <p:spPr>
          <a:xfrm>
            <a:off x="1359568" y="-1491916"/>
            <a:ext cx="0" cy="0"/>
          </a:xfrm>
          <a:prstGeom prst="rect">
            <a:avLst/>
          </a:prstGeom>
        </p:spPr>
        <p:txBody>
          <a:bodyPr vert="horz" wrap="none" lIns="91440" tIns="45720" rIns="91440" bIns="45720" rtlCol="0" anchor="ctr">
            <a:normAutofit fontScale="25000" lnSpcReduction="20000"/>
          </a:bodyPr>
          <a:lstStyle/>
          <a:p>
            <a:pPr marL="0" indent="0" algn="l">
              <a:buNone/>
            </a:pPr>
            <a:endParaRPr lang="en-US" sz="1050" b="0" i="1" dirty="0">
              <a:latin typeface="Fira Sans" panose="020B0503050000020004" pitchFamily="34" charset="0"/>
            </a:endParaRPr>
          </a:p>
        </p:txBody>
      </p:sp>
    </p:spTree>
    <p:extLst>
      <p:ext uri="{BB962C8B-B14F-4D97-AF65-F5344CB8AC3E}">
        <p14:creationId xmlns:p14="http://schemas.microsoft.com/office/powerpoint/2010/main" val="2100486864"/>
      </p:ext>
    </p:extLst>
  </p:cSld>
  <p:clrMapOvr>
    <a:masterClrMapping/>
  </p:clrMapOvr>
</p:sld>
</file>

<file path=ppt/theme/theme1.xml><?xml version="1.0" encoding="utf-8"?>
<a:theme xmlns:a="http://schemas.openxmlformats.org/drawingml/2006/main" name="Tema di Office">
  <a:themeElements>
    <a:clrScheme name="dibris">
      <a:dk1>
        <a:srgbClr val="000000"/>
      </a:dk1>
      <a:lt1>
        <a:srgbClr val="FFFFFF"/>
      </a:lt1>
      <a:dk2>
        <a:srgbClr val="000000"/>
      </a:dk2>
      <a:lt2>
        <a:srgbClr val="E7E6E6"/>
      </a:lt2>
      <a:accent1>
        <a:srgbClr val="574676"/>
      </a:accent1>
      <a:accent2>
        <a:srgbClr val="574676"/>
      </a:accent2>
      <a:accent3>
        <a:srgbClr val="574676"/>
      </a:accent3>
      <a:accent4>
        <a:srgbClr val="574676"/>
      </a:accent4>
      <a:accent5>
        <a:srgbClr val="574676"/>
      </a:accent5>
      <a:accent6>
        <a:srgbClr val="574676"/>
      </a:accent6>
      <a:hlink>
        <a:srgbClr val="574676"/>
      </a:hlink>
      <a:folHlink>
        <a:srgbClr val="E7E6E6"/>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marL="0" indent="0" algn="l">
          <a:buNone/>
          <a:defRPr sz="1050" b="0" i="1" dirty="0" smtClean="0">
            <a:latin typeface="Fira Sans" panose="020B0503050000020004" pitchFamily="34" charset="0"/>
          </a:defRPr>
        </a:defPPr>
      </a:lstStyle>
    </a:txDef>
  </a:objectDefaults>
  <a:extraClrSchemeLst/>
  <a:extLst>
    <a:ext uri="{05A4C25C-085E-4340-85A3-A5531E510DB2}">
      <thm15:themeFamily xmlns:thm15="http://schemas.microsoft.com/office/thememl/2012/main" name="Presentation2" id="{EF742A23-13A2-42FC-BA91-069BFAAF7DE3}" vid="{C72BE833-5596-4DD4-BFF8-649D71858D9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di Office</Template>
  <TotalTime>130</TotalTime>
  <Words>909</Words>
  <Application>Microsoft Macintosh PowerPoint</Application>
  <PresentationFormat>Widescreen</PresentationFormat>
  <Paragraphs>94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 Slab</vt:lpstr>
      <vt:lpstr>Calibri</vt:lpstr>
      <vt:lpstr>Fira Sans Medium</vt:lpstr>
      <vt:lpstr>Arial</vt:lpstr>
      <vt:lpstr>Fira Sans</vt:lpstr>
      <vt:lpstr>Tema di Office</vt:lpstr>
      <vt:lpstr>«Crispino» a wine grape gripper</vt:lpstr>
      <vt:lpstr>Global challenge</vt:lpstr>
      <vt:lpstr>Out target</vt:lpstr>
      <vt:lpstr>The inspiration</vt:lpstr>
      <vt:lpstr>The idea «Crispino»</vt:lpstr>
      <vt:lpstr>Grabbing Mechanism</vt:lpstr>
      <vt:lpstr>Scissor Mechanism</vt:lpstr>
      <vt:lpstr>Metacarpus Description</vt:lpstr>
      <vt:lpstr>Festo components</vt:lpstr>
      <vt:lpstr>Standard cylinder CRDSNU-12-25-P-A</vt:lpstr>
      <vt:lpstr>Hinge support CRLBN-12/16</vt:lpstr>
      <vt:lpstr>Materials &amp; Costs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Gian Marco Balia</dc:creator>
  <cp:keywords/>
  <dc:description/>
  <cp:lastModifiedBy>Gian Marco Balia</cp:lastModifiedBy>
  <cp:revision>3</cp:revision>
  <cp:lastPrinted>2019-04-15T13:03:12Z</cp:lastPrinted>
  <dcterms:created xsi:type="dcterms:W3CDTF">2025-05-27T18:29:24Z</dcterms:created>
  <dcterms:modified xsi:type="dcterms:W3CDTF">2025-05-28T06:13:12Z</dcterms:modified>
  <cp:category/>
</cp:coreProperties>
</file>