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7"/>
  </p:normalViewPr>
  <p:slideViewPr>
    <p:cSldViewPr snapToGrid="0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7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4/24/24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264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7FFA32-E57B-8E2E-FD03-3325345FC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1695200"/>
          </a:xfrm>
        </p:spPr>
        <p:txBody>
          <a:bodyPr>
            <a:normAutofit fontScale="90000"/>
          </a:bodyPr>
          <a:lstStyle/>
          <a:p>
            <a:r>
              <a:rPr lang="pt-BR" sz="6200" dirty="0"/>
              <a:t>Por que a </a:t>
            </a:r>
            <a:r>
              <a:rPr lang="pt-BR" sz="6200" dirty="0" err="1"/>
              <a:t>MecanicEye</a:t>
            </a:r>
            <a:r>
              <a:rPr lang="pt-BR" sz="6200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35D65-A8F7-96E3-84BB-EC802FBB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2566226"/>
            <a:ext cx="4500561" cy="261537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pt-BR" sz="1400" dirty="0"/>
              <a:t>Eventualmente ficamos à mercê de um mecânico que não é de nossa confiança, oque pode  acabar impactando na qualidade do serviço, ou até no preço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9232D11E-9C64-3597-871D-B50C8E84F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1" r="18640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29406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12FB-0319-9B24-E176-DE251F4F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ajudaremos?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3A04B-DE6A-3D01-EA1A-7402989E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solução utilizará informações simples a respeito de barulhos, vibrações e anomalias que foram notadas pelo usuário para então efetuar a triangulação do problema mecânico</a:t>
            </a:r>
          </a:p>
          <a:p>
            <a:r>
              <a:rPr lang="pt-BR" dirty="0"/>
              <a:t>Após a identificação do problema ou da região que se encontra, caso a área seja de fácil acesso iremos solicitar que o usuário fotografe a região solicitada pelo app para que então nosso </a:t>
            </a:r>
            <a:r>
              <a:rPr lang="pt-BR" dirty="0" err="1"/>
              <a:t>algoritimo</a:t>
            </a:r>
            <a:r>
              <a:rPr lang="pt-BR" dirty="0"/>
              <a:t> de inteligência Artificial tente identificar algum problema visível </a:t>
            </a:r>
          </a:p>
        </p:txBody>
      </p:sp>
    </p:spTree>
    <p:extLst>
      <p:ext uri="{BB962C8B-B14F-4D97-AF65-F5344CB8AC3E}">
        <p14:creationId xmlns:p14="http://schemas.microsoft.com/office/powerpoint/2010/main" val="14306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7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29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815F33-3089-9332-425E-F244FF43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53" y="271887"/>
            <a:ext cx="4724935" cy="2318273"/>
          </a:xfrm>
        </p:spPr>
        <p:txBody>
          <a:bodyPr anchor="b">
            <a:normAutofit/>
          </a:bodyPr>
          <a:lstStyle/>
          <a:p>
            <a:r>
              <a:rPr lang="pt-BR" sz="5100" dirty="0"/>
              <a:t>Quando utilizar o </a:t>
            </a:r>
            <a:r>
              <a:rPr lang="pt-BR" sz="5100" dirty="0" err="1"/>
              <a:t>MecanicEye</a:t>
            </a:r>
            <a:r>
              <a:rPr lang="pt-BR" sz="5100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0B53-8FCF-94A4-DD6C-27587DDE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92" y="3208974"/>
            <a:ext cx="4500562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pt-BR" sz="1400" dirty="0"/>
              <a:t>Caso você não possua um mecânico de confiança</a:t>
            </a:r>
          </a:p>
          <a:p>
            <a:pPr>
              <a:lnSpc>
                <a:spcPct val="115000"/>
              </a:lnSpc>
            </a:pPr>
            <a:r>
              <a:rPr lang="pt-BR" sz="1400" dirty="0"/>
              <a:t>Caso você não confie no diagnóstico do mecânico</a:t>
            </a:r>
          </a:p>
          <a:p>
            <a:pPr>
              <a:lnSpc>
                <a:spcPct val="115000"/>
              </a:lnSpc>
            </a:pPr>
            <a:r>
              <a:rPr lang="pt-BR" sz="1400" dirty="0"/>
              <a:t>Caso você suspeite de algum problema mecânico no seu veículo</a:t>
            </a:r>
          </a:p>
          <a:p>
            <a:pPr>
              <a:lnSpc>
                <a:spcPct val="115000"/>
              </a:lnSpc>
            </a:pPr>
            <a:r>
              <a:rPr lang="pt-BR" sz="1400" dirty="0"/>
              <a:t>Caso você queira uma segunda opinião mecânica imparcial</a:t>
            </a:r>
          </a:p>
          <a:p>
            <a:pPr>
              <a:lnSpc>
                <a:spcPct val="115000"/>
              </a:lnSpc>
            </a:pPr>
            <a:r>
              <a:rPr lang="pt-BR" sz="1400" dirty="0"/>
              <a:t>Caso você queira ter uma ideia do orçamento de maneira mais instantânea e barata </a:t>
            </a:r>
          </a:p>
          <a:p>
            <a:pPr>
              <a:lnSpc>
                <a:spcPct val="115000"/>
              </a:lnSpc>
            </a:pPr>
            <a:endParaRPr lang="pt-BR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3B8B97-2EEE-4843-8C7F-758D84C5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C52333-1FA7-4EAF-8286-14B008B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9EC4961-FC08-40D1-8428-FF961619C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240EBB-89C3-4662-887C-56272E08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Ferramentas de trabalho em uma tela de fundo vermelha">
            <a:extLst>
              <a:ext uri="{FF2B5EF4-FFF2-40B4-BE49-F238E27FC236}">
                <a16:creationId xmlns:a16="http://schemas.microsoft.com/office/drawing/2014/main" id="{1F8569A5-C44A-FB19-4C16-BFC884833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6" r="21963" b="-2"/>
          <a:stretch/>
        </p:blipFill>
        <p:spPr>
          <a:xfrm>
            <a:off x="5524036" y="216993"/>
            <a:ext cx="5756977" cy="5756977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883948308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159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Bell MT</vt:lpstr>
      <vt:lpstr>GlowVTI</vt:lpstr>
      <vt:lpstr>Por que a MecanicEye?</vt:lpstr>
      <vt:lpstr>Como ajudaremos?  </vt:lpstr>
      <vt:lpstr>Quando utilizar o MecanicEye?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que a MecanicEye?</dc:title>
  <dc:creator>GUSTAVO ENRICO MACHADO DANTAS .</dc:creator>
  <cp:lastModifiedBy>GUSTAVO ENRICO MACHADO DANTAS .</cp:lastModifiedBy>
  <cp:revision>4</cp:revision>
  <dcterms:created xsi:type="dcterms:W3CDTF">2024-04-24T13:54:21Z</dcterms:created>
  <dcterms:modified xsi:type="dcterms:W3CDTF">2024-04-24T14:35:24Z</dcterms:modified>
</cp:coreProperties>
</file>