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4" ContentType="video/mp4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pic>
        <p:nvPicPr>
          <p:cNvPr id="7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2.png"  /><Relationship Id="rId15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15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2022-06-15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../media/media1.mp4"  /><Relationship Id="rId3" Type="http://schemas.microsoft.com/office/2007/relationships/media" Target="../media/media1.mp4"  /><Relationship Id="rId4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eccaBunny/FinalTermProject-Q-Learning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Q-LEARNING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오픈소스기초프로젝트</a:t>
            </a:r>
            <a:r>
              <a:rPr lang="en-US" altLang="ko-KR"/>
              <a:t>2022</a:t>
            </a:r>
            <a:r>
              <a:rPr lang="ko-KR" altLang="en-US"/>
              <a:t> 기말프로젝트 박영준</a:t>
            </a:r>
            <a:r>
              <a:rPr lang="en-US" altLang="ko-KR"/>
              <a:t>2021042010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Q-learning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593" y="1308100"/>
            <a:ext cx="6306044" cy="393103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64319" y="1210338"/>
            <a:ext cx="3576385" cy="271289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2170" y="5942519"/>
            <a:ext cx="10549179" cy="81606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63259" y="4070440"/>
            <a:ext cx="4996569" cy="179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Lake game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059082"/>
            <a:ext cx="5510080" cy="236991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810" y="3775589"/>
            <a:ext cx="5545068" cy="227256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4659" y="1108774"/>
            <a:ext cx="5638797" cy="232022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14240" y="3775589"/>
            <a:ext cx="5669215" cy="2272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실행영상</a:t>
            </a:r>
            <a:endParaRPr lang="ko-KR" altLang="en-US"/>
          </a:p>
        </p:txBody>
      </p:sp>
      <p:pic>
        <p:nvPicPr>
          <p:cNvPr id="3" name="bandicam 2022-06-15 21-47-27-627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435098" y="1591469"/>
            <a:ext cx="9296400" cy="4394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879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깃허브 링크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hlinkClick r:id="rId2"/>
              </a:rPr>
              <a:t>https://github.com/MeccaBunny/FinalTermProject-Q-Learning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</ep:Words>
  <ep:PresentationFormat/>
  <ep:Paragraphs>7</ep:Paragraphs>
  <ep:Slides>5</ep:Slides>
  <ep:Notes>1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심해</vt:lpstr>
      <vt:lpstr>Q-LEARNING</vt:lpstr>
      <vt:lpstr>Q-learning</vt:lpstr>
      <vt:lpstr>Lake game</vt:lpstr>
      <vt:lpstr>실행영상</vt:lpstr>
      <vt:lpstr>깃허브 링크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wnslg</cp:lastModifiedBy>
  <dcterms:modified xsi:type="dcterms:W3CDTF">2022-06-15T13:22:45.694</dcterms:modified>
  <cp:revision>44</cp:revision>
  <dc:title>Q-learning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