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9851-17E4-4933-A356-6754D17F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7BFAE-5D8A-459C-B466-038DD319D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C4A6-E35A-4D77-A201-53E41E8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6EE8-64B3-4DB3-B2FD-0C09B67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2628-F9A6-44C6-A57C-A111D37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9A6-EB0B-4941-AA7F-7AA2FF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E27B-6CB5-4F88-91C2-597C25EE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D8F1-C31A-438D-BD72-00729FD8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C515-5830-4040-AC93-F4159913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9FDB-99FF-4373-AEC8-D8DFF2C4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84561-321E-4DEE-BA1D-432D960F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D750-F1F1-41B9-B781-575918A7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7B22-7E13-41C6-9035-B3208195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DA7D-54FB-4870-BF06-FD4577EC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A6DE-F66D-4B0C-B148-460B42BF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B7E1-BEE6-4928-AEC1-84467507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2DA3-E634-4C73-B348-9E87128F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A5EA-A647-496C-9486-D3C994FC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EB5A-9CEE-44D2-8775-DFB5B0D6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97EB-232D-473A-B377-376EE4E1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4220-E739-4650-A804-FB8AC87B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9A087-1DFC-4A34-B241-C44C1F14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DFE3-7AE2-4680-BF21-FC4FA3B7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A92C-8906-4A7E-A0C0-4DE97A7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CDB1-2EB1-4B6C-B182-BB43BDD6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58B-F036-46A9-8F3C-05C1D508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825C-FBDD-4C35-A100-26F139B76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BE774-4D09-48A2-86FF-E6577D3B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8622-AAA8-4B08-B2B6-FE5BBB9D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3B181-3C8E-44E2-9161-022DD5AC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299E-43A4-4E08-B342-94BAEDB6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DB02-4424-4135-BF04-32BAE6B9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ABCC-9ED4-4EF2-8AEC-36971618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31203-139B-4C3C-9C1A-9B491F38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99976-E7C0-4AEC-82B7-0C2C6730B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FDE7-7C1D-46E4-A173-5BDBA213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5804-E268-45B1-980D-AEC100D5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92DB0-6EE8-40C1-A55D-94CA9D4A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F5D42-3BF5-4632-A2C5-4DCB40D1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C512-A4F8-4579-90F0-1FA5A9E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6DA25-9533-4A82-BE62-4A0B25E5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C09F-A915-42AB-BA44-A738C10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51AA2-942A-4925-8ABC-A1534141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68B7-A9A9-4FBE-A5EF-701EFF0C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3580C-4BC6-4BA1-8881-4542E5F7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644E-891A-45D1-AA4A-B0D199C3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9B10-2B22-4BE7-8B1F-40F9224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7C78-F5B4-4B69-ABB9-C1B8A88F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1E099-39C2-4D5A-9A99-ACC24B88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DCBF-4DD3-41D8-AFE8-595E0EAF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F888-2C4B-48E5-94EE-EBB855E2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6369-D1C1-42EF-B3B0-8CF66E1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1AC-4583-4455-9C46-254B1A9B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6A121-3B3E-4B71-BE06-F9118C8CF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EC6EB-A68C-402C-8A60-45941894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6B1F-C84B-4D00-B575-D0A78905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6B803-069D-452E-B86C-45E736B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0678A-2264-41CF-828B-91741C1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612F0-F538-40FF-8791-9EBB4E1F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37AD-1E60-49DD-8EE0-7530E1C2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3EB1-392A-4070-BDD3-0A85F0F9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97B3-5716-4EE7-84FA-7B1697ADCD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F832-F661-4D5E-AD5B-842E4AE0F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81C0-C6BE-4B13-8235-5E95D783F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9E1D-F998-4D47-B413-80477650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D96-D559-4D1A-83DE-2A0004882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C3BD-F89A-436E-9BD7-FC0FC2B13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/>
              <a:t> Off 😊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 </dc:title>
  <dc:creator>Logon Aluno</dc:creator>
  <cp:lastModifiedBy>Logon Aluno</cp:lastModifiedBy>
  <cp:revision>1</cp:revision>
  <dcterms:created xsi:type="dcterms:W3CDTF">2024-03-26T23:04:07Z</dcterms:created>
  <dcterms:modified xsi:type="dcterms:W3CDTF">2024-03-26T23:04:42Z</dcterms:modified>
</cp:coreProperties>
</file>