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8"/>
  </p:notesMasterIdLst>
  <p:handoutMasterIdLst>
    <p:handoutMasterId r:id="rId29"/>
  </p:handoutMasterIdLst>
  <p:sldIdLst>
    <p:sldId id="257" r:id="rId5"/>
    <p:sldId id="261" r:id="rId6"/>
    <p:sldId id="287" r:id="rId7"/>
    <p:sldId id="262" r:id="rId8"/>
    <p:sldId id="288" r:id="rId9"/>
    <p:sldId id="292" r:id="rId10"/>
    <p:sldId id="289" r:id="rId11"/>
    <p:sldId id="290" r:id="rId12"/>
    <p:sldId id="291" r:id="rId13"/>
    <p:sldId id="293" r:id="rId14"/>
    <p:sldId id="294" r:id="rId15"/>
    <p:sldId id="295" r:id="rId16"/>
    <p:sldId id="298" r:id="rId17"/>
    <p:sldId id="296" r:id="rId18"/>
    <p:sldId id="299" r:id="rId19"/>
    <p:sldId id="305" r:id="rId20"/>
    <p:sldId id="297" r:id="rId21"/>
    <p:sldId id="304" r:id="rId22"/>
    <p:sldId id="306" r:id="rId23"/>
    <p:sldId id="307" r:id="rId24"/>
    <p:sldId id="308" r:id="rId25"/>
    <p:sldId id="309" r:id="rId26"/>
    <p:sldId id="310" r:id="rId2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8F2"/>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4660"/>
  </p:normalViewPr>
  <p:slideViewPr>
    <p:cSldViewPr snapToGrid="0">
      <p:cViewPr>
        <p:scale>
          <a:sx n="88" d="100"/>
          <a:sy n="88" d="100"/>
        </p:scale>
        <p:origin x="64" y="29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Wils" userId="S::dwils@insy2s.fr::b1d8ecde-18cd-421d-b727-bd08e006d527" providerId="AD" clId="Web-{B8947372-50B1-6178-8898-EA2F4A2B01F0}"/>
    <pc:docChg chg="modSld">
      <pc:chgData name="David Wils" userId="S::dwils@insy2s.fr::b1d8ecde-18cd-421d-b727-bd08e006d527" providerId="AD" clId="Web-{B8947372-50B1-6178-8898-EA2F4A2B01F0}" dt="2021-12-04T17:29:45.989" v="7" actId="20577"/>
      <pc:docMkLst>
        <pc:docMk/>
      </pc:docMkLst>
      <pc:sldChg chg="modSp">
        <pc:chgData name="David Wils" userId="S::dwils@insy2s.fr::b1d8ecde-18cd-421d-b727-bd08e006d527" providerId="AD" clId="Web-{B8947372-50B1-6178-8898-EA2F4A2B01F0}" dt="2021-12-04T17:29:45.989" v="7" actId="20577"/>
        <pc:sldMkLst>
          <pc:docMk/>
          <pc:sldMk cId="3172532102" sldId="262"/>
        </pc:sldMkLst>
        <pc:spChg chg="mod">
          <ac:chgData name="David Wils" userId="S::dwils@insy2s.fr::b1d8ecde-18cd-421d-b727-bd08e006d527" providerId="AD" clId="Web-{B8947372-50B1-6178-8898-EA2F4A2B01F0}" dt="2021-12-04T17:29:45.989" v="7" actId="20577"/>
          <ac:spMkLst>
            <pc:docMk/>
            <pc:sldMk cId="3172532102" sldId="262"/>
            <ac:spMk id="3" creationId="{DBE2012B-DEAA-49CE-BB0C-04919FC87805}"/>
          </ac:spMkLst>
        </pc:spChg>
      </pc:sldChg>
      <pc:sldChg chg="modSp">
        <pc:chgData name="David Wils" userId="S::dwils@insy2s.fr::b1d8ecde-18cd-421d-b727-bd08e006d527" providerId="AD" clId="Web-{B8947372-50B1-6178-8898-EA2F4A2B01F0}" dt="2021-12-04T17:29:11.473" v="4" actId="20577"/>
        <pc:sldMkLst>
          <pc:docMk/>
          <pc:sldMk cId="1461561569" sldId="287"/>
        </pc:sldMkLst>
        <pc:spChg chg="mod">
          <ac:chgData name="David Wils" userId="S::dwils@insy2s.fr::b1d8ecde-18cd-421d-b727-bd08e006d527" providerId="AD" clId="Web-{B8947372-50B1-6178-8898-EA2F4A2B01F0}" dt="2021-12-04T17:29:11.473" v="4" actId="20577"/>
          <ac:spMkLst>
            <pc:docMk/>
            <pc:sldMk cId="1461561569" sldId="287"/>
            <ac:spMk id="6" creationId="{06A9CB47-9F71-460B-8DD0-C601CE7A5266}"/>
          </ac:spMkLst>
        </pc:spChg>
      </pc:sldChg>
    </pc:docChg>
  </pc:docChgLst>
  <pc:docChgLst>
    <pc:chgData name="david.wils591" userId="S::david.wils591_gmail.com#ext#@insy2s.onmicrosoft.com::9d605143-046d-40af-b150-40994ed75c1b" providerId="AD" clId="Web-{4C374FFF-8C87-FF81-CBAB-D05D9A093FB8}"/>
    <pc:docChg chg="modSld">
      <pc:chgData name="david.wils591" userId="S::david.wils591_gmail.com#ext#@insy2s.onmicrosoft.com::9d605143-046d-40af-b150-40994ed75c1b" providerId="AD" clId="Web-{4C374FFF-8C87-FF81-CBAB-D05D9A093FB8}" dt="2021-12-03T15:57:22.611" v="52" actId="20577"/>
      <pc:docMkLst>
        <pc:docMk/>
      </pc:docMkLst>
      <pc:sldChg chg="modSp">
        <pc:chgData name="david.wils591" userId="S::david.wils591_gmail.com#ext#@insy2s.onmicrosoft.com::9d605143-046d-40af-b150-40994ed75c1b" providerId="AD" clId="Web-{4C374FFF-8C87-FF81-CBAB-D05D9A093FB8}" dt="2021-12-03T15:57:22.611" v="52" actId="20577"/>
        <pc:sldMkLst>
          <pc:docMk/>
          <pc:sldMk cId="3172532102" sldId="262"/>
        </pc:sldMkLst>
        <pc:spChg chg="mod">
          <ac:chgData name="david.wils591" userId="S::david.wils591_gmail.com#ext#@insy2s.onmicrosoft.com::9d605143-046d-40af-b150-40994ed75c1b" providerId="AD" clId="Web-{4C374FFF-8C87-FF81-CBAB-D05D9A093FB8}" dt="2021-12-03T15:57:22.611" v="52" actId="20577"/>
          <ac:spMkLst>
            <pc:docMk/>
            <pc:sldMk cId="3172532102" sldId="262"/>
            <ac:spMk id="3" creationId="{DBE2012B-DEAA-49CE-BB0C-04919FC87805}"/>
          </ac:spMkLst>
        </pc:spChg>
      </pc:sldChg>
      <pc:sldChg chg="addSp delSp modSp">
        <pc:chgData name="david.wils591" userId="S::david.wils591_gmail.com#ext#@insy2s.onmicrosoft.com::9d605143-046d-40af-b150-40994ed75c1b" providerId="AD" clId="Web-{4C374FFF-8C87-FF81-CBAB-D05D9A093FB8}" dt="2021-12-03T15:56:38.703" v="51"/>
        <pc:sldMkLst>
          <pc:docMk/>
          <pc:sldMk cId="1461561569" sldId="287"/>
        </pc:sldMkLst>
        <pc:spChg chg="add del">
          <ac:chgData name="david.wils591" userId="S::david.wils591_gmail.com#ext#@insy2s.onmicrosoft.com::9d605143-046d-40af-b150-40994ed75c1b" providerId="AD" clId="Web-{4C374FFF-8C87-FF81-CBAB-D05D9A093FB8}" dt="2021-12-03T15:56:38.703" v="51"/>
          <ac:spMkLst>
            <pc:docMk/>
            <pc:sldMk cId="1461561569" sldId="287"/>
            <ac:spMk id="2" creationId="{E9FE58DE-2AD5-4AC5-8F5A-B178893FC5B9}"/>
          </ac:spMkLst>
        </pc:spChg>
        <pc:spChg chg="mod">
          <ac:chgData name="david.wils591" userId="S::david.wils591_gmail.com#ext#@insy2s.onmicrosoft.com::9d605143-046d-40af-b150-40994ed75c1b" providerId="AD" clId="Web-{4C374FFF-8C87-FF81-CBAB-D05D9A093FB8}" dt="2021-12-03T15:56:35.219" v="50" actId="20577"/>
          <ac:spMkLst>
            <pc:docMk/>
            <pc:sldMk cId="1461561569" sldId="287"/>
            <ac:spMk id="6" creationId="{06A9CB47-9F71-460B-8DD0-C601CE7A5266}"/>
          </ac:spMkLst>
        </pc:spChg>
      </pc:sldChg>
    </pc:docChg>
  </pc:docChgLst>
  <pc:docChgLst>
    <pc:chgData name="Raphael" userId="52bac10d-3778-4d34-a73d-499f775bd2a8" providerId="ADAL" clId="{E576C44F-EDC9-45EC-87AB-DBEFA33AA077}"/>
    <pc:docChg chg="undo custSel addSld delSld modSld sldOrd">
      <pc:chgData name="Raphael" userId="52bac10d-3778-4d34-a73d-499f775bd2a8" providerId="ADAL" clId="{E576C44F-EDC9-45EC-87AB-DBEFA33AA077}" dt="2021-10-27T09:00:00.795" v="3501" actId="20577"/>
      <pc:docMkLst>
        <pc:docMk/>
      </pc:docMkLst>
      <pc:sldChg chg="modSp mod">
        <pc:chgData name="Raphael" userId="52bac10d-3778-4d34-a73d-499f775bd2a8" providerId="ADAL" clId="{E576C44F-EDC9-45EC-87AB-DBEFA33AA077}" dt="2021-10-26T08:02:43.669" v="279" actId="20577"/>
        <pc:sldMkLst>
          <pc:docMk/>
          <pc:sldMk cId="1062633286" sldId="289"/>
        </pc:sldMkLst>
        <pc:spChg chg="mod">
          <ac:chgData name="Raphael" userId="52bac10d-3778-4d34-a73d-499f775bd2a8" providerId="ADAL" clId="{E576C44F-EDC9-45EC-87AB-DBEFA33AA077}" dt="2021-10-26T07:58:10.422" v="107"/>
          <ac:spMkLst>
            <pc:docMk/>
            <pc:sldMk cId="1062633286" sldId="289"/>
            <ac:spMk id="6" creationId="{CED45FE3-4BAA-4C4F-A5FB-ADCADC62ADBB}"/>
          </ac:spMkLst>
        </pc:spChg>
        <pc:spChg chg="mod">
          <ac:chgData name="Raphael" userId="52bac10d-3778-4d34-a73d-499f775bd2a8" providerId="ADAL" clId="{E576C44F-EDC9-45EC-87AB-DBEFA33AA077}" dt="2021-10-26T08:02:43.669" v="279" actId="20577"/>
          <ac:spMkLst>
            <pc:docMk/>
            <pc:sldMk cId="1062633286" sldId="289"/>
            <ac:spMk id="7" creationId="{78A22E80-058E-41A5-95C8-D2910DCD4D66}"/>
          </ac:spMkLst>
        </pc:spChg>
      </pc:sldChg>
      <pc:sldChg chg="addSp modSp mod">
        <pc:chgData name="Raphael" userId="52bac10d-3778-4d34-a73d-499f775bd2a8" providerId="ADAL" clId="{E576C44F-EDC9-45EC-87AB-DBEFA33AA077}" dt="2021-10-26T08:01:41.219" v="225" actId="20577"/>
        <pc:sldMkLst>
          <pc:docMk/>
          <pc:sldMk cId="857024544" sldId="290"/>
        </pc:sldMkLst>
        <pc:spChg chg="mod">
          <ac:chgData name="Raphael" userId="52bac10d-3778-4d34-a73d-499f775bd2a8" providerId="ADAL" clId="{E576C44F-EDC9-45EC-87AB-DBEFA33AA077}" dt="2021-10-26T08:01:41.219" v="225" actId="20577"/>
          <ac:spMkLst>
            <pc:docMk/>
            <pc:sldMk cId="857024544" sldId="290"/>
            <ac:spMk id="3" creationId="{DBE2012B-DEAA-49CE-BB0C-04919FC87805}"/>
          </ac:spMkLst>
        </pc:spChg>
        <pc:spChg chg="mod">
          <ac:chgData name="Raphael" userId="52bac10d-3778-4d34-a73d-499f775bd2a8" providerId="ADAL" clId="{E576C44F-EDC9-45EC-87AB-DBEFA33AA077}" dt="2021-10-26T07:54:28.485" v="102" actId="20577"/>
          <ac:spMkLst>
            <pc:docMk/>
            <pc:sldMk cId="857024544" sldId="290"/>
            <ac:spMk id="6" creationId="{CED45FE3-4BAA-4C4F-A5FB-ADCADC62ADBB}"/>
          </ac:spMkLst>
        </pc:spChg>
        <pc:picChg chg="add mod">
          <ac:chgData name="Raphael" userId="52bac10d-3778-4d34-a73d-499f775bd2a8" providerId="ADAL" clId="{E576C44F-EDC9-45EC-87AB-DBEFA33AA077}" dt="2021-10-26T08:00:42.651" v="217" actId="1076"/>
          <ac:picMkLst>
            <pc:docMk/>
            <pc:sldMk cId="857024544" sldId="290"/>
            <ac:picMk id="1026" creationId="{C4096949-3D20-49A5-8097-ABEB8C071BE6}"/>
          </ac:picMkLst>
        </pc:picChg>
      </pc:sldChg>
      <pc:sldChg chg="addSp modSp mod">
        <pc:chgData name="Raphael" userId="52bac10d-3778-4d34-a73d-499f775bd2a8" providerId="ADAL" clId="{E576C44F-EDC9-45EC-87AB-DBEFA33AA077}" dt="2021-10-26T08:31:56.464" v="484" actId="21"/>
        <pc:sldMkLst>
          <pc:docMk/>
          <pc:sldMk cId="247451452" sldId="291"/>
        </pc:sldMkLst>
        <pc:spChg chg="mod">
          <ac:chgData name="Raphael" userId="52bac10d-3778-4d34-a73d-499f775bd2a8" providerId="ADAL" clId="{E576C44F-EDC9-45EC-87AB-DBEFA33AA077}" dt="2021-10-26T08:14:13.251" v="403" actId="20577"/>
          <ac:spMkLst>
            <pc:docMk/>
            <pc:sldMk cId="247451452" sldId="291"/>
            <ac:spMk id="3" creationId="{DBE2012B-DEAA-49CE-BB0C-04919FC87805}"/>
          </ac:spMkLst>
        </pc:spChg>
        <pc:spChg chg="mod">
          <ac:chgData name="Raphael" userId="52bac10d-3778-4d34-a73d-499f775bd2a8" providerId="ADAL" clId="{E576C44F-EDC9-45EC-87AB-DBEFA33AA077}" dt="2021-10-26T08:31:56.464" v="484" actId="21"/>
          <ac:spMkLst>
            <pc:docMk/>
            <pc:sldMk cId="247451452" sldId="291"/>
            <ac:spMk id="6" creationId="{CED45FE3-4BAA-4C4F-A5FB-ADCADC62ADBB}"/>
          </ac:spMkLst>
        </pc:spChg>
        <pc:spChg chg="mod">
          <ac:chgData name="Raphael" userId="52bac10d-3778-4d34-a73d-499f775bd2a8" providerId="ADAL" clId="{E576C44F-EDC9-45EC-87AB-DBEFA33AA077}" dt="2021-10-26T08:13:01.073" v="402" actId="20577"/>
          <ac:spMkLst>
            <pc:docMk/>
            <pc:sldMk cId="247451452" sldId="291"/>
            <ac:spMk id="7" creationId="{78A22E80-058E-41A5-95C8-D2910DCD4D66}"/>
          </ac:spMkLst>
        </pc:spChg>
        <pc:picChg chg="add mod">
          <ac:chgData name="Raphael" userId="52bac10d-3778-4d34-a73d-499f775bd2a8" providerId="ADAL" clId="{E576C44F-EDC9-45EC-87AB-DBEFA33AA077}" dt="2021-10-26T08:10:28.619" v="319" actId="14100"/>
          <ac:picMkLst>
            <pc:docMk/>
            <pc:sldMk cId="247451452" sldId="291"/>
            <ac:picMk id="2050" creationId="{C0708F1A-EA77-49E6-929A-3A4D8A6533DF}"/>
          </ac:picMkLst>
        </pc:picChg>
      </pc:sldChg>
      <pc:sldChg chg="modSp mod">
        <pc:chgData name="Raphael" userId="52bac10d-3778-4d34-a73d-499f775bd2a8" providerId="ADAL" clId="{E576C44F-EDC9-45EC-87AB-DBEFA33AA077}" dt="2021-10-26T07:52:20.945" v="90" actId="20577"/>
        <pc:sldMkLst>
          <pc:docMk/>
          <pc:sldMk cId="256724125" sldId="292"/>
        </pc:sldMkLst>
        <pc:spChg chg="mod">
          <ac:chgData name="Raphael" userId="52bac10d-3778-4d34-a73d-499f775bd2a8" providerId="ADAL" clId="{E576C44F-EDC9-45EC-87AB-DBEFA33AA077}" dt="2021-10-26T07:44:14.252" v="22" actId="20577"/>
          <ac:spMkLst>
            <pc:docMk/>
            <pc:sldMk cId="256724125" sldId="292"/>
            <ac:spMk id="6" creationId="{CED45FE3-4BAA-4C4F-A5FB-ADCADC62ADBB}"/>
          </ac:spMkLst>
        </pc:spChg>
        <pc:spChg chg="mod">
          <ac:chgData name="Raphael" userId="52bac10d-3778-4d34-a73d-499f775bd2a8" providerId="ADAL" clId="{E576C44F-EDC9-45EC-87AB-DBEFA33AA077}" dt="2021-10-26T07:52:20.945" v="90" actId="20577"/>
          <ac:spMkLst>
            <pc:docMk/>
            <pc:sldMk cId="256724125" sldId="292"/>
            <ac:spMk id="7" creationId="{78A22E80-058E-41A5-95C8-D2910DCD4D66}"/>
          </ac:spMkLst>
        </pc:spChg>
        <pc:picChg chg="mod">
          <ac:chgData name="Raphael" userId="52bac10d-3778-4d34-a73d-499f775bd2a8" providerId="ADAL" clId="{E576C44F-EDC9-45EC-87AB-DBEFA33AA077}" dt="2021-10-26T07:39:08.701" v="1"/>
          <ac:picMkLst>
            <pc:docMk/>
            <pc:sldMk cId="256724125" sldId="292"/>
            <ac:picMk id="1026" creationId="{0F97AC7B-8C24-40C6-A89D-D243268DCA7D}"/>
          </ac:picMkLst>
        </pc:picChg>
      </pc:sldChg>
      <pc:sldChg chg="delSp modSp add mod">
        <pc:chgData name="Raphael" userId="52bac10d-3778-4d34-a73d-499f775bd2a8" providerId="ADAL" clId="{E576C44F-EDC9-45EC-87AB-DBEFA33AA077}" dt="2021-10-26T08:40:45.899" v="682" actId="20577"/>
        <pc:sldMkLst>
          <pc:docMk/>
          <pc:sldMk cId="4262224606" sldId="293"/>
        </pc:sldMkLst>
        <pc:spChg chg="mod">
          <ac:chgData name="Raphael" userId="52bac10d-3778-4d34-a73d-499f775bd2a8" providerId="ADAL" clId="{E576C44F-EDC9-45EC-87AB-DBEFA33AA077}" dt="2021-10-26T08:32:05.410" v="486" actId="20577"/>
          <ac:spMkLst>
            <pc:docMk/>
            <pc:sldMk cId="4262224606" sldId="293"/>
            <ac:spMk id="3" creationId="{DBE2012B-DEAA-49CE-BB0C-04919FC87805}"/>
          </ac:spMkLst>
        </pc:spChg>
        <pc:spChg chg="mod">
          <ac:chgData name="Raphael" userId="52bac10d-3778-4d34-a73d-499f775bd2a8" providerId="ADAL" clId="{E576C44F-EDC9-45EC-87AB-DBEFA33AA077}" dt="2021-10-26T08:34:43.278" v="526" actId="20577"/>
          <ac:spMkLst>
            <pc:docMk/>
            <pc:sldMk cId="4262224606" sldId="293"/>
            <ac:spMk id="6" creationId="{CED45FE3-4BAA-4C4F-A5FB-ADCADC62ADBB}"/>
          </ac:spMkLst>
        </pc:spChg>
        <pc:spChg chg="mod">
          <ac:chgData name="Raphael" userId="52bac10d-3778-4d34-a73d-499f775bd2a8" providerId="ADAL" clId="{E576C44F-EDC9-45EC-87AB-DBEFA33AA077}" dt="2021-10-26T08:40:45.899" v="682" actId="20577"/>
          <ac:spMkLst>
            <pc:docMk/>
            <pc:sldMk cId="4262224606" sldId="293"/>
            <ac:spMk id="7" creationId="{78A22E80-058E-41A5-95C8-D2910DCD4D66}"/>
          </ac:spMkLst>
        </pc:spChg>
        <pc:picChg chg="del">
          <ac:chgData name="Raphael" userId="52bac10d-3778-4d34-a73d-499f775bd2a8" providerId="ADAL" clId="{E576C44F-EDC9-45EC-87AB-DBEFA33AA077}" dt="2021-10-26T08:39:06.901" v="565" actId="478"/>
          <ac:picMkLst>
            <pc:docMk/>
            <pc:sldMk cId="4262224606" sldId="293"/>
            <ac:picMk id="2050" creationId="{C0708F1A-EA77-49E6-929A-3A4D8A6533DF}"/>
          </ac:picMkLst>
        </pc:picChg>
      </pc:sldChg>
      <pc:sldChg chg="addSp delSp modSp add mod">
        <pc:chgData name="Raphael" userId="52bac10d-3778-4d34-a73d-499f775bd2a8" providerId="ADAL" clId="{E576C44F-EDC9-45EC-87AB-DBEFA33AA077}" dt="2021-10-26T09:02:03.787" v="843" actId="2710"/>
        <pc:sldMkLst>
          <pc:docMk/>
          <pc:sldMk cId="2811869792" sldId="294"/>
        </pc:sldMkLst>
        <pc:spChg chg="mod">
          <ac:chgData name="Raphael" userId="52bac10d-3778-4d34-a73d-499f775bd2a8" providerId="ADAL" clId="{E576C44F-EDC9-45EC-87AB-DBEFA33AA077}" dt="2021-10-26T08:41:22.807" v="703" actId="20577"/>
          <ac:spMkLst>
            <pc:docMk/>
            <pc:sldMk cId="2811869792" sldId="294"/>
            <ac:spMk id="3" creationId="{DBE2012B-DEAA-49CE-BB0C-04919FC87805}"/>
          </ac:spMkLst>
        </pc:spChg>
        <pc:spChg chg="mod">
          <ac:chgData name="Raphael" userId="52bac10d-3778-4d34-a73d-499f775bd2a8" providerId="ADAL" clId="{E576C44F-EDC9-45EC-87AB-DBEFA33AA077}" dt="2021-10-26T08:52:13.426" v="732" actId="6549"/>
          <ac:spMkLst>
            <pc:docMk/>
            <pc:sldMk cId="2811869792" sldId="294"/>
            <ac:spMk id="6" creationId="{CED45FE3-4BAA-4C4F-A5FB-ADCADC62ADBB}"/>
          </ac:spMkLst>
        </pc:spChg>
        <pc:spChg chg="add del mod">
          <ac:chgData name="Raphael" userId="52bac10d-3778-4d34-a73d-499f775bd2a8" providerId="ADAL" clId="{E576C44F-EDC9-45EC-87AB-DBEFA33AA077}" dt="2021-10-26T09:02:03.787" v="843" actId="2710"/>
          <ac:spMkLst>
            <pc:docMk/>
            <pc:sldMk cId="2811869792" sldId="294"/>
            <ac:spMk id="7" creationId="{78A22E80-058E-41A5-95C8-D2910DCD4D66}"/>
          </ac:spMkLst>
        </pc:spChg>
      </pc:sldChg>
      <pc:sldChg chg="add">
        <pc:chgData name="Raphael" userId="52bac10d-3778-4d34-a73d-499f775bd2a8" providerId="ADAL" clId="{E576C44F-EDC9-45EC-87AB-DBEFA33AA077}" dt="2021-10-26T09:02:26.512" v="844" actId="2890"/>
        <pc:sldMkLst>
          <pc:docMk/>
          <pc:sldMk cId="4036960650" sldId="295"/>
        </pc:sldMkLst>
      </pc:sldChg>
      <pc:sldChg chg="addSp delSp modSp add mod ord">
        <pc:chgData name="Raphael" userId="52bac10d-3778-4d34-a73d-499f775bd2a8" providerId="ADAL" clId="{E576C44F-EDC9-45EC-87AB-DBEFA33AA077}" dt="2021-10-26T14:27:06.412" v="2799" actId="113"/>
        <pc:sldMkLst>
          <pc:docMk/>
          <pc:sldMk cId="1483691497" sldId="296"/>
        </pc:sldMkLst>
        <pc:spChg chg="mod">
          <ac:chgData name="Raphael" userId="52bac10d-3778-4d34-a73d-499f775bd2a8" providerId="ADAL" clId="{E576C44F-EDC9-45EC-87AB-DBEFA33AA077}" dt="2021-10-26T09:13:40.277" v="856" actId="6549"/>
          <ac:spMkLst>
            <pc:docMk/>
            <pc:sldMk cId="1483691497" sldId="296"/>
            <ac:spMk id="2" creationId="{D418A7AA-1DA4-4AB1-818D-18765EE180C5}"/>
          </ac:spMkLst>
        </pc:spChg>
        <pc:spChg chg="mod">
          <ac:chgData name="Raphael" userId="52bac10d-3778-4d34-a73d-499f775bd2a8" providerId="ADAL" clId="{E576C44F-EDC9-45EC-87AB-DBEFA33AA077}" dt="2021-10-26T14:22:11.141" v="2768" actId="14100"/>
          <ac:spMkLst>
            <pc:docMk/>
            <pc:sldMk cId="1483691497" sldId="296"/>
            <ac:spMk id="6" creationId="{CED45FE3-4BAA-4C4F-A5FB-ADCADC62ADBB}"/>
          </ac:spMkLst>
        </pc:spChg>
        <pc:spChg chg="del mod">
          <ac:chgData name="Raphael" userId="52bac10d-3778-4d34-a73d-499f775bd2a8" providerId="ADAL" clId="{E576C44F-EDC9-45EC-87AB-DBEFA33AA077}" dt="2021-10-26T09:37:54.906" v="1456" actId="478"/>
          <ac:spMkLst>
            <pc:docMk/>
            <pc:sldMk cId="1483691497" sldId="296"/>
            <ac:spMk id="7" creationId="{78A22E80-058E-41A5-95C8-D2910DCD4D66}"/>
          </ac:spMkLst>
        </pc:spChg>
        <pc:spChg chg="add mod">
          <ac:chgData name="Raphael" userId="52bac10d-3778-4d34-a73d-499f775bd2a8" providerId="ADAL" clId="{E576C44F-EDC9-45EC-87AB-DBEFA33AA077}" dt="2021-10-26T14:27:06.412" v="2799" actId="113"/>
          <ac:spMkLst>
            <pc:docMk/>
            <pc:sldMk cId="1483691497" sldId="296"/>
            <ac:spMk id="8" creationId="{93C0F5BE-1DFD-4725-B3AB-564272B75969}"/>
          </ac:spMkLst>
        </pc:spChg>
      </pc:sldChg>
      <pc:sldChg chg="addSp delSp modSp add mod">
        <pc:chgData name="Raphael" userId="52bac10d-3778-4d34-a73d-499f775bd2a8" providerId="ADAL" clId="{E576C44F-EDC9-45EC-87AB-DBEFA33AA077}" dt="2021-10-26T12:32:48.228" v="2014" actId="207"/>
        <pc:sldMkLst>
          <pc:docMk/>
          <pc:sldMk cId="2964399589" sldId="297"/>
        </pc:sldMkLst>
        <pc:spChg chg="mod">
          <ac:chgData name="Raphael" userId="52bac10d-3778-4d34-a73d-499f775bd2a8" providerId="ADAL" clId="{E576C44F-EDC9-45EC-87AB-DBEFA33AA077}" dt="2021-10-26T09:32:45.350" v="1276" actId="6549"/>
          <ac:spMkLst>
            <pc:docMk/>
            <pc:sldMk cId="2964399589" sldId="297"/>
            <ac:spMk id="3" creationId="{DBE2012B-DEAA-49CE-BB0C-04919FC87805}"/>
          </ac:spMkLst>
        </pc:spChg>
        <pc:spChg chg="del">
          <ac:chgData name="Raphael" userId="52bac10d-3778-4d34-a73d-499f775bd2a8" providerId="ADAL" clId="{E576C44F-EDC9-45EC-87AB-DBEFA33AA077}" dt="2021-10-26T09:33:10.932" v="1278" actId="478"/>
          <ac:spMkLst>
            <pc:docMk/>
            <pc:sldMk cId="2964399589" sldId="297"/>
            <ac:spMk id="6" creationId="{CED45FE3-4BAA-4C4F-A5FB-ADCADC62ADBB}"/>
          </ac:spMkLst>
        </pc:spChg>
        <pc:spChg chg="del">
          <ac:chgData name="Raphael" userId="52bac10d-3778-4d34-a73d-499f775bd2a8" providerId="ADAL" clId="{E576C44F-EDC9-45EC-87AB-DBEFA33AA077}" dt="2021-10-26T09:32:50.814" v="1277" actId="478"/>
          <ac:spMkLst>
            <pc:docMk/>
            <pc:sldMk cId="2964399589" sldId="297"/>
            <ac:spMk id="7" creationId="{78A22E80-058E-41A5-95C8-D2910DCD4D66}"/>
          </ac:spMkLst>
        </pc:spChg>
        <pc:spChg chg="add mod">
          <ac:chgData name="Raphael" userId="52bac10d-3778-4d34-a73d-499f775bd2a8" providerId="ADAL" clId="{E576C44F-EDC9-45EC-87AB-DBEFA33AA077}" dt="2021-10-26T12:32:39.399" v="2012" actId="207"/>
          <ac:spMkLst>
            <pc:docMk/>
            <pc:sldMk cId="2964399589" sldId="297"/>
            <ac:spMk id="8" creationId="{7F879DF9-A611-4D20-924E-A5DFA5139AAB}"/>
          </ac:spMkLst>
        </pc:spChg>
        <pc:spChg chg="add mod">
          <ac:chgData name="Raphael" userId="52bac10d-3778-4d34-a73d-499f775bd2a8" providerId="ADAL" clId="{E576C44F-EDC9-45EC-87AB-DBEFA33AA077}" dt="2021-10-26T12:32:48.228" v="2014" actId="207"/>
          <ac:spMkLst>
            <pc:docMk/>
            <pc:sldMk cId="2964399589" sldId="297"/>
            <ac:spMk id="9" creationId="{85D55407-0482-4A25-BFD1-DB66E0AF3D5A}"/>
          </ac:spMkLst>
        </pc:spChg>
      </pc:sldChg>
      <pc:sldChg chg="delSp modSp add mod ord">
        <pc:chgData name="Raphael" userId="52bac10d-3778-4d34-a73d-499f775bd2a8" providerId="ADAL" clId="{E576C44F-EDC9-45EC-87AB-DBEFA33AA077}" dt="2021-10-26T14:31:23.748" v="2845" actId="20577"/>
        <pc:sldMkLst>
          <pc:docMk/>
          <pc:sldMk cId="2579834756" sldId="298"/>
        </pc:sldMkLst>
        <pc:spChg chg="mod">
          <ac:chgData name="Raphael" userId="52bac10d-3778-4d34-a73d-499f775bd2a8" providerId="ADAL" clId="{E576C44F-EDC9-45EC-87AB-DBEFA33AA077}" dt="2021-10-26T14:20:55.694" v="2767" actId="20577"/>
          <ac:spMkLst>
            <pc:docMk/>
            <pc:sldMk cId="2579834756" sldId="298"/>
            <ac:spMk id="3" creationId="{DBE2012B-DEAA-49CE-BB0C-04919FC87805}"/>
          </ac:spMkLst>
        </pc:spChg>
        <pc:spChg chg="mod">
          <ac:chgData name="Raphael" userId="52bac10d-3778-4d34-a73d-499f775bd2a8" providerId="ADAL" clId="{E576C44F-EDC9-45EC-87AB-DBEFA33AA077}" dt="2021-10-26T14:31:23.748" v="2845" actId="20577"/>
          <ac:spMkLst>
            <pc:docMk/>
            <pc:sldMk cId="2579834756" sldId="298"/>
            <ac:spMk id="6" creationId="{CED45FE3-4BAA-4C4F-A5FB-ADCADC62ADBB}"/>
          </ac:spMkLst>
        </pc:spChg>
        <pc:spChg chg="del">
          <ac:chgData name="Raphael" userId="52bac10d-3778-4d34-a73d-499f775bd2a8" providerId="ADAL" clId="{E576C44F-EDC9-45EC-87AB-DBEFA33AA077}" dt="2021-10-26T09:35:59.151" v="1391" actId="478"/>
          <ac:spMkLst>
            <pc:docMk/>
            <pc:sldMk cId="2579834756" sldId="298"/>
            <ac:spMk id="7" creationId="{78A22E80-058E-41A5-95C8-D2910DCD4D66}"/>
          </ac:spMkLst>
        </pc:spChg>
      </pc:sldChg>
      <pc:sldChg chg="addSp delSp modSp add mod">
        <pc:chgData name="Raphael" userId="52bac10d-3778-4d34-a73d-499f775bd2a8" providerId="ADAL" clId="{E576C44F-EDC9-45EC-87AB-DBEFA33AA077}" dt="2021-10-26T09:40:08.275" v="1484" actId="20577"/>
        <pc:sldMkLst>
          <pc:docMk/>
          <pc:sldMk cId="481569819" sldId="299"/>
        </pc:sldMkLst>
        <pc:spChg chg="del">
          <ac:chgData name="Raphael" userId="52bac10d-3778-4d34-a73d-499f775bd2a8" providerId="ADAL" clId="{E576C44F-EDC9-45EC-87AB-DBEFA33AA077}" dt="2021-10-26T09:38:19.534" v="1460" actId="478"/>
          <ac:spMkLst>
            <pc:docMk/>
            <pc:sldMk cId="481569819" sldId="299"/>
            <ac:spMk id="6" creationId="{CED45FE3-4BAA-4C4F-A5FB-ADCADC62ADBB}"/>
          </ac:spMkLst>
        </pc:spChg>
        <pc:spChg chg="mod">
          <ac:chgData name="Raphael" userId="52bac10d-3778-4d34-a73d-499f775bd2a8" providerId="ADAL" clId="{E576C44F-EDC9-45EC-87AB-DBEFA33AA077}" dt="2021-10-26T09:39:36.849" v="1478" actId="1076"/>
          <ac:spMkLst>
            <pc:docMk/>
            <pc:sldMk cId="481569819" sldId="299"/>
            <ac:spMk id="7" creationId="{78A22E80-058E-41A5-95C8-D2910DCD4D66}"/>
          </ac:spMkLst>
        </pc:spChg>
        <pc:spChg chg="add mod">
          <ac:chgData name="Raphael" userId="52bac10d-3778-4d34-a73d-499f775bd2a8" providerId="ADAL" clId="{E576C44F-EDC9-45EC-87AB-DBEFA33AA077}" dt="2021-10-26T09:40:08.275" v="1484" actId="20577"/>
          <ac:spMkLst>
            <pc:docMk/>
            <pc:sldMk cId="481569819" sldId="299"/>
            <ac:spMk id="8" creationId="{9E79E366-F523-4F22-B171-3E5D033C2911}"/>
          </ac:spMkLst>
        </pc:spChg>
      </pc:sldChg>
      <pc:sldChg chg="delSp modSp add mod ord">
        <pc:chgData name="Raphael" userId="52bac10d-3778-4d34-a73d-499f775bd2a8" providerId="ADAL" clId="{E576C44F-EDC9-45EC-87AB-DBEFA33AA077}" dt="2021-10-26T14:19:49.290" v="2748"/>
        <pc:sldMkLst>
          <pc:docMk/>
          <pc:sldMk cId="3808948593" sldId="300"/>
        </pc:sldMkLst>
        <pc:spChg chg="mod">
          <ac:chgData name="Raphael" userId="52bac10d-3778-4d34-a73d-499f775bd2a8" providerId="ADAL" clId="{E576C44F-EDC9-45EC-87AB-DBEFA33AA077}" dt="2021-10-26T10:18:40.237" v="1541" actId="20577"/>
          <ac:spMkLst>
            <pc:docMk/>
            <pc:sldMk cId="3808948593" sldId="300"/>
            <ac:spMk id="2" creationId="{D418A7AA-1DA4-4AB1-818D-18765EE180C5}"/>
          </ac:spMkLst>
        </pc:spChg>
        <pc:spChg chg="mod">
          <ac:chgData name="Raphael" userId="52bac10d-3778-4d34-a73d-499f775bd2a8" providerId="ADAL" clId="{E576C44F-EDC9-45EC-87AB-DBEFA33AA077}" dt="2021-10-26T10:21:31.276" v="1546" actId="113"/>
          <ac:spMkLst>
            <pc:docMk/>
            <pc:sldMk cId="3808948593" sldId="300"/>
            <ac:spMk id="3" creationId="{DBE2012B-DEAA-49CE-BB0C-04919FC87805}"/>
          </ac:spMkLst>
        </pc:spChg>
        <pc:spChg chg="del">
          <ac:chgData name="Raphael" userId="52bac10d-3778-4d34-a73d-499f775bd2a8" providerId="ADAL" clId="{E576C44F-EDC9-45EC-87AB-DBEFA33AA077}" dt="2021-10-26T10:24:52.044" v="1584" actId="478"/>
          <ac:spMkLst>
            <pc:docMk/>
            <pc:sldMk cId="3808948593" sldId="300"/>
            <ac:spMk id="4" creationId="{D8074C58-10D5-4AD8-B3CE-62D68957D7D3}"/>
          </ac:spMkLst>
        </pc:spChg>
        <pc:spChg chg="mod">
          <ac:chgData name="Raphael" userId="52bac10d-3778-4d34-a73d-499f775bd2a8" providerId="ADAL" clId="{E576C44F-EDC9-45EC-87AB-DBEFA33AA077}" dt="2021-10-26T12:07:07.431" v="1900" actId="115"/>
          <ac:spMkLst>
            <pc:docMk/>
            <pc:sldMk cId="3808948593" sldId="300"/>
            <ac:spMk id="8" creationId="{7F879DF9-A611-4D20-924E-A5DFA5139AAB}"/>
          </ac:spMkLst>
        </pc:spChg>
        <pc:spChg chg="del">
          <ac:chgData name="Raphael" userId="52bac10d-3778-4d34-a73d-499f775bd2a8" providerId="ADAL" clId="{E576C44F-EDC9-45EC-87AB-DBEFA33AA077}" dt="2021-10-26T10:18:48.473" v="1542" actId="478"/>
          <ac:spMkLst>
            <pc:docMk/>
            <pc:sldMk cId="3808948593" sldId="300"/>
            <ac:spMk id="9" creationId="{85D55407-0482-4A25-BFD1-DB66E0AF3D5A}"/>
          </ac:spMkLst>
        </pc:spChg>
      </pc:sldChg>
      <pc:sldChg chg="addSp delSp modSp add mod ord">
        <pc:chgData name="Raphael" userId="52bac10d-3778-4d34-a73d-499f775bd2a8" providerId="ADAL" clId="{E576C44F-EDC9-45EC-87AB-DBEFA33AA077}" dt="2021-10-26T14:19:49.290" v="2748"/>
        <pc:sldMkLst>
          <pc:docMk/>
          <pc:sldMk cId="2497067032" sldId="301"/>
        </pc:sldMkLst>
        <pc:spChg chg="mod">
          <ac:chgData name="Raphael" userId="52bac10d-3778-4d34-a73d-499f775bd2a8" providerId="ADAL" clId="{E576C44F-EDC9-45EC-87AB-DBEFA33AA077}" dt="2021-10-26T12:47:36.897" v="2117" actId="20577"/>
          <ac:spMkLst>
            <pc:docMk/>
            <pc:sldMk cId="2497067032" sldId="301"/>
            <ac:spMk id="3" creationId="{DBE2012B-DEAA-49CE-BB0C-04919FC87805}"/>
          </ac:spMkLst>
        </pc:spChg>
        <pc:spChg chg="add mod">
          <ac:chgData name="Raphael" userId="52bac10d-3778-4d34-a73d-499f775bd2a8" providerId="ADAL" clId="{E576C44F-EDC9-45EC-87AB-DBEFA33AA077}" dt="2021-10-26T13:10:13.874" v="2226"/>
          <ac:spMkLst>
            <pc:docMk/>
            <pc:sldMk cId="2497067032" sldId="301"/>
            <ac:spMk id="7" creationId="{D62CACA8-7C0C-4632-B10E-FF79DB56159C}"/>
          </ac:spMkLst>
        </pc:spChg>
        <pc:spChg chg="del mod">
          <ac:chgData name="Raphael" userId="52bac10d-3778-4d34-a73d-499f775bd2a8" providerId="ADAL" clId="{E576C44F-EDC9-45EC-87AB-DBEFA33AA077}" dt="2021-10-26T12:47:09.385" v="2114"/>
          <ac:spMkLst>
            <pc:docMk/>
            <pc:sldMk cId="2497067032" sldId="301"/>
            <ac:spMk id="8" creationId="{7F879DF9-A611-4D20-924E-A5DFA5139AAB}"/>
          </ac:spMkLst>
        </pc:spChg>
        <pc:picChg chg="add mod">
          <ac:chgData name="Raphael" userId="52bac10d-3778-4d34-a73d-499f775bd2a8" providerId="ADAL" clId="{E576C44F-EDC9-45EC-87AB-DBEFA33AA077}" dt="2021-10-26T12:51:08.018" v="2186" actId="14100"/>
          <ac:picMkLst>
            <pc:docMk/>
            <pc:sldMk cId="2497067032" sldId="301"/>
            <ac:picMk id="4098" creationId="{3C1D401F-7131-44CB-8966-57C43266BF07}"/>
          </ac:picMkLst>
        </pc:picChg>
      </pc:sldChg>
      <pc:sldChg chg="addSp delSp modSp add mod ord">
        <pc:chgData name="Raphael" userId="52bac10d-3778-4d34-a73d-499f775bd2a8" providerId="ADAL" clId="{E576C44F-EDC9-45EC-87AB-DBEFA33AA077}" dt="2021-10-26T14:19:49.290" v="2748"/>
        <pc:sldMkLst>
          <pc:docMk/>
          <pc:sldMk cId="2344292328" sldId="302"/>
        </pc:sldMkLst>
        <pc:spChg chg="mod">
          <ac:chgData name="Raphael" userId="52bac10d-3778-4d34-a73d-499f775bd2a8" providerId="ADAL" clId="{E576C44F-EDC9-45EC-87AB-DBEFA33AA077}" dt="2021-10-26T13:44:48.161" v="2703" actId="313"/>
          <ac:spMkLst>
            <pc:docMk/>
            <pc:sldMk cId="2344292328" sldId="302"/>
            <ac:spMk id="7" creationId="{D62CACA8-7C0C-4632-B10E-FF79DB56159C}"/>
          </ac:spMkLst>
        </pc:spChg>
        <pc:picChg chg="del">
          <ac:chgData name="Raphael" userId="52bac10d-3778-4d34-a73d-499f775bd2a8" providerId="ADAL" clId="{E576C44F-EDC9-45EC-87AB-DBEFA33AA077}" dt="2021-10-26T13:10:38.997" v="2227" actId="478"/>
          <ac:picMkLst>
            <pc:docMk/>
            <pc:sldMk cId="2344292328" sldId="302"/>
            <ac:picMk id="4098" creationId="{3C1D401F-7131-44CB-8966-57C43266BF07}"/>
          </ac:picMkLst>
        </pc:picChg>
        <pc:picChg chg="add mod">
          <ac:chgData name="Raphael" userId="52bac10d-3778-4d34-a73d-499f775bd2a8" providerId="ADAL" clId="{E576C44F-EDC9-45EC-87AB-DBEFA33AA077}" dt="2021-10-26T13:46:38.124" v="2713" actId="14100"/>
          <ac:picMkLst>
            <pc:docMk/>
            <pc:sldMk cId="2344292328" sldId="302"/>
            <ac:picMk id="6146" creationId="{C852F39B-308D-4629-B967-66B4BBB90335}"/>
          </ac:picMkLst>
        </pc:picChg>
        <pc:picChg chg="add mod">
          <ac:chgData name="Raphael" userId="52bac10d-3778-4d34-a73d-499f775bd2a8" providerId="ADAL" clId="{E576C44F-EDC9-45EC-87AB-DBEFA33AA077}" dt="2021-10-26T13:46:29.659" v="2710" actId="1076"/>
          <ac:picMkLst>
            <pc:docMk/>
            <pc:sldMk cId="2344292328" sldId="302"/>
            <ac:picMk id="6148" creationId="{0D69D54A-7BD2-4006-912B-9851AA1D2543}"/>
          </ac:picMkLst>
        </pc:picChg>
        <pc:picChg chg="add mod">
          <ac:chgData name="Raphael" userId="52bac10d-3778-4d34-a73d-499f775bd2a8" providerId="ADAL" clId="{E576C44F-EDC9-45EC-87AB-DBEFA33AA077}" dt="2021-10-26T13:46:31.227" v="2711" actId="1076"/>
          <ac:picMkLst>
            <pc:docMk/>
            <pc:sldMk cId="2344292328" sldId="302"/>
            <ac:picMk id="6150" creationId="{C5683006-AF24-4CAF-B1DD-16D6A341B3D6}"/>
          </ac:picMkLst>
        </pc:picChg>
        <pc:picChg chg="add mod">
          <ac:chgData name="Raphael" userId="52bac10d-3778-4d34-a73d-499f775bd2a8" providerId="ADAL" clId="{E576C44F-EDC9-45EC-87AB-DBEFA33AA077}" dt="2021-10-26T13:46:34.402" v="2712" actId="1076"/>
          <ac:picMkLst>
            <pc:docMk/>
            <pc:sldMk cId="2344292328" sldId="302"/>
            <ac:picMk id="6152" creationId="{D49C6D5B-71EE-4F2A-9D04-5DDB80117AC4}"/>
          </ac:picMkLst>
        </pc:picChg>
        <pc:cxnChg chg="add">
          <ac:chgData name="Raphael" userId="52bac10d-3778-4d34-a73d-499f775bd2a8" providerId="ADAL" clId="{E576C44F-EDC9-45EC-87AB-DBEFA33AA077}" dt="2021-10-26T13:46:00.420" v="2704" actId="11529"/>
          <ac:cxnSpMkLst>
            <pc:docMk/>
            <pc:sldMk cId="2344292328" sldId="302"/>
            <ac:cxnSpMk id="6" creationId="{D17657BF-4FCC-4EA5-9B60-35C199C60360}"/>
          </ac:cxnSpMkLst>
        </pc:cxnChg>
        <pc:cxnChg chg="add mod">
          <ac:chgData name="Raphael" userId="52bac10d-3778-4d34-a73d-499f775bd2a8" providerId="ADAL" clId="{E576C44F-EDC9-45EC-87AB-DBEFA33AA077}" dt="2021-10-26T13:46:12.223" v="2706" actId="1076"/>
          <ac:cxnSpMkLst>
            <pc:docMk/>
            <pc:sldMk cId="2344292328" sldId="302"/>
            <ac:cxnSpMk id="13" creationId="{E613A03C-E2B7-4329-84DB-C9DD4AB32BDD}"/>
          </ac:cxnSpMkLst>
        </pc:cxnChg>
        <pc:cxnChg chg="add mod">
          <ac:chgData name="Raphael" userId="52bac10d-3778-4d34-a73d-499f775bd2a8" providerId="ADAL" clId="{E576C44F-EDC9-45EC-87AB-DBEFA33AA077}" dt="2021-10-26T13:46:21.672" v="2708" actId="1076"/>
          <ac:cxnSpMkLst>
            <pc:docMk/>
            <pc:sldMk cId="2344292328" sldId="302"/>
            <ac:cxnSpMk id="14" creationId="{6A666C2E-C6F4-471D-8B09-39F304AE8F5A}"/>
          </ac:cxnSpMkLst>
        </pc:cxnChg>
      </pc:sldChg>
      <pc:sldChg chg="addSp delSp modSp add del mod ord">
        <pc:chgData name="Raphael" userId="52bac10d-3778-4d34-a73d-499f775bd2a8" providerId="ADAL" clId="{E576C44F-EDC9-45EC-87AB-DBEFA33AA077}" dt="2021-10-26T12:46:40.160" v="2100" actId="47"/>
        <pc:sldMkLst>
          <pc:docMk/>
          <pc:sldMk cId="2665773696" sldId="302"/>
        </pc:sldMkLst>
        <pc:spChg chg="del">
          <ac:chgData name="Raphael" userId="52bac10d-3778-4d34-a73d-499f775bd2a8" providerId="ADAL" clId="{E576C44F-EDC9-45EC-87AB-DBEFA33AA077}" dt="2021-10-26T12:33:33.307" v="2020" actId="478"/>
          <ac:spMkLst>
            <pc:docMk/>
            <pc:sldMk cId="2665773696" sldId="302"/>
            <ac:spMk id="3" creationId="{DBE2012B-DEAA-49CE-BB0C-04919FC87805}"/>
          </ac:spMkLst>
        </pc:spChg>
        <pc:spChg chg="add mod">
          <ac:chgData name="Raphael" userId="52bac10d-3778-4d34-a73d-499f775bd2a8" providerId="ADAL" clId="{E576C44F-EDC9-45EC-87AB-DBEFA33AA077}" dt="2021-10-26T12:42:41.615" v="2096" actId="20577"/>
          <ac:spMkLst>
            <pc:docMk/>
            <pc:sldMk cId="2665773696" sldId="302"/>
            <ac:spMk id="6" creationId="{A57486A2-B7B9-4631-A9A6-5DBD668EF64D}"/>
          </ac:spMkLst>
        </pc:spChg>
        <pc:spChg chg="add del">
          <ac:chgData name="Raphael" userId="52bac10d-3778-4d34-a73d-499f775bd2a8" providerId="ADAL" clId="{E576C44F-EDC9-45EC-87AB-DBEFA33AA077}" dt="2021-10-26T12:34:21.184" v="2047" actId="478"/>
          <ac:spMkLst>
            <pc:docMk/>
            <pc:sldMk cId="2665773696" sldId="302"/>
            <ac:spMk id="8" creationId="{7F879DF9-A611-4D20-924E-A5DFA5139AAB}"/>
          </ac:spMkLst>
        </pc:spChg>
        <pc:picChg chg="add del mod">
          <ac:chgData name="Raphael" userId="52bac10d-3778-4d34-a73d-499f775bd2a8" providerId="ADAL" clId="{E576C44F-EDC9-45EC-87AB-DBEFA33AA077}" dt="2021-10-26T12:46:37.168" v="2099" actId="478"/>
          <ac:picMkLst>
            <pc:docMk/>
            <pc:sldMk cId="2665773696" sldId="302"/>
            <ac:picMk id="3074" creationId="{FB7AA7D1-A8A4-40EA-8491-2EE352B0BC6D}"/>
          </ac:picMkLst>
        </pc:picChg>
      </pc:sldChg>
      <pc:sldChg chg="addSp delSp modSp add mod ord">
        <pc:chgData name="Raphael" userId="52bac10d-3778-4d34-a73d-499f775bd2a8" providerId="ADAL" clId="{E576C44F-EDC9-45EC-87AB-DBEFA33AA077}" dt="2021-10-26T14:19:49.290" v="2748"/>
        <pc:sldMkLst>
          <pc:docMk/>
          <pc:sldMk cId="220273171" sldId="303"/>
        </pc:sldMkLst>
        <pc:spChg chg="del">
          <ac:chgData name="Raphael" userId="52bac10d-3778-4d34-a73d-499f775bd2a8" providerId="ADAL" clId="{E576C44F-EDC9-45EC-87AB-DBEFA33AA077}" dt="2021-10-26T13:34:54.275" v="2661" actId="478"/>
          <ac:spMkLst>
            <pc:docMk/>
            <pc:sldMk cId="220273171" sldId="303"/>
            <ac:spMk id="7" creationId="{D62CACA8-7C0C-4632-B10E-FF79DB56159C}"/>
          </ac:spMkLst>
        </pc:spChg>
        <pc:picChg chg="add mod">
          <ac:chgData name="Raphael" userId="52bac10d-3778-4d34-a73d-499f775bd2a8" providerId="ADAL" clId="{E576C44F-EDC9-45EC-87AB-DBEFA33AA077}" dt="2021-10-26T13:35:15.973" v="2665" actId="14100"/>
          <ac:picMkLst>
            <pc:docMk/>
            <pc:sldMk cId="220273171" sldId="303"/>
            <ac:picMk id="5122" creationId="{A199766A-2F64-489F-9538-F600B06BEAE9}"/>
          </ac:picMkLst>
        </pc:picChg>
      </pc:sldChg>
      <pc:sldChg chg="delSp modSp add mod">
        <pc:chgData name="Raphael" userId="52bac10d-3778-4d34-a73d-499f775bd2a8" providerId="ADAL" clId="{E576C44F-EDC9-45EC-87AB-DBEFA33AA077}" dt="2021-10-26T14:30:30.089" v="2844" actId="20577"/>
        <pc:sldMkLst>
          <pc:docMk/>
          <pc:sldMk cId="1804785399" sldId="304"/>
        </pc:sldMkLst>
        <pc:spChg chg="mod">
          <ac:chgData name="Raphael" userId="52bac10d-3778-4d34-a73d-499f775bd2a8" providerId="ADAL" clId="{E576C44F-EDC9-45EC-87AB-DBEFA33AA077}" dt="2021-10-26T14:30:30.089" v="2844" actId="20577"/>
          <ac:spMkLst>
            <pc:docMk/>
            <pc:sldMk cId="1804785399" sldId="304"/>
            <ac:spMk id="2" creationId="{D418A7AA-1DA4-4AB1-818D-18765EE180C5}"/>
          </ac:spMkLst>
        </pc:spChg>
        <pc:spChg chg="mod">
          <ac:chgData name="Raphael" userId="52bac10d-3778-4d34-a73d-499f775bd2a8" providerId="ADAL" clId="{E576C44F-EDC9-45EC-87AB-DBEFA33AA077}" dt="2021-10-26T14:16:16.161" v="2746" actId="403"/>
          <ac:spMkLst>
            <pc:docMk/>
            <pc:sldMk cId="1804785399" sldId="304"/>
            <ac:spMk id="3" creationId="{DBE2012B-DEAA-49CE-BB0C-04919FC87805}"/>
          </ac:spMkLst>
        </pc:spChg>
        <pc:spChg chg="del">
          <ac:chgData name="Raphael" userId="52bac10d-3778-4d34-a73d-499f775bd2a8" providerId="ADAL" clId="{E576C44F-EDC9-45EC-87AB-DBEFA33AA077}" dt="2021-10-26T14:15:33.571" v="2723" actId="478"/>
          <ac:spMkLst>
            <pc:docMk/>
            <pc:sldMk cId="1804785399" sldId="304"/>
            <ac:spMk id="8" creationId="{7F879DF9-A611-4D20-924E-A5DFA5139AAB}"/>
          </ac:spMkLst>
        </pc:spChg>
        <pc:spChg chg="del">
          <ac:chgData name="Raphael" userId="52bac10d-3778-4d34-a73d-499f775bd2a8" providerId="ADAL" clId="{E576C44F-EDC9-45EC-87AB-DBEFA33AA077}" dt="2021-10-26T14:15:33.571" v="2723" actId="478"/>
          <ac:spMkLst>
            <pc:docMk/>
            <pc:sldMk cId="1804785399" sldId="304"/>
            <ac:spMk id="9" creationId="{85D55407-0482-4A25-BFD1-DB66E0AF3D5A}"/>
          </ac:spMkLst>
        </pc:spChg>
      </pc:sldChg>
      <pc:sldChg chg="addSp delSp modSp add mod">
        <pc:chgData name="Raphael" userId="52bac10d-3778-4d34-a73d-499f775bd2a8" providerId="ADAL" clId="{E576C44F-EDC9-45EC-87AB-DBEFA33AA077}" dt="2021-10-26T14:29:43.233" v="2836" actId="478"/>
        <pc:sldMkLst>
          <pc:docMk/>
          <pc:sldMk cId="2380928126" sldId="305"/>
        </pc:sldMkLst>
        <pc:spChg chg="mod">
          <ac:chgData name="Raphael" userId="52bac10d-3778-4d34-a73d-499f775bd2a8" providerId="ADAL" clId="{E576C44F-EDC9-45EC-87AB-DBEFA33AA077}" dt="2021-10-26T14:29:10.356" v="2831" actId="20577"/>
          <ac:spMkLst>
            <pc:docMk/>
            <pc:sldMk cId="2380928126" sldId="305"/>
            <ac:spMk id="3" creationId="{DBE2012B-DEAA-49CE-BB0C-04919FC87805}"/>
          </ac:spMkLst>
        </pc:spChg>
        <pc:spChg chg="del">
          <ac:chgData name="Raphael" userId="52bac10d-3778-4d34-a73d-499f775bd2a8" providerId="ADAL" clId="{E576C44F-EDC9-45EC-87AB-DBEFA33AA077}" dt="2021-10-26T14:29:43.233" v="2836" actId="478"/>
          <ac:spMkLst>
            <pc:docMk/>
            <pc:sldMk cId="2380928126" sldId="305"/>
            <ac:spMk id="4" creationId="{D8074C58-10D5-4AD8-B3CE-62D68957D7D3}"/>
          </ac:spMkLst>
        </pc:spChg>
        <pc:spChg chg="del">
          <ac:chgData name="Raphael" userId="52bac10d-3778-4d34-a73d-499f775bd2a8" providerId="ADAL" clId="{E576C44F-EDC9-45EC-87AB-DBEFA33AA077}" dt="2021-10-26T14:29:13.532" v="2832" actId="478"/>
          <ac:spMkLst>
            <pc:docMk/>
            <pc:sldMk cId="2380928126" sldId="305"/>
            <ac:spMk id="7" creationId="{78A22E80-058E-41A5-95C8-D2910DCD4D66}"/>
          </ac:spMkLst>
        </pc:spChg>
        <pc:spChg chg="del">
          <ac:chgData name="Raphael" userId="52bac10d-3778-4d34-a73d-499f775bd2a8" providerId="ADAL" clId="{E576C44F-EDC9-45EC-87AB-DBEFA33AA077}" dt="2021-10-26T14:29:13.532" v="2832" actId="478"/>
          <ac:spMkLst>
            <pc:docMk/>
            <pc:sldMk cId="2380928126" sldId="305"/>
            <ac:spMk id="8" creationId="{9E79E366-F523-4F22-B171-3E5D033C2911}"/>
          </ac:spMkLst>
        </pc:spChg>
        <pc:picChg chg="add mod">
          <ac:chgData name="Raphael" userId="52bac10d-3778-4d34-a73d-499f775bd2a8" providerId="ADAL" clId="{E576C44F-EDC9-45EC-87AB-DBEFA33AA077}" dt="2021-10-26T14:29:37.889" v="2835" actId="732"/>
          <ac:picMkLst>
            <pc:docMk/>
            <pc:sldMk cId="2380928126" sldId="305"/>
            <ac:picMk id="7170" creationId="{F3D42E0F-3BCA-45DE-B324-E6BEB069C3FD}"/>
          </ac:picMkLst>
        </pc:picChg>
      </pc:sldChg>
      <pc:sldChg chg="addSp delSp modSp add mod">
        <pc:chgData name="Raphael" userId="52bac10d-3778-4d34-a73d-499f775bd2a8" providerId="ADAL" clId="{E576C44F-EDC9-45EC-87AB-DBEFA33AA077}" dt="2021-10-27T08:59:21.173" v="3497" actId="478"/>
        <pc:sldMkLst>
          <pc:docMk/>
          <pc:sldMk cId="471955050" sldId="306"/>
        </pc:sldMkLst>
        <pc:spChg chg="mod">
          <ac:chgData name="Raphael" userId="52bac10d-3778-4d34-a73d-499f775bd2a8" providerId="ADAL" clId="{E576C44F-EDC9-45EC-87AB-DBEFA33AA077}" dt="2021-10-27T08:59:14.472" v="3495" actId="20577"/>
          <ac:spMkLst>
            <pc:docMk/>
            <pc:sldMk cId="471955050" sldId="306"/>
            <ac:spMk id="2" creationId="{D418A7AA-1DA4-4AB1-818D-18765EE180C5}"/>
          </ac:spMkLst>
        </pc:spChg>
        <pc:spChg chg="add del mod">
          <ac:chgData name="Raphael" userId="52bac10d-3778-4d34-a73d-499f775bd2a8" providerId="ADAL" clId="{E576C44F-EDC9-45EC-87AB-DBEFA33AA077}" dt="2021-10-27T08:59:21.173" v="3497" actId="478"/>
          <ac:spMkLst>
            <pc:docMk/>
            <pc:sldMk cId="471955050" sldId="306"/>
            <ac:spMk id="3" creationId="{DBE2012B-DEAA-49CE-BB0C-04919FC87805}"/>
          </ac:spMkLst>
        </pc:spChg>
        <pc:spChg chg="add del">
          <ac:chgData name="Raphael" userId="52bac10d-3778-4d34-a73d-499f775bd2a8" providerId="ADAL" clId="{E576C44F-EDC9-45EC-87AB-DBEFA33AA077}" dt="2021-10-27T07:35:50.942" v="2926" actId="22"/>
          <ac:spMkLst>
            <pc:docMk/>
            <pc:sldMk cId="471955050" sldId="306"/>
            <ac:spMk id="7" creationId="{CA076664-8A76-41A4-A58F-2ED6D30EB0AD}"/>
          </ac:spMkLst>
        </pc:spChg>
        <pc:spChg chg="add del mod">
          <ac:chgData name="Raphael" userId="52bac10d-3778-4d34-a73d-499f775bd2a8" providerId="ADAL" clId="{E576C44F-EDC9-45EC-87AB-DBEFA33AA077}" dt="2021-10-27T08:59:21.173" v="3497" actId="478"/>
          <ac:spMkLst>
            <pc:docMk/>
            <pc:sldMk cId="471955050" sldId="306"/>
            <ac:spMk id="9" creationId="{CB389FE6-9CA9-4FCA-BB8B-E1A9945D0E98}"/>
          </ac:spMkLst>
        </pc:spChg>
      </pc:sldChg>
      <pc:sldChg chg="modSp add mod ord">
        <pc:chgData name="Raphael" userId="52bac10d-3778-4d34-a73d-499f775bd2a8" providerId="ADAL" clId="{E576C44F-EDC9-45EC-87AB-DBEFA33AA077}" dt="2021-10-27T08:59:41.154" v="3498" actId="6549"/>
        <pc:sldMkLst>
          <pc:docMk/>
          <pc:sldMk cId="4211752009" sldId="307"/>
        </pc:sldMkLst>
        <pc:spChg chg="mod">
          <ac:chgData name="Raphael" userId="52bac10d-3778-4d34-a73d-499f775bd2a8" providerId="ADAL" clId="{E576C44F-EDC9-45EC-87AB-DBEFA33AA077}" dt="2021-10-27T08:59:41.154" v="3498" actId="6549"/>
          <ac:spMkLst>
            <pc:docMk/>
            <pc:sldMk cId="4211752009" sldId="307"/>
            <ac:spMk id="3" creationId="{DBE2012B-DEAA-49CE-BB0C-04919FC87805}"/>
          </ac:spMkLst>
        </pc:spChg>
      </pc:sldChg>
      <pc:sldChg chg="modSp add mod ord">
        <pc:chgData name="Raphael" userId="52bac10d-3778-4d34-a73d-499f775bd2a8" providerId="ADAL" clId="{E576C44F-EDC9-45EC-87AB-DBEFA33AA077}" dt="2021-10-27T08:59:47.826" v="3499" actId="20577"/>
        <pc:sldMkLst>
          <pc:docMk/>
          <pc:sldMk cId="3930232670" sldId="308"/>
        </pc:sldMkLst>
        <pc:spChg chg="mod">
          <ac:chgData name="Raphael" userId="52bac10d-3778-4d34-a73d-499f775bd2a8" providerId="ADAL" clId="{E576C44F-EDC9-45EC-87AB-DBEFA33AA077}" dt="2021-10-27T08:59:47.826" v="3499" actId="20577"/>
          <ac:spMkLst>
            <pc:docMk/>
            <pc:sldMk cId="3930232670" sldId="308"/>
            <ac:spMk id="3" creationId="{DBE2012B-DEAA-49CE-BB0C-04919FC87805}"/>
          </ac:spMkLst>
        </pc:spChg>
      </pc:sldChg>
      <pc:sldChg chg="modSp add mod">
        <pc:chgData name="Raphael" userId="52bac10d-3778-4d34-a73d-499f775bd2a8" providerId="ADAL" clId="{E576C44F-EDC9-45EC-87AB-DBEFA33AA077}" dt="2021-10-27T08:59:54.561" v="3500" actId="20577"/>
        <pc:sldMkLst>
          <pc:docMk/>
          <pc:sldMk cId="4249638509" sldId="309"/>
        </pc:sldMkLst>
        <pc:spChg chg="mod">
          <ac:chgData name="Raphael" userId="52bac10d-3778-4d34-a73d-499f775bd2a8" providerId="ADAL" clId="{E576C44F-EDC9-45EC-87AB-DBEFA33AA077}" dt="2021-10-27T08:59:54.561" v="3500" actId="20577"/>
          <ac:spMkLst>
            <pc:docMk/>
            <pc:sldMk cId="4249638509" sldId="309"/>
            <ac:spMk id="3" creationId="{DBE2012B-DEAA-49CE-BB0C-04919FC87805}"/>
          </ac:spMkLst>
        </pc:spChg>
      </pc:sldChg>
      <pc:sldChg chg="modSp add mod">
        <pc:chgData name="Raphael" userId="52bac10d-3778-4d34-a73d-499f775bd2a8" providerId="ADAL" clId="{E576C44F-EDC9-45EC-87AB-DBEFA33AA077}" dt="2021-10-27T09:00:00.795" v="3501" actId="20577"/>
        <pc:sldMkLst>
          <pc:docMk/>
          <pc:sldMk cId="3661646030" sldId="310"/>
        </pc:sldMkLst>
        <pc:spChg chg="mod">
          <ac:chgData name="Raphael" userId="52bac10d-3778-4d34-a73d-499f775bd2a8" providerId="ADAL" clId="{E576C44F-EDC9-45EC-87AB-DBEFA33AA077}" dt="2021-10-27T09:00:00.795" v="3501" actId="20577"/>
          <ac:spMkLst>
            <pc:docMk/>
            <pc:sldMk cId="3661646030" sldId="310"/>
            <ac:spMk id="3" creationId="{DBE2012B-DEAA-49CE-BB0C-04919FC8780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02/04/2022</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02/04/2022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a:t>Modifiez le style du titre</a:t>
            </a:r>
            <a:endParaRPr lang="en-US"/>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a:t>Modifiez le style du titre</a:t>
            </a:r>
            <a:endParaRPr lang="en-US"/>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a:t>Modifiez le style du titre</a:t>
            </a:r>
            <a:endParaRPr lang="en-US"/>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a:t>Modifiez le style du titre du masque</a:t>
            </a:r>
            <a:endParaRPr lang="en-US"/>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a:t>Cliquez pour modifier le style du titre du masque</a:t>
            </a:r>
            <a:endParaRPr lang="en-US"/>
          </a:p>
        </p:txBody>
      </p:sp>
      <p:sp>
        <p:nvSpPr>
          <p:cNvPr id="5" name="Espace réservé du pied de page 7">
            <a:extLst>
              <a:ext uri="{FF2B5EF4-FFF2-40B4-BE49-F238E27FC236}">
                <a16:creationId xmlns:a16="http://schemas.microsoft.com/office/drawing/2014/main" id="{CE566285-B6FF-43F0-978A-7C03B3714D6F}"/>
              </a:ext>
            </a:extLst>
          </p:cNvPr>
          <p:cNvSpPr>
            <a:spLocks noGrp="1"/>
          </p:cNvSpPr>
          <p:nvPr>
            <p:ph type="ftr" sz="quarter" idx="11"/>
          </p:nvPr>
        </p:nvSpPr>
        <p:spPr>
          <a:xfrm>
            <a:off x="1097279" y="6446838"/>
            <a:ext cx="6818262" cy="365125"/>
          </a:xfrm>
        </p:spPr>
        <p:txBody>
          <a:bodyPr rtlCol="0"/>
          <a:lstStyle/>
          <a:p>
            <a:r>
              <a:rPr lang="en-US"/>
              <a:t>Nursery – </a:t>
            </a:r>
            <a:r>
              <a:rPr lang="en-US" err="1"/>
              <a:t>Découverte</a:t>
            </a:r>
            <a:r>
              <a:rPr lang="en-US"/>
              <a:t> des métiers du digital</a:t>
            </a:r>
          </a:p>
        </p:txBody>
      </p:sp>
      <p:sp>
        <p:nvSpPr>
          <p:cNvPr id="6" name="Espace réservé du numéro de diapositive 8">
            <a:extLst>
              <a:ext uri="{FF2B5EF4-FFF2-40B4-BE49-F238E27FC236}">
                <a16:creationId xmlns:a16="http://schemas.microsoft.com/office/drawing/2014/main" id="{FE112C0B-8A22-4FC8-850C-1548FED3FE83}"/>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a:t>Modifiez les styles du texte du masque</a:t>
            </a:r>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r>
              <a:rPr lang="en-US"/>
              <a:t>Nursery – </a:t>
            </a:r>
            <a:r>
              <a:rPr lang="en-US" err="1"/>
              <a:t>Découverte</a:t>
            </a:r>
            <a:r>
              <a:rPr lang="en-US"/>
              <a:t> des métiers du digital</a:t>
            </a:r>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6" name="Espace réservé au pied de page 5"/>
          <p:cNvSpPr>
            <a:spLocks noGrp="1"/>
          </p:cNvSpPr>
          <p:nvPr>
            <p:ph type="ftr" sz="quarter" idx="11"/>
          </p:nvPr>
        </p:nvSpPr>
        <p:spPr>
          <a:xfrm>
            <a:off x="1097279" y="6446838"/>
            <a:ext cx="6818262" cy="365125"/>
          </a:xfrm>
        </p:spPr>
        <p:txBody>
          <a:bodyPr rtlCol="0"/>
          <a:lstStyle/>
          <a:p>
            <a:r>
              <a:rPr lang="en-US"/>
              <a:t>Nursery – </a:t>
            </a:r>
            <a:r>
              <a:rPr lang="en-US" err="1"/>
              <a:t>Découverte</a:t>
            </a:r>
            <a:r>
              <a:rPr lang="en-US"/>
              <a:t> des métiers du digital</a:t>
            </a:r>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Nursery – </a:t>
            </a:r>
            <a:r>
              <a:rPr lang="en-US" err="1"/>
              <a:t>Découverte</a:t>
            </a:r>
            <a:r>
              <a:rPr lang="en-US"/>
              <a:t> des métiers du digital</a:t>
            </a:r>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D68DA-43BA-4508-8DE2-BA9BB7B2FA5B}"/>
              </a:ext>
            </a:extLst>
          </p:cNvPr>
          <p:cNvSpPr>
            <a:spLocks noGrp="1"/>
          </p:cNvSpPr>
          <p:nvPr>
            <p:ph type="ctrTitle" idx="4294967295"/>
          </p:nvPr>
        </p:nvSpPr>
        <p:spPr>
          <a:xfrm>
            <a:off x="5938838" y="639763"/>
            <a:ext cx="6253162" cy="3684587"/>
          </a:xfrm>
        </p:spPr>
        <p:txBody>
          <a:bodyPr rtlCol="0">
            <a:normAutofit/>
          </a:bodyPr>
          <a:lstStyle/>
          <a:p>
            <a:pPr rtl="0"/>
            <a:r>
              <a:rPr lang="fr" sz="8000"/>
              <a:t>Nursery</a:t>
            </a:r>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4294967295"/>
          </p:nvPr>
        </p:nvSpPr>
        <p:spPr>
          <a:xfrm>
            <a:off x="5922963" y="4672013"/>
            <a:ext cx="6269037" cy="1022350"/>
          </a:xfrm>
        </p:spPr>
        <p:txBody>
          <a:bodyPr rtlCol="0">
            <a:normAutofit/>
          </a:bodyPr>
          <a:lstStyle/>
          <a:p>
            <a:pPr rtl="0"/>
            <a:r>
              <a:rPr lang="fr" sz="2400">
                <a:solidFill>
                  <a:schemeClr val="tx1">
                    <a:lumMod val="85000"/>
                    <a:lumOff val="15000"/>
                  </a:schemeClr>
                </a:solidFill>
              </a:rPr>
              <a:t>A la découverte des métiers du digital</a:t>
            </a:r>
          </a:p>
        </p:txBody>
      </p:sp>
      <p:pic>
        <p:nvPicPr>
          <p:cNvPr id="5" name="Imag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97" y="-47624"/>
            <a:ext cx="4571569"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Evolution du stockage </a:t>
            </a:r>
            <a:br>
              <a:rPr lang="fr-FR"/>
            </a:br>
            <a:r>
              <a:rPr lang="fr-FR"/>
              <a:t>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Années 2010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7" y="3018367"/>
            <a:ext cx="5177366" cy="2436051"/>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fixe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DISQUE DUR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max :  3 To (2010), 10 To (2015)</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b="1">
                <a:solidFill>
                  <a:srgbClr val="000000"/>
                </a:solidFill>
                <a:latin typeface="Franklin Gothic Book" panose="020F0502020204030204"/>
              </a:rPr>
              <a:t>En 2010, le standard pour les PC de bureau est de 1 To (à partir de 0,1 €/Go) et de 500 Go pour les PC portables.</a:t>
            </a:r>
          </a:p>
        </p:txBody>
      </p:sp>
      <p:sp>
        <p:nvSpPr>
          <p:cNvPr id="7" name="ZoneTexte 6">
            <a:extLst>
              <a:ext uri="{FF2B5EF4-FFF2-40B4-BE49-F238E27FC236}">
                <a16:creationId xmlns:a16="http://schemas.microsoft.com/office/drawing/2014/main" id="{78A22E80-058E-41A5-95C8-D2910DCD4D66}"/>
              </a:ext>
            </a:extLst>
          </p:cNvPr>
          <p:cNvSpPr txBox="1"/>
          <p:nvPr/>
        </p:nvSpPr>
        <p:spPr>
          <a:xfrm>
            <a:off x="6709833" y="3014134"/>
            <a:ext cx="5177366" cy="1795363"/>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Amovible :</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Mémoire Flash Nand, Carte SD &amp; Clé USB</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 </a:t>
            </a:r>
            <a:r>
              <a:rPr lang="fr-FR" b="0" i="0">
                <a:solidFill>
                  <a:srgbClr val="141414"/>
                </a:solidFill>
                <a:effectLst/>
                <a:latin typeface="Work Sans" panose="020B0604020202020204" pitchFamily="2" charset="0"/>
              </a:rPr>
              <a:t>32Go à 1 To aujourd’hui</a:t>
            </a:r>
          </a:p>
          <a:p>
            <a:pPr marR="0" lvl="0" algn="l" defTabSz="914400" rtl="0" eaLnBrk="1" fontAlgn="auto" latinLnBrk="0" hangingPunct="1">
              <a:lnSpc>
                <a:spcPct val="110000"/>
              </a:lnSpc>
              <a:spcBef>
                <a:spcPts val="1200"/>
              </a:spcBef>
              <a:spcAft>
                <a:spcPts val="200"/>
              </a:spcAft>
              <a:buClr>
                <a:srgbClr val="9BA8B7"/>
              </a:buClr>
              <a:buSzPct val="100000"/>
              <a:tabLst/>
              <a:defRPr/>
            </a:pPr>
            <a:endParaRPr kumimoji="0" lang="fr-FR" sz="1600" b="0" i="0" u="none" strike="noStrike" kern="1200" cap="none" spc="0" normalizeH="0" baseline="0" noProof="0">
              <a:ln>
                <a:noFill/>
              </a:ln>
              <a:solidFill>
                <a:srgbClr val="000000"/>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426222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Evolution du stockage </a:t>
            </a:r>
            <a:br>
              <a:rPr lang="fr-FR"/>
            </a:br>
            <a:r>
              <a:rPr lang="fr-FR"/>
              <a:t>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Depuis 2015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7" y="3018367"/>
            <a:ext cx="5177366" cy="2131353"/>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fixe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DISQUE DUR SSD</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Jusqu'à 30 To (Samsung PM1643)</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250 Go à 2 To pour les modèles les plus courants en 2019</a:t>
            </a:r>
            <a:endParaRPr lang="fr-FR" b="1">
              <a:solidFill>
                <a:srgbClr val="000000"/>
              </a:solidFill>
              <a:latin typeface="Franklin Gothic Book" panose="020F0502020204030204"/>
            </a:endParaRPr>
          </a:p>
        </p:txBody>
      </p:sp>
      <p:sp>
        <p:nvSpPr>
          <p:cNvPr id="7" name="ZoneTexte 6">
            <a:extLst>
              <a:ext uri="{FF2B5EF4-FFF2-40B4-BE49-F238E27FC236}">
                <a16:creationId xmlns:a16="http://schemas.microsoft.com/office/drawing/2014/main" id="{78A22E80-058E-41A5-95C8-D2910DCD4D66}"/>
              </a:ext>
            </a:extLst>
          </p:cNvPr>
          <p:cNvSpPr txBox="1"/>
          <p:nvPr/>
        </p:nvSpPr>
        <p:spPr>
          <a:xfrm>
            <a:off x="6709833" y="3014134"/>
            <a:ext cx="5177366" cy="3193695"/>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Le Cloud :</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spcBef>
                <a:spcPts val="1200"/>
              </a:spcBef>
              <a:spcAft>
                <a:spcPts val="200"/>
              </a:spcAft>
              <a:buClr>
                <a:srgbClr val="9BA8B7"/>
              </a:buClr>
              <a:buSzPct val="100000"/>
              <a:buFont typeface="Calibri" panose="020F0502020204030204" pitchFamily="34" charset="0"/>
              <a:buChar char=" "/>
              <a:tabLst/>
              <a:defRPr/>
            </a:pP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1.000 milliards d'octets (1 To) </a:t>
            </a:r>
          </a:p>
          <a:p>
            <a:pPr marL="91440" marR="0" lvl="0" indent="-91440" algn="l" defTabSz="914400" rtl="0" eaLnBrk="1" fontAlgn="auto" latinLnBrk="0" hangingPunct="1">
              <a:spcBef>
                <a:spcPts val="1200"/>
              </a:spcBef>
              <a:spcAft>
                <a:spcPts val="200"/>
              </a:spcAft>
              <a:buClr>
                <a:srgbClr val="9BA8B7"/>
              </a:buClr>
              <a:buSzPct val="100000"/>
              <a:buFont typeface="Calibri" panose="020F0502020204030204" pitchFamily="34" charset="0"/>
              <a:buChar char=" "/>
              <a:tabLst/>
              <a:defRPr/>
            </a:pP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pour quelques euros par mois</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Démocratisé par Amazon qui souhaitait rentabiliser en dehors des périodes de forte affluence, ses immenses serveurs informatiques qui étaient sous-utilisés.</a:t>
            </a:r>
            <a:endParaRPr lang="fr-FR" b="0" i="0">
              <a:solidFill>
                <a:srgbClr val="141414"/>
              </a:solidFill>
              <a:effectLst/>
              <a:latin typeface="Work Sans" panose="020B0604020202020204" pitchFamily="2" charset="0"/>
            </a:endParaRPr>
          </a:p>
          <a:p>
            <a:pPr marR="0" lvl="0" algn="l" defTabSz="914400" rtl="0" eaLnBrk="1" fontAlgn="auto" latinLnBrk="0" hangingPunct="1">
              <a:lnSpc>
                <a:spcPct val="110000"/>
              </a:lnSpc>
              <a:spcBef>
                <a:spcPts val="1200"/>
              </a:spcBef>
              <a:spcAft>
                <a:spcPts val="200"/>
              </a:spcAft>
              <a:buClr>
                <a:srgbClr val="9BA8B7"/>
              </a:buClr>
              <a:buSzPct val="100000"/>
              <a:tabLst/>
              <a:defRPr/>
            </a:pPr>
            <a:endParaRPr kumimoji="0" lang="fr-FR" sz="1600" b="0" i="0" u="none" strike="noStrike" kern="1200" cap="none" spc="0" normalizeH="0" baseline="0" noProof="0">
              <a:ln>
                <a:noFill/>
              </a:ln>
              <a:solidFill>
                <a:srgbClr val="000000"/>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81186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Evolution du stockage </a:t>
            </a:r>
            <a:br>
              <a:rPr lang="fr-FR"/>
            </a:br>
            <a:r>
              <a:rPr lang="fr-FR"/>
              <a:t>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Depuis 2015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7" y="3018367"/>
            <a:ext cx="5177366" cy="2131353"/>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fixe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DISQUE DUR SSD</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Jusqu'à 30 To (Samsung PM1643)</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250 Go à 2 To pour les modèles les plus courants en 2019</a:t>
            </a:r>
            <a:endParaRPr lang="fr-FR" b="1">
              <a:solidFill>
                <a:srgbClr val="000000"/>
              </a:solidFill>
              <a:latin typeface="Franklin Gothic Book" panose="020F0502020204030204"/>
            </a:endParaRPr>
          </a:p>
        </p:txBody>
      </p:sp>
      <p:sp>
        <p:nvSpPr>
          <p:cNvPr id="7" name="ZoneTexte 6">
            <a:extLst>
              <a:ext uri="{FF2B5EF4-FFF2-40B4-BE49-F238E27FC236}">
                <a16:creationId xmlns:a16="http://schemas.microsoft.com/office/drawing/2014/main" id="{78A22E80-058E-41A5-95C8-D2910DCD4D66}"/>
              </a:ext>
            </a:extLst>
          </p:cNvPr>
          <p:cNvSpPr txBox="1"/>
          <p:nvPr/>
        </p:nvSpPr>
        <p:spPr>
          <a:xfrm>
            <a:off x="6709833" y="3014134"/>
            <a:ext cx="5177366" cy="3193695"/>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Le Cloud :</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spcBef>
                <a:spcPts val="1200"/>
              </a:spcBef>
              <a:spcAft>
                <a:spcPts val="200"/>
              </a:spcAft>
              <a:buClr>
                <a:srgbClr val="9BA8B7"/>
              </a:buClr>
              <a:buSzPct val="100000"/>
              <a:buFont typeface="Calibri" panose="020F0502020204030204" pitchFamily="34" charset="0"/>
              <a:buChar char=" "/>
              <a:tabLst/>
              <a:defRPr/>
            </a:pP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1.000 milliards d'octets (1 To) </a:t>
            </a:r>
          </a:p>
          <a:p>
            <a:pPr marL="91440" marR="0" lvl="0" indent="-91440" algn="l" defTabSz="914400" rtl="0" eaLnBrk="1" fontAlgn="auto" latinLnBrk="0" hangingPunct="1">
              <a:spcBef>
                <a:spcPts val="1200"/>
              </a:spcBef>
              <a:spcAft>
                <a:spcPts val="200"/>
              </a:spcAft>
              <a:buClr>
                <a:srgbClr val="9BA8B7"/>
              </a:buClr>
              <a:buSzPct val="100000"/>
              <a:buFont typeface="Calibri" panose="020F0502020204030204" pitchFamily="34" charset="0"/>
              <a:buChar char=" "/>
              <a:tabLst/>
              <a:defRPr/>
            </a:pP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pour quelques euros par mois</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Démocratisé par Amazon qui souhaitait rentabiliser en dehors des périodes de forte affluence, ses immenses serveurs informatiques qui étaient sous-utilisés.</a:t>
            </a:r>
            <a:endParaRPr lang="fr-FR" b="0" i="0">
              <a:solidFill>
                <a:srgbClr val="141414"/>
              </a:solidFill>
              <a:effectLst/>
              <a:latin typeface="Work Sans" panose="020B0604020202020204" pitchFamily="2" charset="0"/>
            </a:endParaRPr>
          </a:p>
          <a:p>
            <a:pPr marR="0" lvl="0" algn="l" defTabSz="914400" rtl="0" eaLnBrk="1" fontAlgn="auto" latinLnBrk="0" hangingPunct="1">
              <a:lnSpc>
                <a:spcPct val="110000"/>
              </a:lnSpc>
              <a:spcBef>
                <a:spcPts val="1200"/>
              </a:spcBef>
              <a:spcAft>
                <a:spcPts val="200"/>
              </a:spcAft>
              <a:buClr>
                <a:srgbClr val="9BA8B7"/>
              </a:buClr>
              <a:buSzPct val="100000"/>
              <a:tabLst/>
              <a:defRPr/>
            </a:pPr>
            <a:endParaRPr kumimoji="0" lang="fr-FR" sz="1600" b="0" i="0" u="none" strike="noStrike" kern="1200" cap="none" spc="0" normalizeH="0" baseline="0" noProof="0">
              <a:ln>
                <a:noFill/>
              </a:ln>
              <a:solidFill>
                <a:srgbClr val="000000"/>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403696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Le déluge 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Aujourd’hui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7" y="3018367"/>
            <a:ext cx="8811482" cy="2251899"/>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4000" b="1">
                <a:solidFill>
                  <a:srgbClr val="000000"/>
                </a:solidFill>
                <a:latin typeface="Franklin Gothic Book" panose="020F0502020204030204"/>
              </a:rPr>
              <a:t>Tous les appareils et leurs utilisateurs générent des données en masse…</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endParaRPr lang="fr-FR" sz="4000" b="1">
              <a:solidFill>
                <a:srgbClr val="000000"/>
              </a:solidFill>
              <a:latin typeface="Franklin Gothic Book" panose="020F0502020204030204"/>
            </a:endParaRPr>
          </a:p>
        </p:txBody>
      </p:sp>
    </p:spTree>
    <p:extLst>
      <p:ext uri="{BB962C8B-B14F-4D97-AF65-F5344CB8AC3E}">
        <p14:creationId xmlns:p14="http://schemas.microsoft.com/office/powerpoint/2010/main" val="257983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Le déluge 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Depuis 2015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8" y="3018367"/>
            <a:ext cx="6063470" cy="2248821"/>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2800" b="1">
                <a:solidFill>
                  <a:srgbClr val="000000"/>
                </a:solidFill>
                <a:latin typeface="Franklin Gothic Book" panose="020F0502020204030204"/>
              </a:rPr>
              <a:t>3,8 Zetta 0ctets de données en 2015</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2800" b="1">
                <a:solidFill>
                  <a:srgbClr val="FF0000"/>
                </a:solidFill>
                <a:latin typeface="Franklin Gothic Book" panose="020F0502020204030204"/>
              </a:rPr>
              <a:t>L’ équivalent d’une pile de Blu-Ray qui ferait 7 fois le tour de la terre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endParaRPr lang="fr-FR" sz="2400" b="1">
              <a:solidFill>
                <a:srgbClr val="000000"/>
              </a:solidFill>
              <a:latin typeface="Franklin Gothic Book" panose="020F0502020204030204"/>
            </a:endParaRPr>
          </a:p>
        </p:txBody>
      </p:sp>
      <p:sp>
        <p:nvSpPr>
          <p:cNvPr id="8" name="ZoneTexte 7">
            <a:extLst>
              <a:ext uri="{FF2B5EF4-FFF2-40B4-BE49-F238E27FC236}">
                <a16:creationId xmlns:a16="http://schemas.microsoft.com/office/drawing/2014/main" id="{93C0F5BE-1DFD-4725-B3AB-564272B75969}"/>
              </a:ext>
            </a:extLst>
          </p:cNvPr>
          <p:cNvSpPr txBox="1"/>
          <p:nvPr/>
        </p:nvSpPr>
        <p:spPr>
          <a:xfrm>
            <a:off x="7907153" y="3105576"/>
            <a:ext cx="3792354"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2400" b="1"/>
              <a:t>1 Zo </a:t>
            </a:r>
          </a:p>
          <a:p>
            <a:r>
              <a:rPr lang="fr-FR" sz="2400"/>
              <a:t>= </a:t>
            </a:r>
            <a:r>
              <a:rPr lang="fr-FR" sz="2400" b="0" i="0">
                <a:solidFill>
                  <a:srgbClr val="202124"/>
                </a:solidFill>
                <a:effectLst/>
                <a:latin typeface="arial" panose="020B0604020202020204" pitchFamily="34" charset="0"/>
              </a:rPr>
              <a:t>mille milliards de milliards d'octets</a:t>
            </a:r>
          </a:p>
          <a:p>
            <a:r>
              <a:rPr lang="fr-FR" sz="1600" b="0" i="0">
                <a:solidFill>
                  <a:srgbClr val="202122"/>
                </a:solidFill>
                <a:effectLst/>
                <a:latin typeface="Arial" panose="020B0604020202020204" pitchFamily="34" charset="0"/>
              </a:rPr>
              <a:t>1 000 000 000 000 000 000 000 octets</a:t>
            </a:r>
            <a:endParaRPr lang="fr-FR" sz="1600"/>
          </a:p>
        </p:txBody>
      </p:sp>
    </p:spTree>
    <p:extLst>
      <p:ext uri="{BB962C8B-B14F-4D97-AF65-F5344CB8AC3E}">
        <p14:creationId xmlns:p14="http://schemas.microsoft.com/office/powerpoint/2010/main" val="148369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Le déluge 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Depuis 2015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7" name="ZoneTexte 6">
            <a:extLst>
              <a:ext uri="{FF2B5EF4-FFF2-40B4-BE49-F238E27FC236}">
                <a16:creationId xmlns:a16="http://schemas.microsoft.com/office/drawing/2014/main" id="{78A22E80-058E-41A5-95C8-D2910DCD4D66}"/>
              </a:ext>
            </a:extLst>
          </p:cNvPr>
          <p:cNvSpPr txBox="1"/>
          <p:nvPr/>
        </p:nvSpPr>
        <p:spPr>
          <a:xfrm>
            <a:off x="1169916" y="3079904"/>
            <a:ext cx="4735184" cy="2086725"/>
          </a:xfrm>
          <a:prstGeom prst="rect">
            <a:avLst/>
          </a:prstGeom>
          <a:noFill/>
        </p:spPr>
        <p:txBody>
          <a:bodyPr wrap="square" rtlCol="0">
            <a:spAutoFit/>
          </a:bodyPr>
          <a:lstStyle/>
          <a:p>
            <a:pPr marL="342900" marR="0" lvl="0" indent="-342900" algn="l" defTabSz="914400" rtl="0" eaLnBrk="1" fontAlgn="auto" latinLnBrk="0" hangingPunct="1">
              <a:spcBef>
                <a:spcPts val="1200"/>
              </a:spcBef>
              <a:spcAft>
                <a:spcPts val="200"/>
              </a:spcAft>
              <a:buClr>
                <a:srgbClr val="9BA8B7"/>
              </a:buClr>
              <a:buSzPct val="100000"/>
              <a:buFont typeface="Arial" panose="020B0604020202020204" pitchFamily="34" charset="0"/>
              <a:buChar char="•"/>
              <a:tabLst/>
              <a:defRPr/>
            </a:pPr>
            <a:r>
              <a:rPr kumimoji="0" lang="fr-FR" sz="2400" b="1" i="0" u="none" strike="noStrike" kern="1200" cap="none" spc="0" normalizeH="0" baseline="0" noProof="0">
                <a:ln>
                  <a:noFill/>
                </a:ln>
                <a:solidFill>
                  <a:srgbClr val="000000"/>
                </a:solidFill>
                <a:effectLst/>
                <a:uLnTx/>
                <a:uFillTx/>
                <a:latin typeface="Franklin Gothic Book" panose="020F0502020204030204"/>
                <a:ea typeface="+mn-ea"/>
                <a:cs typeface="+mn-cs"/>
              </a:rPr>
              <a:t>60% de croissance par an </a:t>
            </a: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des volumes d’informations</a:t>
            </a:r>
          </a:p>
          <a:p>
            <a:pPr marL="342900" marR="0" lvl="0" indent="-342900" algn="l" defTabSz="914400" rtl="0" eaLnBrk="1" fontAlgn="auto" latinLnBrk="0" hangingPunct="1">
              <a:spcBef>
                <a:spcPts val="1200"/>
              </a:spcBef>
              <a:spcAft>
                <a:spcPts val="200"/>
              </a:spcAft>
              <a:buClr>
                <a:srgbClr val="9BA8B7"/>
              </a:buClr>
              <a:buSzPct val="100000"/>
              <a:buFont typeface="Arial" panose="020B0604020202020204" pitchFamily="34" charset="0"/>
              <a:buChar char="•"/>
              <a:tabLst/>
              <a:defRPr/>
            </a:pPr>
            <a:r>
              <a:rPr kumimoji="0" lang="fr-FR" sz="2400" b="1" i="0" u="none" strike="noStrike" kern="1200" cap="none" spc="0" normalizeH="0" baseline="0" noProof="0">
                <a:ln>
                  <a:noFill/>
                </a:ln>
                <a:solidFill>
                  <a:srgbClr val="000000"/>
                </a:solidFill>
                <a:effectLst/>
                <a:uLnTx/>
                <a:uFillTx/>
                <a:latin typeface="Franklin Gothic Book" panose="020F0502020204030204"/>
                <a:ea typeface="+mn-ea"/>
                <a:cs typeface="+mn-cs"/>
              </a:rPr>
              <a:t>1 Boeing produit 20 To / heure de données</a:t>
            </a:r>
          </a:p>
          <a:p>
            <a:pPr marR="0" lvl="0" algn="l" defTabSz="914400" rtl="0" eaLnBrk="1" fontAlgn="auto" latinLnBrk="0" hangingPunct="1">
              <a:lnSpc>
                <a:spcPct val="110000"/>
              </a:lnSpc>
              <a:spcBef>
                <a:spcPts val="1200"/>
              </a:spcBef>
              <a:spcAft>
                <a:spcPts val="200"/>
              </a:spcAft>
              <a:buClr>
                <a:srgbClr val="9BA8B7"/>
              </a:buClr>
              <a:buSzPct val="100000"/>
              <a:tabLst/>
              <a:defRPr/>
            </a:pPr>
            <a:endParaRPr kumimoji="0" lang="fr-FR" sz="1600" b="0" i="0" u="none" strike="noStrike" kern="1200" cap="none" spc="0" normalizeH="0" baseline="0" noProof="0">
              <a:ln>
                <a:noFill/>
              </a:ln>
              <a:solidFill>
                <a:srgbClr val="000000"/>
              </a:solidFill>
              <a:effectLst/>
              <a:uLnTx/>
              <a:uFillTx/>
              <a:latin typeface="Franklin Gothic Book" panose="020F0502020204030204"/>
              <a:ea typeface="+mn-ea"/>
              <a:cs typeface="+mn-cs"/>
            </a:endParaRPr>
          </a:p>
        </p:txBody>
      </p:sp>
      <p:sp>
        <p:nvSpPr>
          <p:cNvPr id="8" name="ZoneTexte 7">
            <a:extLst>
              <a:ext uri="{FF2B5EF4-FFF2-40B4-BE49-F238E27FC236}">
                <a16:creationId xmlns:a16="http://schemas.microsoft.com/office/drawing/2014/main" id="{9E79E366-F523-4F22-B171-3E5D033C2911}"/>
              </a:ext>
            </a:extLst>
          </p:cNvPr>
          <p:cNvSpPr txBox="1"/>
          <p:nvPr/>
        </p:nvSpPr>
        <p:spPr>
          <a:xfrm>
            <a:off x="6744508" y="3004704"/>
            <a:ext cx="4529266" cy="2326791"/>
          </a:xfrm>
          <a:prstGeom prst="rect">
            <a:avLst/>
          </a:prstGeom>
          <a:noFill/>
        </p:spPr>
        <p:txBody>
          <a:bodyPr wrap="square" rtlCol="0">
            <a:spAutoFit/>
          </a:bodyPr>
          <a:lstStyle/>
          <a:p>
            <a:pPr marL="342900" marR="0" lvl="0" indent="-34290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r>
              <a:rPr lang="fr-FR" sz="2400" b="1">
                <a:solidFill>
                  <a:srgbClr val="000000"/>
                </a:solidFill>
                <a:latin typeface="Franklin Gothic Book" panose="020F0502020204030204"/>
              </a:rPr>
              <a:t>250 milliards d’e-mail envoyés chaque jour </a:t>
            </a:r>
            <a:r>
              <a:rPr lang="fr-FR">
                <a:solidFill>
                  <a:srgbClr val="000000"/>
                </a:solidFill>
                <a:latin typeface="Franklin Gothic Book" panose="020F0502020204030204"/>
              </a:rPr>
              <a:t>(80% de spam)</a:t>
            </a:r>
          </a:p>
          <a:p>
            <a:pPr marL="342900" marR="0" lvl="0" indent="-34290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r>
              <a:rPr lang="fr-FR" sz="2400" b="1" i="0">
                <a:solidFill>
                  <a:srgbClr val="000000"/>
                </a:solidFill>
                <a:effectLst/>
                <a:latin typeface="Franklin Gothic Book" panose="020F0502020204030204"/>
              </a:rPr>
              <a:t>72h de vidéo déposé</a:t>
            </a:r>
            <a:r>
              <a:rPr lang="fr-FR" sz="2400" b="1">
                <a:solidFill>
                  <a:srgbClr val="000000"/>
                </a:solidFill>
                <a:latin typeface="Franklin Gothic Book" panose="020F0502020204030204"/>
              </a:rPr>
              <a:t>es chaque minute </a:t>
            </a:r>
            <a:r>
              <a:rPr lang="fr-FR">
                <a:solidFill>
                  <a:srgbClr val="000000"/>
                </a:solidFill>
                <a:latin typeface="Franklin Gothic Book" panose="020F0502020204030204"/>
              </a:rPr>
              <a:t>sur Youtube</a:t>
            </a:r>
            <a:endParaRPr lang="fr-FR" b="0" i="0">
              <a:solidFill>
                <a:srgbClr val="141414"/>
              </a:solidFill>
              <a:effectLst/>
              <a:latin typeface="Work Sans" panose="020B0604020202020204" pitchFamily="2" charset="0"/>
            </a:endParaRPr>
          </a:p>
          <a:p>
            <a:pPr marR="0" lvl="0" algn="l" defTabSz="914400" rtl="0" eaLnBrk="1" fontAlgn="auto" latinLnBrk="0" hangingPunct="1">
              <a:lnSpc>
                <a:spcPct val="110000"/>
              </a:lnSpc>
              <a:spcBef>
                <a:spcPts val="1200"/>
              </a:spcBef>
              <a:spcAft>
                <a:spcPts val="200"/>
              </a:spcAft>
              <a:buClr>
                <a:srgbClr val="9BA8B7"/>
              </a:buClr>
              <a:buSzPct val="100000"/>
              <a:tabLst/>
              <a:defRPr/>
            </a:pPr>
            <a:endParaRPr kumimoji="0" lang="fr-FR" sz="1600" b="0" i="0" u="none" strike="noStrike" kern="1200" cap="none" spc="0" normalizeH="0" baseline="0" noProof="0">
              <a:ln>
                <a:noFill/>
              </a:ln>
              <a:solidFill>
                <a:srgbClr val="000000"/>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48156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Le déluge 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Les prévisions d’ici 2025 :</a:t>
            </a: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pic>
        <p:nvPicPr>
          <p:cNvPr id="7170" name="Picture 2" descr="Global DataSphere to Hit 175 Zettabytes by 2025, IDC Says">
            <a:extLst>
              <a:ext uri="{FF2B5EF4-FFF2-40B4-BE49-F238E27FC236}">
                <a16:creationId xmlns:a16="http://schemas.microsoft.com/office/drawing/2014/main" id="{F3D42E0F-3BCA-45DE-B324-E6BEB069C3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35"/>
          <a:stretch/>
        </p:blipFill>
        <p:spPr bwMode="auto">
          <a:xfrm>
            <a:off x="728662" y="2734735"/>
            <a:ext cx="10734675" cy="358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92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Le déluge 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Le problème n’est plus le stockage</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8" name="ZoneTexte 7">
            <a:extLst>
              <a:ext uri="{FF2B5EF4-FFF2-40B4-BE49-F238E27FC236}">
                <a16:creationId xmlns:a16="http://schemas.microsoft.com/office/drawing/2014/main" id="{7F879DF9-A611-4D20-924E-A5DFA5139AAB}"/>
              </a:ext>
            </a:extLst>
          </p:cNvPr>
          <p:cNvSpPr txBox="1"/>
          <p:nvPr/>
        </p:nvSpPr>
        <p:spPr>
          <a:xfrm>
            <a:off x="1097280" y="3200287"/>
            <a:ext cx="5177366" cy="1903085"/>
          </a:xfrm>
          <a:prstGeom prst="rect">
            <a:avLst/>
          </a:prstGeom>
          <a:noFill/>
        </p:spPr>
        <p:txBody>
          <a:bodyPr wrap="square" rtlCol="0">
            <a:spAutoFit/>
          </a:bodyPr>
          <a:lstStyle/>
          <a:p>
            <a:pPr marL="91440" marR="0" lvl="0" indent="-91440" algn="l" defTabSz="914400" rtl="0" eaLnBrk="1" fontAlgn="auto" latinLnBrk="0" hangingPunct="1">
              <a:spcBef>
                <a:spcPts val="1200"/>
              </a:spcBef>
              <a:spcAft>
                <a:spcPts val="200"/>
              </a:spcAft>
              <a:buClr>
                <a:srgbClr val="9BA8B7"/>
              </a:buClr>
              <a:buSzPct val="100000"/>
              <a:buFont typeface="Calibri" panose="020F0502020204030204" pitchFamily="34" charset="0"/>
              <a:buChar char=" "/>
              <a:tabLst/>
              <a:defRPr/>
            </a:pPr>
            <a:r>
              <a:rPr kumimoji="0" lang="fr-FR" sz="6600" b="1" i="0" u="none" strike="noStrike" kern="1200" cap="none" spc="0" normalizeH="0" baseline="0" noProof="0">
                <a:ln>
                  <a:noFill/>
                </a:ln>
                <a:solidFill>
                  <a:srgbClr val="FF0000"/>
                </a:solidFill>
                <a:effectLst/>
                <a:uLnTx/>
                <a:uFillTx/>
                <a:latin typeface="Franklin Gothic Book" panose="020F0502020204030204"/>
                <a:ea typeface="+mn-ea"/>
                <a:cs typeface="+mn-cs"/>
              </a:rPr>
              <a:t>80% </a:t>
            </a:r>
            <a:r>
              <a:rPr kumimoji="0" lang="fr-FR" sz="2400" b="1" i="0" u="none" strike="noStrike" kern="1200" cap="none" spc="0" normalizeH="0" baseline="0" noProof="0">
                <a:ln>
                  <a:noFill/>
                </a:ln>
                <a:solidFill>
                  <a:srgbClr val="000000"/>
                </a:solidFill>
                <a:effectLst/>
                <a:uLnTx/>
                <a:uFillTx/>
                <a:latin typeface="Franklin Gothic Book" panose="020F0502020204030204"/>
                <a:ea typeface="+mn-ea"/>
                <a:cs typeface="+mn-cs"/>
              </a:rPr>
              <a:t>de l’information </a:t>
            </a:r>
          </a:p>
          <a:p>
            <a:pPr marL="91440" marR="0" lvl="0" indent="-91440" algn="l" defTabSz="914400" rtl="0" eaLnBrk="1" fontAlgn="auto" latinLnBrk="0" hangingPunct="1">
              <a:spcBef>
                <a:spcPts val="1200"/>
              </a:spcBef>
              <a:spcAft>
                <a:spcPts val="200"/>
              </a:spcAft>
              <a:buClr>
                <a:srgbClr val="9BA8B7"/>
              </a:buClr>
              <a:buSzPct val="100000"/>
              <a:buFont typeface="Calibri" panose="020F0502020204030204" pitchFamily="34" charset="0"/>
              <a:buChar char=" "/>
              <a:tabLst/>
              <a:defRPr/>
            </a:pPr>
            <a:r>
              <a:rPr kumimoji="0" lang="fr-FR" sz="2400" b="1" i="0" u="none" strike="noStrike" kern="1200" cap="none" spc="0" normalizeH="0" baseline="0" noProof="0">
                <a:ln>
                  <a:noFill/>
                </a:ln>
                <a:solidFill>
                  <a:srgbClr val="000000"/>
                </a:solidFill>
                <a:effectLst/>
                <a:uLnTx/>
                <a:uFillTx/>
                <a:latin typeface="Franklin Gothic Book" panose="020F0502020204030204"/>
                <a:ea typeface="+mn-ea"/>
                <a:cs typeface="+mn-cs"/>
              </a:rPr>
              <a:t>est </a:t>
            </a:r>
            <a:r>
              <a:rPr kumimoji="0" lang="fr-FR" sz="4000" b="1" i="0" u="none" strike="noStrike" kern="1200" cap="none" spc="0" normalizeH="0" baseline="0" noProof="0">
                <a:ln>
                  <a:noFill/>
                </a:ln>
                <a:solidFill>
                  <a:srgbClr val="FF0000"/>
                </a:solidFill>
                <a:effectLst/>
                <a:uLnTx/>
                <a:uFillTx/>
                <a:latin typeface="Franklin Gothic Book" panose="020F0502020204030204"/>
                <a:ea typeface="+mn-ea"/>
                <a:cs typeface="+mn-cs"/>
              </a:rPr>
              <a:t>non-structurée</a:t>
            </a:r>
            <a:endParaRPr kumimoji="0" lang="fr-FR" sz="1800" b="1" i="0" u="none" strike="noStrike" kern="1200" cap="none" spc="0" normalizeH="0" baseline="0" noProof="0">
              <a:ln>
                <a:noFill/>
              </a:ln>
              <a:solidFill>
                <a:srgbClr val="FF0000"/>
              </a:solidFill>
              <a:effectLst/>
              <a:uLnTx/>
              <a:uFillTx/>
              <a:latin typeface="Franklin Gothic Book" panose="020F0502020204030204"/>
              <a:ea typeface="+mn-ea"/>
              <a:cs typeface="+mn-cs"/>
            </a:endParaRPr>
          </a:p>
        </p:txBody>
      </p:sp>
      <p:sp>
        <p:nvSpPr>
          <p:cNvPr id="9" name="ZoneTexte 8">
            <a:extLst>
              <a:ext uri="{FF2B5EF4-FFF2-40B4-BE49-F238E27FC236}">
                <a16:creationId xmlns:a16="http://schemas.microsoft.com/office/drawing/2014/main" id="{85D55407-0482-4A25-BFD1-DB66E0AF3D5A}"/>
              </a:ext>
            </a:extLst>
          </p:cNvPr>
          <p:cNvSpPr txBox="1"/>
          <p:nvPr/>
        </p:nvSpPr>
        <p:spPr>
          <a:xfrm>
            <a:off x="6591701" y="3200287"/>
            <a:ext cx="5177366" cy="1903085"/>
          </a:xfrm>
          <a:prstGeom prst="rect">
            <a:avLst/>
          </a:prstGeom>
          <a:noFill/>
        </p:spPr>
        <p:txBody>
          <a:bodyPr wrap="square" rtlCol="0">
            <a:spAutoFit/>
          </a:bodyPr>
          <a:lstStyle/>
          <a:p>
            <a:pPr marL="91440" marR="0" lvl="0" indent="-91440" algn="l" defTabSz="914400" rtl="0" eaLnBrk="1" fontAlgn="auto" latinLnBrk="0" hangingPunct="1">
              <a:spcBef>
                <a:spcPts val="1200"/>
              </a:spcBef>
              <a:spcAft>
                <a:spcPts val="200"/>
              </a:spcAft>
              <a:buClr>
                <a:srgbClr val="9BA8B7"/>
              </a:buClr>
              <a:buSzPct val="100000"/>
              <a:buFont typeface="Calibri" panose="020F0502020204030204" pitchFamily="34" charset="0"/>
              <a:buChar char=" "/>
              <a:tabLst/>
              <a:defRPr/>
            </a:pPr>
            <a:r>
              <a:rPr kumimoji="0" lang="fr-FR" sz="6600" b="1" i="0" u="none" strike="noStrike" kern="1200" cap="none" spc="0" normalizeH="0" baseline="0" noProof="0">
                <a:ln>
                  <a:noFill/>
                </a:ln>
                <a:solidFill>
                  <a:srgbClr val="FF0000"/>
                </a:solidFill>
                <a:effectLst/>
                <a:uLnTx/>
                <a:uFillTx/>
                <a:latin typeface="Franklin Gothic Book" panose="020F0502020204030204"/>
                <a:ea typeface="+mn-ea"/>
                <a:cs typeface="+mn-cs"/>
              </a:rPr>
              <a:t>95% </a:t>
            </a:r>
            <a:r>
              <a:rPr kumimoji="0" lang="fr-FR" sz="2400" b="1" i="0" u="none" strike="noStrike" kern="1200" cap="none" spc="0" normalizeH="0" baseline="0" noProof="0">
                <a:ln>
                  <a:noFill/>
                </a:ln>
                <a:solidFill>
                  <a:srgbClr val="000000"/>
                </a:solidFill>
                <a:effectLst/>
                <a:uLnTx/>
                <a:uFillTx/>
                <a:latin typeface="Franklin Gothic Book" panose="020F0502020204030204"/>
                <a:ea typeface="+mn-ea"/>
                <a:cs typeface="+mn-cs"/>
              </a:rPr>
              <a:t>de l’information </a:t>
            </a:r>
          </a:p>
          <a:p>
            <a:pPr marL="91440" marR="0" lvl="0" indent="-91440" algn="l" defTabSz="914400" rtl="0" eaLnBrk="1" fontAlgn="auto" latinLnBrk="0" hangingPunct="1">
              <a:spcBef>
                <a:spcPts val="1200"/>
              </a:spcBef>
              <a:spcAft>
                <a:spcPts val="200"/>
              </a:spcAft>
              <a:buClr>
                <a:srgbClr val="9BA8B7"/>
              </a:buClr>
              <a:buSzPct val="100000"/>
              <a:buFont typeface="Calibri" panose="020F0502020204030204" pitchFamily="34" charset="0"/>
              <a:buChar char=" "/>
              <a:tabLst/>
              <a:defRPr/>
            </a:pPr>
            <a:r>
              <a:rPr kumimoji="0" lang="fr-FR" sz="2400" b="1" i="0" u="none" strike="noStrike" kern="1200" cap="none" spc="0" normalizeH="0" baseline="0" noProof="0">
                <a:ln>
                  <a:noFill/>
                </a:ln>
                <a:solidFill>
                  <a:srgbClr val="000000"/>
                </a:solidFill>
                <a:effectLst/>
                <a:uLnTx/>
                <a:uFillTx/>
                <a:latin typeface="Franklin Gothic Book" panose="020F0502020204030204"/>
                <a:ea typeface="+mn-ea"/>
                <a:cs typeface="+mn-cs"/>
              </a:rPr>
              <a:t>est </a:t>
            </a:r>
            <a:r>
              <a:rPr kumimoji="0" lang="fr-FR" sz="4000" b="1" i="0" u="none" strike="noStrike" kern="1200" cap="none" spc="0" normalizeH="0" baseline="0" noProof="0">
                <a:ln>
                  <a:noFill/>
                </a:ln>
                <a:solidFill>
                  <a:srgbClr val="FF0000"/>
                </a:solidFill>
                <a:effectLst/>
                <a:uLnTx/>
                <a:uFillTx/>
                <a:latin typeface="Franklin Gothic Book" panose="020F0502020204030204"/>
                <a:ea typeface="+mn-ea"/>
                <a:cs typeface="+mn-cs"/>
              </a:rPr>
              <a:t>non-exploitée</a:t>
            </a:r>
            <a:endParaRPr kumimoji="0" lang="fr-FR" sz="1800" b="1" i="0" u="none" strike="noStrike" kern="1200" cap="none" spc="0" normalizeH="0" baseline="0" noProof="0">
              <a:ln>
                <a:noFill/>
              </a:ln>
              <a:solidFill>
                <a:srgbClr val="FF0000"/>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96439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L’ère du BIG DATA</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Autofit/>
          </a:bodyPr>
          <a:lstStyle/>
          <a:p>
            <a:pPr marL="0" indent="0">
              <a:buClr>
                <a:srgbClr val="9BA8B7"/>
              </a:buClr>
              <a:buNone/>
              <a:defRPr/>
            </a:pPr>
            <a:r>
              <a:rPr lang="fr-FR" sz="2800"/>
              <a:t> L'objectif principal du Big Data est de réussir à faire apparaître des enseignements (insights) et des connexions entre de gros volumes de données de nature hétérogène qui seraient impossible à obtenir avec les méthodes classiques d'analyse des données.</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Tree>
    <p:extLst>
      <p:ext uri="{BB962C8B-B14F-4D97-AF65-F5344CB8AC3E}">
        <p14:creationId xmlns:p14="http://schemas.microsoft.com/office/powerpoint/2010/main" val="1804785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Métiers du BIG DATA</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Autofit/>
          </a:bodyPr>
          <a:lstStyle/>
          <a:p>
            <a:pPr marL="0" indent="0">
              <a:buClr>
                <a:srgbClr val="9BA8B7"/>
              </a:buClr>
              <a:buNone/>
              <a:defRPr/>
            </a:pPr>
            <a:endParaRPr lang="fr-FR" sz="2800" dirty="0"/>
          </a:p>
          <a:p>
            <a:pPr>
              <a:buClrTx/>
              <a:buFont typeface="Arial" panose="020B0604020202020204" pitchFamily="34" charset="0"/>
              <a:buChar char="•"/>
              <a:defRPr/>
            </a:pPr>
            <a:r>
              <a:rPr lang="fr-FR" sz="2800" dirty="0"/>
              <a:t> Data </a:t>
            </a:r>
            <a:r>
              <a:rPr lang="fr-FR" sz="2800" dirty="0" err="1"/>
              <a:t>Analyst</a:t>
            </a:r>
            <a:r>
              <a:rPr lang="fr-FR" sz="2800" dirty="0"/>
              <a:t> et Data Miner</a:t>
            </a:r>
          </a:p>
          <a:p>
            <a:pPr>
              <a:buClrTx/>
              <a:buFont typeface="Arial" panose="020B0604020202020204" pitchFamily="34" charset="0"/>
              <a:buChar char="•"/>
              <a:defRPr/>
            </a:pPr>
            <a:r>
              <a:rPr lang="fr-FR" sz="2800" dirty="0"/>
              <a:t> Data </a:t>
            </a:r>
            <a:r>
              <a:rPr lang="fr-FR" sz="2800" dirty="0" err="1"/>
              <a:t>Scientist</a:t>
            </a:r>
            <a:endParaRPr lang="fr-FR" sz="2800" dirty="0"/>
          </a:p>
          <a:p>
            <a:pPr>
              <a:buClrTx/>
              <a:buFont typeface="Arial" panose="020B0604020202020204" pitchFamily="34" charset="0"/>
              <a:buChar char="•"/>
              <a:defRPr/>
            </a:pPr>
            <a:r>
              <a:rPr lang="fr-FR" sz="2800" dirty="0"/>
              <a:t> Architect Big Data</a:t>
            </a:r>
          </a:p>
          <a:p>
            <a:pPr>
              <a:buClrTx/>
              <a:buFont typeface="Arial" panose="020B0604020202020204" pitchFamily="34" charset="0"/>
              <a:buChar char="•"/>
              <a:defRPr/>
            </a:pPr>
            <a:r>
              <a:rPr lang="fr-FR" sz="2800" dirty="0"/>
              <a:t> Consultant Business Intelligence</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Tree>
    <p:extLst>
      <p:ext uri="{BB962C8B-B14F-4D97-AF65-F5344CB8AC3E}">
        <p14:creationId xmlns:p14="http://schemas.microsoft.com/office/powerpoint/2010/main" val="47195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48284A-CF38-4498-8E0F-E19F23B809BD}"/>
              </a:ext>
            </a:extLst>
          </p:cNvPr>
          <p:cNvSpPr>
            <a:spLocks noGrp="1"/>
          </p:cNvSpPr>
          <p:nvPr>
            <p:ph type="title"/>
          </p:nvPr>
        </p:nvSpPr>
        <p:spPr/>
        <p:txBody>
          <a:bodyPr/>
          <a:lstStyle/>
          <a:p>
            <a:r>
              <a:rPr lang="fr-FR"/>
              <a:t>Le parcours</a:t>
            </a:r>
          </a:p>
        </p:txBody>
      </p:sp>
      <p:pic>
        <p:nvPicPr>
          <p:cNvPr id="8" name="Espace réservé pour une image  7">
            <a:extLst>
              <a:ext uri="{FF2B5EF4-FFF2-40B4-BE49-F238E27FC236}">
                <a16:creationId xmlns:a16="http://schemas.microsoft.com/office/drawing/2014/main" id="{7376657C-2CDA-4851-84D4-251DAB34E46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371" b="9371"/>
          <a:stretch>
            <a:fillRect/>
          </a:stretch>
        </p:blipFill>
        <p:spPr>
          <a:blipFill>
            <a:blip r:embed="rId3"/>
            <a:tile tx="0" ty="0" sx="100000" sy="100000" flip="none" algn="tl"/>
          </a:blipFill>
        </p:spPr>
      </p:pic>
      <p:sp>
        <p:nvSpPr>
          <p:cNvPr id="4" name="Espace réservé du texte 3">
            <a:extLst>
              <a:ext uri="{FF2B5EF4-FFF2-40B4-BE49-F238E27FC236}">
                <a16:creationId xmlns:a16="http://schemas.microsoft.com/office/drawing/2014/main" id="{3530246A-EF21-4010-8A30-392666242F46}"/>
              </a:ext>
            </a:extLst>
          </p:cNvPr>
          <p:cNvSpPr>
            <a:spLocks noGrp="1"/>
          </p:cNvSpPr>
          <p:nvPr>
            <p:ph type="body" sz="half" idx="2"/>
          </p:nvPr>
        </p:nvSpPr>
        <p:spPr/>
        <p:txBody>
          <a:bodyPr/>
          <a:lstStyle/>
          <a:p>
            <a:r>
              <a:rPr lang="fr-FR"/>
              <a:t>Découvrir différents métiers et leurs composantes au travers des présentations et de la pratique personnelle</a:t>
            </a:r>
          </a:p>
        </p:txBody>
      </p:sp>
    </p:spTree>
    <p:extLst>
      <p:ext uri="{BB962C8B-B14F-4D97-AF65-F5344CB8AC3E}">
        <p14:creationId xmlns:p14="http://schemas.microsoft.com/office/powerpoint/2010/main" val="50890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L’ère du BIG DATA</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Autofit/>
          </a:bodyPr>
          <a:lstStyle/>
          <a:p>
            <a:pPr marL="0" indent="0">
              <a:buClr>
                <a:srgbClr val="9BA8B7"/>
              </a:buClr>
              <a:buNone/>
              <a:defRPr/>
            </a:pPr>
            <a:r>
              <a:rPr lang="fr-FR" sz="2800"/>
              <a:t>Data Analyst</a:t>
            </a:r>
            <a:br>
              <a:rPr lang="fr-FR" sz="2800"/>
            </a:br>
            <a:r>
              <a:rPr lang="fr-FR" sz="1800"/>
              <a:t>-&gt; recueille, analyse et exploite des données existantes. Il doit vérifier que les données ne sont pas obsolètes et qu’elles peuvent être transformées en énormes données statistiques. L’exploitation des données lui permet de faire par exemple des rapports financiers, d’améliorer les tableaux de bord, de répondre aux problématiques de la structure…</a:t>
            </a:r>
          </a:p>
          <a:p>
            <a:pPr>
              <a:lnSpc>
                <a:spcPct val="150000"/>
              </a:lnSpc>
              <a:buClrTx/>
              <a:buFont typeface="Arial" panose="020B0604020202020204" pitchFamily="34" charset="0"/>
              <a:buChar char="•"/>
              <a:defRPr/>
            </a:pPr>
            <a:r>
              <a:rPr lang="fr-FR" sz="1800"/>
              <a:t> Le Data miner, cherche les données utiles à l’entreprise, il les formate et nettoie ses différentes données, afin qu’elles soient utilisables par tous les départements de l’entreprise.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Tree>
    <p:extLst>
      <p:ext uri="{BB962C8B-B14F-4D97-AF65-F5344CB8AC3E}">
        <p14:creationId xmlns:p14="http://schemas.microsoft.com/office/powerpoint/2010/main" val="4211752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L’ère du BIG DATA</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Autofit/>
          </a:bodyPr>
          <a:lstStyle/>
          <a:p>
            <a:pPr marL="0" indent="0">
              <a:buClr>
                <a:srgbClr val="9BA8B7"/>
              </a:buClr>
              <a:buNone/>
              <a:defRPr/>
            </a:pPr>
            <a:r>
              <a:rPr lang="fr-FR" sz="2800"/>
              <a:t>Data Scientist</a:t>
            </a:r>
            <a:br>
              <a:rPr lang="fr-FR" sz="2800"/>
            </a:br>
            <a:r>
              <a:rPr lang="fr-FR" sz="1800"/>
              <a:t>-&gt; mi informaticien, mi mathématicien, doit être en mesure de rendre intelligible des données brutes pour son entreprise, en utilisant des techniques analytiques avancées (</a:t>
            </a:r>
            <a:r>
              <a:rPr lang="en-US" sz="1800"/>
              <a:t>Deep Learning, Machine Learning, analyse de textes…). </a:t>
            </a:r>
          </a:p>
          <a:p>
            <a:pPr marL="0" indent="0">
              <a:lnSpc>
                <a:spcPct val="150000"/>
              </a:lnSpc>
              <a:buClrTx/>
              <a:buNone/>
              <a:defRPr/>
            </a:pPr>
            <a:r>
              <a:rPr lang="en-US" sz="1800"/>
              <a:t>Il </a:t>
            </a:r>
            <a:r>
              <a:rPr lang="fr-FR" sz="1800"/>
              <a:t>cherche à construire de nouveaux modèles de big data qui dans la plupart du temps diffèrent des systèmes déjà existants afin d’élargir les possibilités d’exploitation des données.</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Tree>
    <p:extLst>
      <p:ext uri="{BB962C8B-B14F-4D97-AF65-F5344CB8AC3E}">
        <p14:creationId xmlns:p14="http://schemas.microsoft.com/office/powerpoint/2010/main" val="3930232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L’ère du BIG DATA</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Autofit/>
          </a:bodyPr>
          <a:lstStyle/>
          <a:p>
            <a:pPr marL="0" indent="0">
              <a:buClr>
                <a:srgbClr val="9BA8B7"/>
              </a:buClr>
              <a:buNone/>
              <a:defRPr/>
            </a:pPr>
            <a:r>
              <a:rPr lang="fr-FR" sz="2800"/>
              <a:t>Architect Big Data</a:t>
            </a:r>
            <a:br>
              <a:rPr lang="fr-FR" sz="2800"/>
            </a:br>
            <a:r>
              <a:rPr lang="fr-FR" sz="1800"/>
              <a:t>-&gt; c’est la personne qui se charge de récolter toutes les données brutes qui peuvent provenir de différentes sources, internes ou externes.</a:t>
            </a:r>
            <a:endParaRPr lang="en-US" sz="1800"/>
          </a:p>
          <a:p>
            <a:pPr marL="0" indent="0">
              <a:lnSpc>
                <a:spcPct val="150000"/>
              </a:lnSpc>
              <a:buClrTx/>
              <a:buNone/>
              <a:defRPr/>
            </a:pPr>
            <a:r>
              <a:rPr lang="fr-FR" sz="1800"/>
              <a:t>Son rôle est de créer une infrastructure pour intégrer, centraliser, protéger et maintenir les données utiles à l’entreprise.</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Tree>
    <p:extLst>
      <p:ext uri="{BB962C8B-B14F-4D97-AF65-F5344CB8AC3E}">
        <p14:creationId xmlns:p14="http://schemas.microsoft.com/office/powerpoint/2010/main" val="4249638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L’ère du BIG DATA</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Autofit/>
          </a:bodyPr>
          <a:lstStyle/>
          <a:p>
            <a:pPr marL="0" indent="0">
              <a:buClr>
                <a:srgbClr val="9BA8B7"/>
              </a:buClr>
              <a:buNone/>
              <a:defRPr/>
            </a:pPr>
            <a:r>
              <a:rPr lang="fr-FR" sz="2800"/>
              <a:t>Consultant Business Intelligence</a:t>
            </a:r>
            <a:br>
              <a:rPr lang="fr-FR" sz="2800"/>
            </a:br>
            <a:r>
              <a:rPr lang="fr-FR" sz="1800"/>
              <a:t>-&gt; le Consultant Business Intelligence a pour principale mission de proposer aux décideurs d’une entreprise un outil d’aide à la décision permettant d’avoir une vue d’ensemble de l’activité de l’entreprise.</a:t>
            </a:r>
            <a:endParaRPr lang="en-US" sz="1800"/>
          </a:p>
          <a:p>
            <a:pPr marL="0" indent="0">
              <a:lnSpc>
                <a:spcPct val="150000"/>
              </a:lnSpc>
              <a:buClrTx/>
              <a:buNone/>
              <a:defRPr/>
            </a:pPr>
            <a:r>
              <a:rPr lang="fr-FR" sz="1800" b="1"/>
              <a:t>Extraire/Transformer/Charger </a:t>
            </a:r>
            <a:r>
              <a:rPr lang="fr-FR" sz="1800"/>
              <a:t>les données dans le but de produire des rapports ou tableaux de bords lisibles et compréhensibles par les décideurs.</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Tree>
    <p:extLst>
      <p:ext uri="{BB962C8B-B14F-4D97-AF65-F5344CB8AC3E}">
        <p14:creationId xmlns:p14="http://schemas.microsoft.com/office/powerpoint/2010/main" val="366164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671D9CB-A3EC-4C4F-AA62-23796C02C1D1}"/>
              </a:ext>
            </a:extLst>
          </p:cNvPr>
          <p:cNvSpPr>
            <a:spLocks noGrp="1"/>
          </p:cNvSpPr>
          <p:nvPr>
            <p:ph type="title"/>
          </p:nvPr>
        </p:nvSpPr>
        <p:spPr/>
        <p:txBody>
          <a:bodyPr/>
          <a:lstStyle/>
          <a:p>
            <a:r>
              <a:rPr lang="fr-FR"/>
              <a:t>Les ateliers</a:t>
            </a:r>
          </a:p>
        </p:txBody>
      </p:sp>
      <p:sp>
        <p:nvSpPr>
          <p:cNvPr id="6" name="Espace réservé du contenu 5">
            <a:extLst>
              <a:ext uri="{FF2B5EF4-FFF2-40B4-BE49-F238E27FC236}">
                <a16:creationId xmlns:a16="http://schemas.microsoft.com/office/drawing/2014/main" id="{06A9CB47-9F71-460B-8DD0-C601CE7A5266}"/>
              </a:ext>
            </a:extLst>
          </p:cNvPr>
          <p:cNvSpPr>
            <a:spLocks noGrp="1"/>
          </p:cNvSpPr>
          <p:nvPr>
            <p:ph idx="1"/>
          </p:nvPr>
        </p:nvSpPr>
        <p:spPr/>
        <p:txBody>
          <a:bodyPr vert="horz" lIns="0" tIns="45720" rIns="0" bIns="45720" rtlCol="0" anchor="t">
            <a:normAutofit/>
          </a:bodyPr>
          <a:lstStyle/>
          <a:p>
            <a:pPr>
              <a:buClr>
                <a:srgbClr val="9BA8B7"/>
              </a:buClr>
            </a:pPr>
            <a:r>
              <a:rPr lang="fr-FR" sz="4400" dirty="0"/>
              <a:t>   </a:t>
            </a:r>
            <a:r>
              <a:rPr lang="fr-FR" sz="1800" dirty="0">
                <a:ea typeface="+mn-lt"/>
                <a:cs typeface="+mn-lt"/>
              </a:rPr>
              <a:t>  Atelier 4 :  Découverte  des métiers de la Data</a:t>
            </a:r>
            <a:endParaRPr lang="en-US" sz="1800" dirty="0">
              <a:ea typeface="+mn-lt"/>
              <a:cs typeface="+mn-lt"/>
            </a:endParaRPr>
          </a:p>
          <a:p>
            <a:pPr>
              <a:buClr>
                <a:srgbClr val="9BA8B7"/>
              </a:buClr>
            </a:pPr>
            <a:endParaRPr lang="fr-FR" sz="2800" dirty="0"/>
          </a:p>
          <a:p>
            <a:pPr>
              <a:buClr>
                <a:srgbClr val="9BA8B7"/>
              </a:buClr>
            </a:pPr>
            <a:endParaRPr lang="fr-FR" sz="4400" dirty="0"/>
          </a:p>
        </p:txBody>
      </p:sp>
      <p:pic>
        <p:nvPicPr>
          <p:cNvPr id="3" name="Image 2">
            <a:extLst>
              <a:ext uri="{FF2B5EF4-FFF2-40B4-BE49-F238E27FC236}">
                <a16:creationId xmlns:a16="http://schemas.microsoft.com/office/drawing/2014/main" id="{0136B405-9A6C-4A4E-8DC3-1456B50EB7CD}"/>
              </a:ext>
            </a:extLst>
          </p:cNvPr>
          <p:cNvPicPr>
            <a:picLocks noChangeAspect="1"/>
          </p:cNvPicPr>
          <p:nvPr/>
        </p:nvPicPr>
        <p:blipFill rotWithShape="1">
          <a:blip r:embed="rId2">
            <a:extLst>
              <a:ext uri="{28A0092B-C50C-407E-A947-70E740481C1C}">
                <a14:useLocalDpi xmlns:a14="http://schemas.microsoft.com/office/drawing/2010/main" val="0"/>
              </a:ext>
            </a:extLst>
          </a:blip>
          <a:srcRect l="28666"/>
          <a:stretch/>
        </p:blipFill>
        <p:spPr>
          <a:xfrm>
            <a:off x="5981701" y="2138891"/>
            <a:ext cx="4756150" cy="3486150"/>
          </a:xfrm>
          <a:prstGeom prst="rect">
            <a:avLst/>
          </a:prstGeom>
        </p:spPr>
      </p:pic>
    </p:spTree>
    <p:extLst>
      <p:ext uri="{BB962C8B-B14F-4D97-AF65-F5344CB8AC3E}">
        <p14:creationId xmlns:p14="http://schemas.microsoft.com/office/powerpoint/2010/main" val="146156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Atelier 4</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p:txBody>
          <a:bodyPr vert="horz" lIns="0" tIns="45720" rIns="0" bIns="45720" rtlCol="0" anchor="t">
            <a:normAutofit/>
          </a:bodyPr>
          <a:lstStyle/>
          <a:p>
            <a:pPr>
              <a:buClr>
                <a:srgbClr val="9BA8B7"/>
              </a:buClr>
              <a:defRPr/>
            </a:pPr>
            <a:r>
              <a:rPr lang="fr-FR" sz="2800" dirty="0">
                <a:ea typeface="+mn-lt"/>
                <a:cs typeface="+mn-lt"/>
              </a:rPr>
              <a:t> Découverte des métiers de la Data</a:t>
            </a:r>
            <a:endParaRPr lang="fr-FR" sz="2800" dirty="0">
              <a:solidFill>
                <a:srgbClr val="000000"/>
              </a:solidFill>
              <a:ea typeface="+mn-lt"/>
              <a:cs typeface="+mn-lt"/>
            </a:endParaRPr>
          </a:p>
          <a:p>
            <a:pPr marL="0" indent="0">
              <a:buNone/>
            </a:pPr>
            <a:r>
              <a:rPr lang="fr-FR" u="sng" dirty="0"/>
              <a:t>Sommaire</a:t>
            </a:r>
            <a:r>
              <a:rPr lang="fr-FR" dirty="0"/>
              <a:t> :</a:t>
            </a:r>
          </a:p>
          <a:p>
            <a:r>
              <a:rPr lang="fr-FR" dirty="0"/>
              <a:t>L’évolution du stockage de données</a:t>
            </a:r>
          </a:p>
          <a:p>
            <a:r>
              <a:rPr lang="fr-FR" dirty="0"/>
              <a:t>L’évolution de la collecte de données</a:t>
            </a:r>
          </a:p>
          <a:p>
            <a:r>
              <a:rPr lang="fr-FR" dirty="0"/>
              <a:t>Le big data </a:t>
            </a:r>
          </a:p>
          <a:p>
            <a:r>
              <a:rPr lang="fr-FR" dirty="0"/>
              <a:t>Les différents métiers de la Data</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Tree>
    <p:extLst>
      <p:ext uri="{BB962C8B-B14F-4D97-AF65-F5344CB8AC3E}">
        <p14:creationId xmlns:p14="http://schemas.microsoft.com/office/powerpoint/2010/main" val="317253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Evolution du stockage </a:t>
            </a:r>
            <a:br>
              <a:rPr lang="fr-FR"/>
            </a:br>
            <a:r>
              <a:rPr lang="fr-FR"/>
              <a:t>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1956 :</a:t>
            </a: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7" y="3018367"/>
            <a:ext cx="5177366" cy="2636619"/>
          </a:xfrm>
          <a:prstGeom prst="rect">
            <a:avLst/>
          </a:prstGeom>
          <a:noFill/>
        </p:spPr>
        <p:txBody>
          <a:bodyPr wrap="square" rtlCol="0">
            <a:spAutoFit/>
          </a:bodyPr>
          <a:lstStyle/>
          <a:p>
            <a:pPr marR="0" lvl="0" algn="l" defTabSz="914400" rtl="0" eaLnBrk="1" fontAlgn="auto" latinLnBrk="0" hangingPunct="1">
              <a:lnSpc>
                <a:spcPct val="110000"/>
              </a:lnSpc>
              <a:spcBef>
                <a:spcPts val="1200"/>
              </a:spcBef>
              <a:spcAft>
                <a:spcPts val="200"/>
              </a:spcAft>
              <a:buClr>
                <a:srgbClr val="9BA8B7"/>
              </a:buClr>
              <a:buSzPct val="100000"/>
              <a:tabLst/>
              <a:defRPr/>
            </a:pP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1</a:t>
            </a:r>
            <a:r>
              <a:rPr kumimoji="0" lang="fr-FR" sz="1800" b="1" i="0" strike="noStrike" kern="1200" cap="none" spc="0" normalizeH="0" baseline="30000" noProof="0">
                <a:ln>
                  <a:noFill/>
                </a:ln>
                <a:solidFill>
                  <a:srgbClr val="000000"/>
                </a:solidFill>
                <a:effectLst/>
                <a:uLnTx/>
                <a:uFillTx/>
                <a:latin typeface="Franklin Gothic Book" panose="020F0502020204030204"/>
                <a:ea typeface="+mn-ea"/>
                <a:cs typeface="+mn-cs"/>
              </a:rPr>
              <a:t>er</a:t>
            </a: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 DISQUE DUR :</a:t>
            </a:r>
          </a:p>
          <a:p>
            <a:pPr marR="0" lvl="0" algn="l" defTabSz="914400" rtl="0" eaLnBrk="1" fontAlgn="auto" latinLnBrk="0" hangingPunct="1">
              <a:lnSpc>
                <a:spcPct val="110000"/>
              </a:lnSpc>
              <a:spcBef>
                <a:spcPts val="1200"/>
              </a:spcBef>
              <a:spcAft>
                <a:spcPts val="200"/>
              </a:spcAft>
              <a:buClr>
                <a:srgbClr val="9BA8B7"/>
              </a:buClr>
              <a:buSzPct val="100000"/>
              <a:tabLst/>
              <a:defRPr/>
            </a:pP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 IBM </a:t>
            </a:r>
            <a:r>
              <a:rPr lang="fr-FR" b="0" i="0">
                <a:solidFill>
                  <a:srgbClr val="222222"/>
                </a:solidFill>
                <a:effectLst/>
                <a:latin typeface="Lato" panose="020F0502020204030203" pitchFamily="34" charset="0"/>
              </a:rPr>
              <a:t>RAMAC 305</a:t>
            </a: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  5 Mo</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Poids : environ 1 Tonne</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Tar</a:t>
            </a:r>
            <a:r>
              <a:rPr lang="fr-FR">
                <a:solidFill>
                  <a:srgbClr val="000000"/>
                </a:solidFill>
                <a:latin typeface="Franklin Gothic Book" panose="020F0502020204030204"/>
              </a:rPr>
              <a:t>if : 50 000$ soit 10 000 $/Mo </a:t>
            </a:r>
            <a:endPar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endParaRPr>
          </a:p>
          <a:p>
            <a:endParaRPr lang="fr-FR"/>
          </a:p>
        </p:txBody>
      </p:sp>
      <p:pic>
        <p:nvPicPr>
          <p:cNvPr id="2050" name="Picture 2" descr="RAMAC 305">
            <a:extLst>
              <a:ext uri="{FF2B5EF4-FFF2-40B4-BE49-F238E27FC236}">
                <a16:creationId xmlns:a16="http://schemas.microsoft.com/office/drawing/2014/main" id="{924E67C4-7507-43CD-9F29-B664FF674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3316" y="2568575"/>
            <a:ext cx="47625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85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Evolution du stockage </a:t>
            </a:r>
            <a:br>
              <a:rPr lang="fr-FR"/>
            </a:br>
            <a:r>
              <a:rPr lang="fr-FR"/>
              <a:t>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Début des années 80 :</a:t>
            </a: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7" y="3018367"/>
            <a:ext cx="5177366" cy="2636619"/>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fixe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DISQUE DUR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  5 Mo</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Format : 5,25 pouces</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Tar</a:t>
            </a:r>
            <a:r>
              <a:rPr lang="fr-FR">
                <a:solidFill>
                  <a:srgbClr val="000000"/>
                </a:solidFill>
                <a:latin typeface="Franklin Gothic Book" panose="020F0502020204030204"/>
              </a:rPr>
              <a:t>if : 1500$ soit 300 $/Mo </a:t>
            </a:r>
            <a:endPar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endParaRPr>
          </a:p>
          <a:p>
            <a:endParaRPr lang="fr-FR"/>
          </a:p>
        </p:txBody>
      </p:sp>
      <p:sp>
        <p:nvSpPr>
          <p:cNvPr id="7" name="ZoneTexte 6">
            <a:extLst>
              <a:ext uri="{FF2B5EF4-FFF2-40B4-BE49-F238E27FC236}">
                <a16:creationId xmlns:a16="http://schemas.microsoft.com/office/drawing/2014/main" id="{78A22E80-058E-41A5-95C8-D2910DCD4D66}"/>
              </a:ext>
            </a:extLst>
          </p:cNvPr>
          <p:cNvSpPr txBox="1"/>
          <p:nvPr/>
        </p:nvSpPr>
        <p:spPr>
          <a:xfrm>
            <a:off x="6709833" y="3014134"/>
            <a:ext cx="5177366" cy="3730252"/>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Amovible :</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DISQUETTE</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3,5 pouces</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 1,44 Mo</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i="1">
                <a:solidFill>
                  <a:srgbClr val="000000"/>
                </a:solidFill>
                <a:latin typeface="Franklin Gothic Book" panose="020F0502020204030204"/>
              </a:rPr>
              <a:t>Format adapté à une poche de chemise</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0" i="1" u="none" strike="noStrike" kern="1200" cap="none" spc="0" normalizeH="0" baseline="0" noProof="0">
                <a:ln>
                  <a:noFill/>
                </a:ln>
                <a:solidFill>
                  <a:srgbClr val="000000"/>
                </a:solidFill>
                <a:effectLst/>
                <a:uLnTx/>
                <a:uFillTx/>
                <a:latin typeface="Franklin Gothic Book" panose="020F0502020204030204"/>
                <a:ea typeface="+mn-ea"/>
                <a:cs typeface="+mn-cs"/>
              </a:rPr>
              <a:t>Inventé par Sony, démo</a:t>
            </a:r>
            <a:r>
              <a:rPr lang="fr-FR" i="1">
                <a:solidFill>
                  <a:srgbClr val="000000"/>
                </a:solidFill>
                <a:latin typeface="Franklin Gothic Book" panose="020F0502020204030204"/>
              </a:rPr>
              <a:t>cratisé par Apple sur ses Macintosh.</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0" i="1" u="none" strike="noStrike" kern="1200" cap="none" spc="0" normalizeH="0" baseline="0" noProof="0">
                <a:ln>
                  <a:noFill/>
                </a:ln>
                <a:solidFill>
                  <a:srgbClr val="000000"/>
                </a:solidFill>
                <a:effectLst/>
                <a:uLnTx/>
                <a:uFillTx/>
                <a:latin typeface="Franklin Gothic Book" panose="020F0502020204030204"/>
                <a:ea typeface="+mn-ea"/>
                <a:cs typeface="+mn-cs"/>
              </a:rPr>
              <a:t>Pour la plupart des ordinateurs c’est le seul outil de stoc</a:t>
            </a:r>
            <a:r>
              <a:rPr lang="fr-FR" i="1">
                <a:solidFill>
                  <a:srgbClr val="000000"/>
                </a:solidFill>
                <a:latin typeface="Franklin Gothic Book" panose="020F0502020204030204"/>
              </a:rPr>
              <a:t>kage.</a:t>
            </a:r>
            <a:endParaRPr kumimoji="0" lang="fr-FR" sz="1800" b="0" i="1" u="none" strike="noStrike" kern="1200" cap="none" spc="0" normalizeH="0" baseline="0" noProof="0">
              <a:ln>
                <a:noFill/>
              </a:ln>
              <a:solidFill>
                <a:srgbClr val="000000"/>
              </a:solidFill>
              <a:effectLst/>
              <a:uLnTx/>
              <a:uFillTx/>
              <a:latin typeface="Franklin Gothic Book" panose="020F0502020204030204"/>
              <a:ea typeface="+mn-ea"/>
              <a:cs typeface="+mn-cs"/>
            </a:endParaRPr>
          </a:p>
          <a:p>
            <a:endParaRPr lang="fr-FR"/>
          </a:p>
        </p:txBody>
      </p:sp>
      <p:pic>
        <p:nvPicPr>
          <p:cNvPr id="1026" name="Picture 2" descr="Intérieur disque dur de 1990">
            <a:extLst>
              <a:ext uri="{FF2B5EF4-FFF2-40B4-BE49-F238E27FC236}">
                <a16:creationId xmlns:a16="http://schemas.microsoft.com/office/drawing/2014/main" id="{0F97AC7B-8C24-40C6-A89D-D243268DCA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435474" y="3344333"/>
            <a:ext cx="1660525" cy="2109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2ECA341-EAFD-454F-A3CD-7190311FB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8535" y="3429000"/>
            <a:ext cx="805798" cy="8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2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Evolution du stockage </a:t>
            </a:r>
            <a:br>
              <a:rPr lang="fr-FR"/>
            </a:br>
            <a:r>
              <a:rPr lang="fr-FR"/>
              <a:t>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Fin des années 80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7" y="3018367"/>
            <a:ext cx="5177366" cy="2131353"/>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fixe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DISQUE DUR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max :  1 Go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À cette époque, la capacité moyenne des disques durs est de 10 Mo.</a:t>
            </a:r>
          </a:p>
        </p:txBody>
      </p:sp>
      <p:sp>
        <p:nvSpPr>
          <p:cNvPr id="7" name="ZoneTexte 6">
            <a:extLst>
              <a:ext uri="{FF2B5EF4-FFF2-40B4-BE49-F238E27FC236}">
                <a16:creationId xmlns:a16="http://schemas.microsoft.com/office/drawing/2014/main" id="{78A22E80-058E-41A5-95C8-D2910DCD4D66}"/>
              </a:ext>
            </a:extLst>
          </p:cNvPr>
          <p:cNvSpPr txBox="1"/>
          <p:nvPr/>
        </p:nvSpPr>
        <p:spPr>
          <a:xfrm>
            <a:off x="6709833" y="3014134"/>
            <a:ext cx="5177366" cy="2920287"/>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Amovible :</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CD</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 </a:t>
            </a:r>
            <a:r>
              <a:rPr lang="fr-FR" b="0" i="0">
                <a:solidFill>
                  <a:srgbClr val="141414"/>
                </a:solidFill>
                <a:effectLst/>
                <a:latin typeface="Work Sans" panose="020B0604020202020204" pitchFamily="2" charset="0"/>
              </a:rPr>
              <a:t>500 à 700 Mo</a:t>
            </a:r>
            <a:endPar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endParaRP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0" i="1" u="none" strike="noStrike" kern="1200" cap="none" spc="0" normalizeH="0" baseline="0" noProof="0">
                <a:ln>
                  <a:noFill/>
                </a:ln>
                <a:solidFill>
                  <a:srgbClr val="000000"/>
                </a:solidFill>
                <a:effectLst/>
                <a:uLnTx/>
                <a:uFillTx/>
                <a:latin typeface="Franklin Gothic Book" panose="020F0502020204030204"/>
                <a:ea typeface="+mn-ea"/>
                <a:cs typeface="+mn-cs"/>
              </a:rPr>
              <a:t>Inventé par Son</a:t>
            </a:r>
            <a:r>
              <a:rPr lang="fr-FR" i="1">
                <a:solidFill>
                  <a:srgbClr val="000000"/>
                </a:solidFill>
                <a:latin typeface="Franklin Gothic Book" panose="020F0502020204030204"/>
              </a:rPr>
              <a:t>y et Philips.</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i="1">
                <a:solidFill>
                  <a:srgbClr val="000000"/>
                </a:solidFill>
                <a:latin typeface="Franklin Gothic Book" panose="020F0502020204030204"/>
              </a:rPr>
              <a:t>D’abord utilisé pour la musique, il servira plus tard à stocker des données via la démocratisation des lecteurs-graveurs. </a:t>
            </a:r>
            <a:endParaRPr lang="fr-FR"/>
          </a:p>
        </p:txBody>
      </p:sp>
      <p:pic>
        <p:nvPicPr>
          <p:cNvPr id="1026" name="Picture 2">
            <a:extLst>
              <a:ext uri="{FF2B5EF4-FFF2-40B4-BE49-F238E27FC236}">
                <a16:creationId xmlns:a16="http://schemas.microsoft.com/office/drawing/2014/main" id="{ADF5D9DA-3AA2-4B45-8BFB-71D59A664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747" y="3004704"/>
            <a:ext cx="891312" cy="85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633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Evolution du stockage </a:t>
            </a:r>
            <a:br>
              <a:rPr lang="fr-FR"/>
            </a:br>
            <a:r>
              <a:rPr lang="fr-FR"/>
              <a:t>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Fin des Années 90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7" y="3018367"/>
            <a:ext cx="5177366" cy="1826654"/>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fixe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DISQUE DUR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max :  25 Go en 1998</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b="1">
                <a:solidFill>
                  <a:srgbClr val="000000"/>
                </a:solidFill>
                <a:latin typeface="Franklin Gothic Book" panose="020F0502020204030204"/>
              </a:rPr>
              <a:t>Le standard pour les PC de bureau est de 2 Go</a:t>
            </a:r>
          </a:p>
        </p:txBody>
      </p:sp>
      <p:sp>
        <p:nvSpPr>
          <p:cNvPr id="7" name="ZoneTexte 6">
            <a:extLst>
              <a:ext uri="{FF2B5EF4-FFF2-40B4-BE49-F238E27FC236}">
                <a16:creationId xmlns:a16="http://schemas.microsoft.com/office/drawing/2014/main" id="{78A22E80-058E-41A5-95C8-D2910DCD4D66}"/>
              </a:ext>
            </a:extLst>
          </p:cNvPr>
          <p:cNvSpPr txBox="1"/>
          <p:nvPr/>
        </p:nvSpPr>
        <p:spPr>
          <a:xfrm>
            <a:off x="6709833" y="3014134"/>
            <a:ext cx="5177366" cy="1826654"/>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Amovible :</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DVD</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 </a:t>
            </a:r>
            <a:r>
              <a:rPr lang="fr-FR" b="0" i="0">
                <a:solidFill>
                  <a:srgbClr val="141414"/>
                </a:solidFill>
                <a:effectLst/>
                <a:latin typeface="Work Sans" panose="020B0604020202020204" pitchFamily="2" charset="0"/>
              </a:rPr>
              <a:t>4,7 Go</a:t>
            </a:r>
            <a:endPar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endParaRP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0" i="1" u="none" strike="noStrike" kern="1200" cap="none" spc="0" normalizeH="0" baseline="0" noProof="0">
                <a:ln>
                  <a:noFill/>
                </a:ln>
                <a:solidFill>
                  <a:srgbClr val="000000"/>
                </a:solidFill>
                <a:effectLst/>
                <a:uLnTx/>
                <a:uFillTx/>
                <a:latin typeface="Franklin Gothic Book" panose="020F0502020204030204"/>
                <a:ea typeface="+mn-ea"/>
                <a:cs typeface="+mn-cs"/>
              </a:rPr>
              <a:t>Inventé par Son</a:t>
            </a:r>
            <a:r>
              <a:rPr lang="fr-FR" i="1">
                <a:solidFill>
                  <a:srgbClr val="000000"/>
                </a:solidFill>
                <a:latin typeface="Franklin Gothic Book" panose="020F0502020204030204"/>
              </a:rPr>
              <a:t>y et Philips </a:t>
            </a:r>
            <a:endParaRPr lang="fr-FR"/>
          </a:p>
        </p:txBody>
      </p:sp>
      <p:pic>
        <p:nvPicPr>
          <p:cNvPr id="2050" name="Picture 2">
            <a:extLst>
              <a:ext uri="{FF2B5EF4-FFF2-40B4-BE49-F238E27FC236}">
                <a16:creationId xmlns:a16="http://schemas.microsoft.com/office/drawing/2014/main" id="{463814AE-7B35-4DD1-9CFA-A81726E7C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841" y="2964190"/>
            <a:ext cx="1584327" cy="9632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illustrative de l’article DVD">
            <a:extLst>
              <a:ext uri="{FF2B5EF4-FFF2-40B4-BE49-F238E27FC236}">
                <a16:creationId xmlns:a16="http://schemas.microsoft.com/office/drawing/2014/main" id="{C4096949-3D20-49A5-8097-ABEB8C071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2676" y="3343410"/>
            <a:ext cx="952500"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2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Evolution du stockage </a:t>
            </a:r>
            <a:br>
              <a:rPr lang="fr-FR"/>
            </a:br>
            <a:r>
              <a:rPr lang="fr-FR"/>
              <a:t>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a:bodyPr>
          <a:lstStyle/>
          <a:p>
            <a:pPr>
              <a:buClr>
                <a:srgbClr val="9BA8B7"/>
              </a:buClr>
              <a:buFont typeface="Wingdings" panose="05000000000000000000" pitchFamily="2" charset="2"/>
              <a:buChar char="v"/>
              <a:defRPr/>
            </a:pPr>
            <a:r>
              <a:rPr kumimoji="0" lang="fr-FR" sz="2800" b="0" i="0" u="none" strike="noStrike" kern="1200" cap="none" spc="0" normalizeH="0" baseline="0" noProof="0">
                <a:ln>
                  <a:noFill/>
                </a:ln>
                <a:solidFill>
                  <a:schemeClr val="tx1"/>
                </a:solidFill>
                <a:effectLst/>
                <a:uLnTx/>
                <a:uFillTx/>
                <a:latin typeface="Franklin Gothic Book" panose="020F0502020204030204"/>
                <a:ea typeface="+mn-ea"/>
                <a:cs typeface="+mn-cs"/>
              </a:rPr>
              <a:t> Années 2000 :</a:t>
            </a:r>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02/04/2022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ZoneTexte 5">
            <a:extLst>
              <a:ext uri="{FF2B5EF4-FFF2-40B4-BE49-F238E27FC236}">
                <a16:creationId xmlns:a16="http://schemas.microsoft.com/office/drawing/2014/main" id="{CED45FE3-4BAA-4C4F-A5FB-ADCADC62ADBB}"/>
              </a:ext>
            </a:extLst>
          </p:cNvPr>
          <p:cNvSpPr txBox="1"/>
          <p:nvPr/>
        </p:nvSpPr>
        <p:spPr>
          <a:xfrm>
            <a:off x="1227667" y="3018367"/>
            <a:ext cx="5177366" cy="2131353"/>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fixe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strike="noStrike" kern="1200" cap="none" spc="0" normalizeH="0" baseline="0" noProof="0">
                <a:ln>
                  <a:noFill/>
                </a:ln>
                <a:solidFill>
                  <a:srgbClr val="000000"/>
                </a:solidFill>
                <a:effectLst/>
                <a:uLnTx/>
                <a:uFillTx/>
                <a:latin typeface="Franklin Gothic Book" panose="020F0502020204030204"/>
                <a:ea typeface="+mn-ea"/>
                <a:cs typeface="+mn-cs"/>
              </a:rPr>
              <a:t>DISQUE DUR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max :  500 Go (2005), 3 To (2010)</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b="1">
                <a:solidFill>
                  <a:srgbClr val="000000"/>
                </a:solidFill>
                <a:latin typeface="Franklin Gothic Book" panose="020F0502020204030204"/>
              </a:rPr>
              <a:t>Vers 2002, les disques durs de 40 Go sont courants pour des PC de bureau.</a:t>
            </a:r>
          </a:p>
        </p:txBody>
      </p:sp>
      <p:sp>
        <p:nvSpPr>
          <p:cNvPr id="7" name="ZoneTexte 6">
            <a:extLst>
              <a:ext uri="{FF2B5EF4-FFF2-40B4-BE49-F238E27FC236}">
                <a16:creationId xmlns:a16="http://schemas.microsoft.com/office/drawing/2014/main" id="{78A22E80-058E-41A5-95C8-D2910DCD4D66}"/>
              </a:ext>
            </a:extLst>
          </p:cNvPr>
          <p:cNvSpPr txBox="1"/>
          <p:nvPr/>
        </p:nvSpPr>
        <p:spPr>
          <a:xfrm>
            <a:off x="6709833" y="3014134"/>
            <a:ext cx="5177366" cy="3191130"/>
          </a:xfrm>
          <a:prstGeom prst="rect">
            <a:avLst/>
          </a:prstGeom>
          <a:noFill/>
        </p:spPr>
        <p:txBody>
          <a:bodyPr wrap="square" rtlCol="0">
            <a:spAutoFit/>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sz="1800">
                <a:solidFill>
                  <a:srgbClr val="000000"/>
                </a:solidFill>
                <a:latin typeface="Franklin Gothic Book" panose="020F0502020204030204"/>
              </a:rPr>
              <a:t>Support Amovible :</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1" i="0" u="none" strike="noStrike" kern="1200" cap="none" spc="0" normalizeH="0" baseline="0" noProof="0">
                <a:ln>
                  <a:noFill/>
                </a:ln>
                <a:solidFill>
                  <a:srgbClr val="000000"/>
                </a:solidFill>
                <a:effectLst/>
                <a:uLnTx/>
                <a:uFillTx/>
                <a:latin typeface="Franklin Gothic Book" panose="020F0502020204030204"/>
                <a:ea typeface="+mn-ea"/>
                <a:cs typeface="+mn-cs"/>
              </a:rPr>
              <a:t>CompactFlash</a:t>
            </a:r>
            <a:r>
              <a:rPr kumimoji="0" lang="fr-FR" sz="1800" b="0" i="0" u="none" strike="noStrike" kern="1200" cap="none" spc="0" normalizeH="0" baseline="0" noProof="0">
                <a:ln>
                  <a:noFill/>
                </a:ln>
                <a:solidFill>
                  <a:srgbClr val="000000"/>
                </a:solidFill>
                <a:effectLst/>
                <a:uLnTx/>
                <a:uFillTx/>
                <a:latin typeface="Franklin Gothic Book" panose="020F0502020204030204"/>
                <a:ea typeface="+mn-ea"/>
                <a:cs typeface="+mn-cs"/>
              </a:rPr>
              <a:t>  </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solidFill>
                  <a:srgbClr val="000000"/>
                </a:solidFill>
                <a:latin typeface="Franklin Gothic Book" panose="020F0502020204030204"/>
              </a:rPr>
              <a:t>Capacité : </a:t>
            </a:r>
            <a:r>
              <a:rPr lang="fr-FR" b="0" i="0">
                <a:solidFill>
                  <a:srgbClr val="141414"/>
                </a:solidFill>
                <a:effectLst/>
                <a:latin typeface="Work Sans" panose="020B0604020202020204" pitchFamily="2" charset="0"/>
              </a:rPr>
              <a:t>1 Mo </a:t>
            </a:r>
            <a:r>
              <a:rPr lang="fr-FR" sz="1600" b="0" i="0">
                <a:solidFill>
                  <a:srgbClr val="141414"/>
                </a:solidFill>
                <a:effectLst/>
                <a:latin typeface="Work Sans" panose="020B0604020202020204" pitchFamily="2" charset="0"/>
              </a:rPr>
              <a:t>au début </a:t>
            </a:r>
            <a:br>
              <a:rPr lang="fr-FR" sz="1600" b="0" i="0">
                <a:solidFill>
                  <a:srgbClr val="141414"/>
                </a:solidFill>
                <a:effectLst/>
                <a:latin typeface="Work Sans" panose="020B0604020202020204" pitchFamily="2" charset="0"/>
              </a:rPr>
            </a:br>
            <a:r>
              <a:rPr lang="fr-FR" sz="1600" b="0" i="0">
                <a:solidFill>
                  <a:srgbClr val="141414"/>
                </a:solidFill>
                <a:effectLst/>
                <a:latin typeface="Work Sans" panose="020B0604020202020204" pitchFamily="2" charset="0"/>
              </a:rPr>
              <a:t>puis jusqu’à 512 Go</a:t>
            </a:r>
            <a:endParaRPr kumimoji="0" lang="fr-FR" sz="1600" b="0" i="0" u="none" strike="noStrike" kern="1200" cap="none" spc="0" normalizeH="0" baseline="0" noProof="0">
              <a:ln>
                <a:noFill/>
              </a:ln>
              <a:solidFill>
                <a:srgbClr val="000000"/>
              </a:solidFill>
              <a:effectLst/>
              <a:uLnTx/>
              <a:uFillTx/>
              <a:latin typeface="Franklin Gothic Book" panose="020F0502020204030204"/>
              <a:ea typeface="+mn-ea"/>
              <a:cs typeface="+mn-cs"/>
            </a:endParaRP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fr-FR" sz="1800" b="0" i="1" u="none" strike="noStrike" kern="1200" cap="none" spc="0" normalizeH="0" baseline="0" noProof="0">
                <a:ln>
                  <a:noFill/>
                </a:ln>
                <a:solidFill>
                  <a:srgbClr val="000000"/>
                </a:solidFill>
                <a:effectLst/>
                <a:uLnTx/>
                <a:uFillTx/>
                <a:latin typeface="Franklin Gothic Book" panose="020F0502020204030204"/>
                <a:ea typeface="+mn-ea"/>
                <a:cs typeface="+mn-cs"/>
              </a:rPr>
              <a:t>Inventé par </a:t>
            </a:r>
            <a:r>
              <a:rPr lang="fr-FR" i="1">
                <a:solidFill>
                  <a:srgbClr val="000000"/>
                </a:solidFill>
                <a:latin typeface="Franklin Gothic Book" panose="020F0502020204030204"/>
              </a:rPr>
              <a:t>SanDisk et Toshiba</a:t>
            </a:r>
            <a:br>
              <a:rPr lang="fr-FR" i="1">
                <a:solidFill>
                  <a:srgbClr val="000000"/>
                </a:solidFill>
                <a:latin typeface="Franklin Gothic Book" panose="020F0502020204030204"/>
              </a:rPr>
            </a:br>
            <a:r>
              <a:rPr lang="fr-FR" i="1">
                <a:solidFill>
                  <a:srgbClr val="000000"/>
                </a:solidFill>
                <a:latin typeface="Franklin Gothic Book" panose="020F0502020204030204"/>
              </a:rPr>
              <a:t>Utilisé pour les téléphones, appareils photo, Caméscope, consoles de jeux et lecteurs MP3</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fr-FR"/>
              <a:t>En 1991, 1 Go de mémoire Flash coûtait 45 000 $</a:t>
            </a:r>
          </a:p>
        </p:txBody>
      </p:sp>
      <p:pic>
        <p:nvPicPr>
          <p:cNvPr id="2050" name="Picture 2">
            <a:extLst>
              <a:ext uri="{FF2B5EF4-FFF2-40B4-BE49-F238E27FC236}">
                <a16:creationId xmlns:a16="http://schemas.microsoft.com/office/drawing/2014/main" id="{C0708F1A-EA77-49E6-929A-3A4D8A653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730" y="3014134"/>
            <a:ext cx="1606285" cy="115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145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40A74638-567A-4C9B-92AC-92262F50CE33}" vid="{4EE5C211-F92E-4B7F-99D7-2D674A6AA5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479FB7DE72DF4DBC5C352B5F04F835" ma:contentTypeVersion="11" ma:contentTypeDescription="Crée un document." ma:contentTypeScope="" ma:versionID="a6c3e80c5191176fb3af3bc990f2f173">
  <xsd:schema xmlns:xsd="http://www.w3.org/2001/XMLSchema" xmlns:xs="http://www.w3.org/2001/XMLSchema" xmlns:p="http://schemas.microsoft.com/office/2006/metadata/properties" xmlns:ns2="e7e3fc82-298b-4121-ac6d-4eb14224b4c0" xmlns:ns3="ff169a4e-b77a-438e-80a4-0800f20f8d95" targetNamespace="http://schemas.microsoft.com/office/2006/metadata/properties" ma:root="true" ma:fieldsID="0aaf31e9b0596945f8cb13e43551aa91" ns2:_="" ns3:_="">
    <xsd:import namespace="e7e3fc82-298b-4121-ac6d-4eb14224b4c0"/>
    <xsd:import namespace="ff169a4e-b77a-438e-80a4-0800f20f8d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3fc82-298b-4121-ac6d-4eb14224b4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69a4e-b77a-438e-80a4-0800f20f8d95"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28D3D4-93BC-4DD0-80DA-ED785F67C25E}">
  <ds:schemaRefs>
    <ds:schemaRef ds:uri="http://schemas.microsoft.com/office/2006/metadata/contentType"/>
    <ds:schemaRef ds:uri="http://schemas.microsoft.com/office/2006/metadata/properties/metaAttributes"/>
    <ds:schemaRef ds:uri="http://www.w3.org/2000/xmlns/"/>
    <ds:schemaRef ds:uri="http://www.w3.org/2001/XMLSchema"/>
    <ds:schemaRef ds:uri="e7e3fc82-298b-4121-ac6d-4eb14224b4c0"/>
    <ds:schemaRef ds:uri="ff169a4e-b77a-438e-80a4-0800f20f8d95"/>
  </ds:schemaRefs>
</ds:datastoreItem>
</file>

<file path=customXml/itemProps2.xml><?xml version="1.0" encoding="utf-8"?>
<ds:datastoreItem xmlns:ds="http://schemas.openxmlformats.org/officeDocument/2006/customXml" ds:itemID="{2B5ACFDB-8E8B-4D09-B783-D10AEFAD1717}">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88A9AD34-D445-421D-A88B-1279F0865C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Nursery-ateliers-2</Template>
  <TotalTime>0</TotalTime>
  <Words>1570</Words>
  <Application>Microsoft Office PowerPoint</Application>
  <PresentationFormat>Grand écran</PresentationFormat>
  <Paragraphs>208</Paragraphs>
  <Slides>23</Slides>
  <Notes>0</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1_RetrospectVTI</vt:lpstr>
      <vt:lpstr>Nursery</vt:lpstr>
      <vt:lpstr>Le parcours</vt:lpstr>
      <vt:lpstr>Les ateliers</vt:lpstr>
      <vt:lpstr>Atelier 4</vt:lpstr>
      <vt:lpstr>Evolution du stockage  de données</vt:lpstr>
      <vt:lpstr>Evolution du stockage  de données</vt:lpstr>
      <vt:lpstr>Evolution du stockage  de données</vt:lpstr>
      <vt:lpstr>Evolution du stockage  de données</vt:lpstr>
      <vt:lpstr>Evolution du stockage  de données</vt:lpstr>
      <vt:lpstr>Evolution du stockage  de données</vt:lpstr>
      <vt:lpstr>Evolution du stockage  de données</vt:lpstr>
      <vt:lpstr>Evolution du stockage  de données</vt:lpstr>
      <vt:lpstr>Le déluge de données</vt:lpstr>
      <vt:lpstr>Le déluge de données</vt:lpstr>
      <vt:lpstr>Le déluge de données</vt:lpstr>
      <vt:lpstr>Le déluge de données</vt:lpstr>
      <vt:lpstr>Le déluge de données</vt:lpstr>
      <vt:lpstr>L’ère du BIG DATA</vt:lpstr>
      <vt:lpstr>Métiers du BIG DATA</vt:lpstr>
      <vt:lpstr>L’ère du BIG DATA</vt:lpstr>
      <vt:lpstr>L’ère du BIG DATA</vt:lpstr>
      <vt:lpstr>L’ère du BIG DATA</vt:lpstr>
      <vt:lpstr>L’ère du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Nursery</dc:title>
  <dc:creator>Raphaël Lafosse</dc:creator>
  <cp:lastModifiedBy>WILS DAVID</cp:lastModifiedBy>
  <cp:revision>68</cp:revision>
  <dcterms:created xsi:type="dcterms:W3CDTF">2021-10-25T12:48:45Z</dcterms:created>
  <dcterms:modified xsi:type="dcterms:W3CDTF">2022-04-02T10:02:51Z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0x0101004D479FB7DE72DF4DBC5C352B5F04F835</vt:lpwstr>
  </property>
</Properties>
</file>