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34"/>
  </p:notesMasterIdLst>
  <p:handoutMasterIdLst>
    <p:handoutMasterId r:id="rId35"/>
  </p:handoutMasterIdLst>
  <p:sldIdLst>
    <p:sldId id="257" r:id="rId5"/>
    <p:sldId id="261" r:id="rId6"/>
    <p:sldId id="287" r:id="rId7"/>
    <p:sldId id="262" r:id="rId8"/>
    <p:sldId id="300" r:id="rId9"/>
    <p:sldId id="301" r:id="rId10"/>
    <p:sldId id="311" r:id="rId11"/>
    <p:sldId id="303" r:id="rId12"/>
    <p:sldId id="302" r:id="rId13"/>
    <p:sldId id="312" r:id="rId14"/>
    <p:sldId id="335" r:id="rId15"/>
    <p:sldId id="336" r:id="rId16"/>
    <p:sldId id="314" r:id="rId17"/>
    <p:sldId id="315" r:id="rId18"/>
    <p:sldId id="333" r:id="rId19"/>
    <p:sldId id="319" r:id="rId20"/>
    <p:sldId id="316" r:id="rId21"/>
    <p:sldId id="318" r:id="rId22"/>
    <p:sldId id="334" r:id="rId23"/>
    <p:sldId id="321" r:id="rId24"/>
    <p:sldId id="323" r:id="rId25"/>
    <p:sldId id="317" r:id="rId26"/>
    <p:sldId id="326" r:id="rId27"/>
    <p:sldId id="327" r:id="rId28"/>
    <p:sldId id="328" r:id="rId29"/>
    <p:sldId id="332" r:id="rId30"/>
    <p:sldId id="320" r:id="rId31"/>
    <p:sldId id="330" r:id="rId32"/>
    <p:sldId id="324" r:id="rId3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8F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Wils" userId="S::dwils@insy2s.fr::b1d8ecde-18cd-421d-b727-bd08e006d527" providerId="AD" clId="Web-{B8947372-50B1-6178-8898-EA2F4A2B01F0}"/>
    <pc:docChg chg="modSld">
      <pc:chgData name="David Wils" userId="S::dwils@insy2s.fr::b1d8ecde-18cd-421d-b727-bd08e006d527" providerId="AD" clId="Web-{B8947372-50B1-6178-8898-EA2F4A2B01F0}" dt="2021-12-04T17:29:45.989" v="7" actId="20577"/>
      <pc:docMkLst>
        <pc:docMk/>
      </pc:docMkLst>
      <pc:sldChg chg="modSp">
        <pc:chgData name="David Wils" userId="S::dwils@insy2s.fr::b1d8ecde-18cd-421d-b727-bd08e006d527" providerId="AD" clId="Web-{B8947372-50B1-6178-8898-EA2F4A2B01F0}" dt="2021-12-04T17:29:45.989" v="7" actId="20577"/>
        <pc:sldMkLst>
          <pc:docMk/>
          <pc:sldMk cId="3172532102" sldId="262"/>
        </pc:sldMkLst>
        <pc:spChg chg="mod">
          <ac:chgData name="David Wils" userId="S::dwils@insy2s.fr::b1d8ecde-18cd-421d-b727-bd08e006d527" providerId="AD" clId="Web-{B8947372-50B1-6178-8898-EA2F4A2B01F0}" dt="2021-12-04T17:29:45.989" v="7" actId="20577"/>
          <ac:spMkLst>
            <pc:docMk/>
            <pc:sldMk cId="3172532102" sldId="262"/>
            <ac:spMk id="3" creationId="{DBE2012B-DEAA-49CE-BB0C-04919FC87805}"/>
          </ac:spMkLst>
        </pc:spChg>
      </pc:sldChg>
      <pc:sldChg chg="modSp">
        <pc:chgData name="David Wils" userId="S::dwils@insy2s.fr::b1d8ecde-18cd-421d-b727-bd08e006d527" providerId="AD" clId="Web-{B8947372-50B1-6178-8898-EA2F4A2B01F0}" dt="2021-12-04T17:29:11.473" v="4" actId="20577"/>
        <pc:sldMkLst>
          <pc:docMk/>
          <pc:sldMk cId="1461561569" sldId="287"/>
        </pc:sldMkLst>
        <pc:spChg chg="mod">
          <ac:chgData name="David Wils" userId="S::dwils@insy2s.fr::b1d8ecde-18cd-421d-b727-bd08e006d527" providerId="AD" clId="Web-{B8947372-50B1-6178-8898-EA2F4A2B01F0}" dt="2021-12-04T17:29:11.473" v="4" actId="20577"/>
          <ac:spMkLst>
            <pc:docMk/>
            <pc:sldMk cId="1461561569" sldId="287"/>
            <ac:spMk id="6" creationId="{06A9CB47-9F71-460B-8DD0-C601CE7A5266}"/>
          </ac:spMkLst>
        </pc:spChg>
      </pc:sldChg>
    </pc:docChg>
  </pc:docChgLst>
  <pc:docChgLst>
    <pc:chgData name="Raphael" userId="52bac10d-3778-4d34-a73d-499f775bd2a8" providerId="ADAL" clId="{E576C44F-EDC9-45EC-87AB-DBEFA33AA077}"/>
    <pc:docChg chg="undo custSel addSld delSld modSld sldOrd">
      <pc:chgData name="Raphael" userId="52bac10d-3778-4d34-a73d-499f775bd2a8" providerId="ADAL" clId="{E576C44F-EDC9-45EC-87AB-DBEFA33AA077}" dt="2021-10-27T09:00:00.795" v="3501" actId="20577"/>
      <pc:docMkLst>
        <pc:docMk/>
      </pc:docMkLst>
      <pc:sldChg chg="modSp mod">
        <pc:chgData name="Raphael" userId="52bac10d-3778-4d34-a73d-499f775bd2a8" providerId="ADAL" clId="{E576C44F-EDC9-45EC-87AB-DBEFA33AA077}" dt="2021-10-26T08:02:43.669" v="279" actId="20577"/>
        <pc:sldMkLst>
          <pc:docMk/>
          <pc:sldMk cId="1062633286" sldId="289"/>
        </pc:sldMkLst>
        <pc:spChg chg="mod">
          <ac:chgData name="Raphael" userId="52bac10d-3778-4d34-a73d-499f775bd2a8" providerId="ADAL" clId="{E576C44F-EDC9-45EC-87AB-DBEFA33AA077}" dt="2021-10-26T07:58:10.422" v="107"/>
          <ac:spMkLst>
            <pc:docMk/>
            <pc:sldMk cId="1062633286" sldId="289"/>
            <ac:spMk id="6" creationId="{CED45FE3-4BAA-4C4F-A5FB-ADCADC62ADBB}"/>
          </ac:spMkLst>
        </pc:spChg>
        <pc:spChg chg="mod">
          <ac:chgData name="Raphael" userId="52bac10d-3778-4d34-a73d-499f775bd2a8" providerId="ADAL" clId="{E576C44F-EDC9-45EC-87AB-DBEFA33AA077}" dt="2021-10-26T08:02:43.669" v="279" actId="20577"/>
          <ac:spMkLst>
            <pc:docMk/>
            <pc:sldMk cId="1062633286" sldId="289"/>
            <ac:spMk id="7" creationId="{78A22E80-058E-41A5-95C8-D2910DCD4D66}"/>
          </ac:spMkLst>
        </pc:spChg>
      </pc:sldChg>
      <pc:sldChg chg="addSp modSp mod">
        <pc:chgData name="Raphael" userId="52bac10d-3778-4d34-a73d-499f775bd2a8" providerId="ADAL" clId="{E576C44F-EDC9-45EC-87AB-DBEFA33AA077}" dt="2021-10-26T08:01:41.219" v="225" actId="20577"/>
        <pc:sldMkLst>
          <pc:docMk/>
          <pc:sldMk cId="857024544" sldId="290"/>
        </pc:sldMkLst>
        <pc:spChg chg="mod">
          <ac:chgData name="Raphael" userId="52bac10d-3778-4d34-a73d-499f775bd2a8" providerId="ADAL" clId="{E576C44F-EDC9-45EC-87AB-DBEFA33AA077}" dt="2021-10-26T08:01:41.219" v="225" actId="20577"/>
          <ac:spMkLst>
            <pc:docMk/>
            <pc:sldMk cId="857024544" sldId="290"/>
            <ac:spMk id="3" creationId="{DBE2012B-DEAA-49CE-BB0C-04919FC87805}"/>
          </ac:spMkLst>
        </pc:spChg>
        <pc:spChg chg="mod">
          <ac:chgData name="Raphael" userId="52bac10d-3778-4d34-a73d-499f775bd2a8" providerId="ADAL" clId="{E576C44F-EDC9-45EC-87AB-DBEFA33AA077}" dt="2021-10-26T07:54:28.485" v="102" actId="20577"/>
          <ac:spMkLst>
            <pc:docMk/>
            <pc:sldMk cId="857024544" sldId="290"/>
            <ac:spMk id="6" creationId="{CED45FE3-4BAA-4C4F-A5FB-ADCADC62ADBB}"/>
          </ac:spMkLst>
        </pc:spChg>
        <pc:picChg chg="add mod">
          <ac:chgData name="Raphael" userId="52bac10d-3778-4d34-a73d-499f775bd2a8" providerId="ADAL" clId="{E576C44F-EDC9-45EC-87AB-DBEFA33AA077}" dt="2021-10-26T08:00:42.651" v="217" actId="1076"/>
          <ac:picMkLst>
            <pc:docMk/>
            <pc:sldMk cId="857024544" sldId="290"/>
            <ac:picMk id="1026" creationId="{C4096949-3D20-49A5-8097-ABEB8C071BE6}"/>
          </ac:picMkLst>
        </pc:picChg>
      </pc:sldChg>
      <pc:sldChg chg="addSp modSp mod">
        <pc:chgData name="Raphael" userId="52bac10d-3778-4d34-a73d-499f775bd2a8" providerId="ADAL" clId="{E576C44F-EDC9-45EC-87AB-DBEFA33AA077}" dt="2021-10-26T08:31:56.464" v="484" actId="21"/>
        <pc:sldMkLst>
          <pc:docMk/>
          <pc:sldMk cId="247451452" sldId="291"/>
        </pc:sldMkLst>
        <pc:spChg chg="mod">
          <ac:chgData name="Raphael" userId="52bac10d-3778-4d34-a73d-499f775bd2a8" providerId="ADAL" clId="{E576C44F-EDC9-45EC-87AB-DBEFA33AA077}" dt="2021-10-26T08:14:13.251" v="403" actId="20577"/>
          <ac:spMkLst>
            <pc:docMk/>
            <pc:sldMk cId="247451452" sldId="291"/>
            <ac:spMk id="3" creationId="{DBE2012B-DEAA-49CE-BB0C-04919FC87805}"/>
          </ac:spMkLst>
        </pc:spChg>
        <pc:spChg chg="mod">
          <ac:chgData name="Raphael" userId="52bac10d-3778-4d34-a73d-499f775bd2a8" providerId="ADAL" clId="{E576C44F-EDC9-45EC-87AB-DBEFA33AA077}" dt="2021-10-26T08:31:56.464" v="484" actId="21"/>
          <ac:spMkLst>
            <pc:docMk/>
            <pc:sldMk cId="247451452" sldId="291"/>
            <ac:spMk id="6" creationId="{CED45FE3-4BAA-4C4F-A5FB-ADCADC62ADBB}"/>
          </ac:spMkLst>
        </pc:spChg>
        <pc:spChg chg="mod">
          <ac:chgData name="Raphael" userId="52bac10d-3778-4d34-a73d-499f775bd2a8" providerId="ADAL" clId="{E576C44F-EDC9-45EC-87AB-DBEFA33AA077}" dt="2021-10-26T08:13:01.073" v="402" actId="20577"/>
          <ac:spMkLst>
            <pc:docMk/>
            <pc:sldMk cId="247451452" sldId="291"/>
            <ac:spMk id="7" creationId="{78A22E80-058E-41A5-95C8-D2910DCD4D66}"/>
          </ac:spMkLst>
        </pc:spChg>
        <pc:picChg chg="add mod">
          <ac:chgData name="Raphael" userId="52bac10d-3778-4d34-a73d-499f775bd2a8" providerId="ADAL" clId="{E576C44F-EDC9-45EC-87AB-DBEFA33AA077}" dt="2021-10-26T08:10:28.619" v="319" actId="14100"/>
          <ac:picMkLst>
            <pc:docMk/>
            <pc:sldMk cId="247451452" sldId="291"/>
            <ac:picMk id="2050" creationId="{C0708F1A-EA77-49E6-929A-3A4D8A6533DF}"/>
          </ac:picMkLst>
        </pc:picChg>
      </pc:sldChg>
      <pc:sldChg chg="modSp mod">
        <pc:chgData name="Raphael" userId="52bac10d-3778-4d34-a73d-499f775bd2a8" providerId="ADAL" clId="{E576C44F-EDC9-45EC-87AB-DBEFA33AA077}" dt="2021-10-26T07:52:20.945" v="90" actId="20577"/>
        <pc:sldMkLst>
          <pc:docMk/>
          <pc:sldMk cId="256724125" sldId="292"/>
        </pc:sldMkLst>
        <pc:spChg chg="mod">
          <ac:chgData name="Raphael" userId="52bac10d-3778-4d34-a73d-499f775bd2a8" providerId="ADAL" clId="{E576C44F-EDC9-45EC-87AB-DBEFA33AA077}" dt="2021-10-26T07:44:14.252" v="22" actId="20577"/>
          <ac:spMkLst>
            <pc:docMk/>
            <pc:sldMk cId="256724125" sldId="292"/>
            <ac:spMk id="6" creationId="{CED45FE3-4BAA-4C4F-A5FB-ADCADC62ADBB}"/>
          </ac:spMkLst>
        </pc:spChg>
        <pc:spChg chg="mod">
          <ac:chgData name="Raphael" userId="52bac10d-3778-4d34-a73d-499f775bd2a8" providerId="ADAL" clId="{E576C44F-EDC9-45EC-87AB-DBEFA33AA077}" dt="2021-10-26T07:52:20.945" v="90" actId="20577"/>
          <ac:spMkLst>
            <pc:docMk/>
            <pc:sldMk cId="256724125" sldId="292"/>
            <ac:spMk id="7" creationId="{78A22E80-058E-41A5-95C8-D2910DCD4D66}"/>
          </ac:spMkLst>
        </pc:spChg>
        <pc:picChg chg="mod">
          <ac:chgData name="Raphael" userId="52bac10d-3778-4d34-a73d-499f775bd2a8" providerId="ADAL" clId="{E576C44F-EDC9-45EC-87AB-DBEFA33AA077}" dt="2021-10-26T07:39:08.701" v="1"/>
          <ac:picMkLst>
            <pc:docMk/>
            <pc:sldMk cId="256724125" sldId="292"/>
            <ac:picMk id="1026" creationId="{0F97AC7B-8C24-40C6-A89D-D243268DCA7D}"/>
          </ac:picMkLst>
        </pc:picChg>
      </pc:sldChg>
      <pc:sldChg chg="delSp modSp add mod">
        <pc:chgData name="Raphael" userId="52bac10d-3778-4d34-a73d-499f775bd2a8" providerId="ADAL" clId="{E576C44F-EDC9-45EC-87AB-DBEFA33AA077}" dt="2021-10-26T08:40:45.899" v="682" actId="20577"/>
        <pc:sldMkLst>
          <pc:docMk/>
          <pc:sldMk cId="4262224606" sldId="293"/>
        </pc:sldMkLst>
        <pc:spChg chg="mod">
          <ac:chgData name="Raphael" userId="52bac10d-3778-4d34-a73d-499f775bd2a8" providerId="ADAL" clId="{E576C44F-EDC9-45EC-87AB-DBEFA33AA077}" dt="2021-10-26T08:32:05.410" v="486" actId="20577"/>
          <ac:spMkLst>
            <pc:docMk/>
            <pc:sldMk cId="4262224606" sldId="293"/>
            <ac:spMk id="3" creationId="{DBE2012B-DEAA-49CE-BB0C-04919FC87805}"/>
          </ac:spMkLst>
        </pc:spChg>
        <pc:spChg chg="mod">
          <ac:chgData name="Raphael" userId="52bac10d-3778-4d34-a73d-499f775bd2a8" providerId="ADAL" clId="{E576C44F-EDC9-45EC-87AB-DBEFA33AA077}" dt="2021-10-26T08:34:43.278" v="526" actId="20577"/>
          <ac:spMkLst>
            <pc:docMk/>
            <pc:sldMk cId="4262224606" sldId="293"/>
            <ac:spMk id="6" creationId="{CED45FE3-4BAA-4C4F-A5FB-ADCADC62ADBB}"/>
          </ac:spMkLst>
        </pc:spChg>
        <pc:spChg chg="mod">
          <ac:chgData name="Raphael" userId="52bac10d-3778-4d34-a73d-499f775bd2a8" providerId="ADAL" clId="{E576C44F-EDC9-45EC-87AB-DBEFA33AA077}" dt="2021-10-26T08:40:45.899" v="682" actId="20577"/>
          <ac:spMkLst>
            <pc:docMk/>
            <pc:sldMk cId="4262224606" sldId="293"/>
            <ac:spMk id="7" creationId="{78A22E80-058E-41A5-95C8-D2910DCD4D66}"/>
          </ac:spMkLst>
        </pc:spChg>
        <pc:picChg chg="del">
          <ac:chgData name="Raphael" userId="52bac10d-3778-4d34-a73d-499f775bd2a8" providerId="ADAL" clId="{E576C44F-EDC9-45EC-87AB-DBEFA33AA077}" dt="2021-10-26T08:39:06.901" v="565" actId="478"/>
          <ac:picMkLst>
            <pc:docMk/>
            <pc:sldMk cId="4262224606" sldId="293"/>
            <ac:picMk id="2050" creationId="{C0708F1A-EA77-49E6-929A-3A4D8A6533DF}"/>
          </ac:picMkLst>
        </pc:picChg>
      </pc:sldChg>
      <pc:sldChg chg="addSp delSp modSp add mod">
        <pc:chgData name="Raphael" userId="52bac10d-3778-4d34-a73d-499f775bd2a8" providerId="ADAL" clId="{E576C44F-EDC9-45EC-87AB-DBEFA33AA077}" dt="2021-10-26T09:02:03.787" v="843" actId="2710"/>
        <pc:sldMkLst>
          <pc:docMk/>
          <pc:sldMk cId="2811869792" sldId="294"/>
        </pc:sldMkLst>
        <pc:spChg chg="mod">
          <ac:chgData name="Raphael" userId="52bac10d-3778-4d34-a73d-499f775bd2a8" providerId="ADAL" clId="{E576C44F-EDC9-45EC-87AB-DBEFA33AA077}" dt="2021-10-26T08:41:22.807" v="703" actId="20577"/>
          <ac:spMkLst>
            <pc:docMk/>
            <pc:sldMk cId="2811869792" sldId="294"/>
            <ac:spMk id="3" creationId="{DBE2012B-DEAA-49CE-BB0C-04919FC87805}"/>
          </ac:spMkLst>
        </pc:spChg>
        <pc:spChg chg="mod">
          <ac:chgData name="Raphael" userId="52bac10d-3778-4d34-a73d-499f775bd2a8" providerId="ADAL" clId="{E576C44F-EDC9-45EC-87AB-DBEFA33AA077}" dt="2021-10-26T08:52:13.426" v="732" actId="6549"/>
          <ac:spMkLst>
            <pc:docMk/>
            <pc:sldMk cId="2811869792" sldId="294"/>
            <ac:spMk id="6" creationId="{CED45FE3-4BAA-4C4F-A5FB-ADCADC62ADBB}"/>
          </ac:spMkLst>
        </pc:spChg>
        <pc:spChg chg="add del mod">
          <ac:chgData name="Raphael" userId="52bac10d-3778-4d34-a73d-499f775bd2a8" providerId="ADAL" clId="{E576C44F-EDC9-45EC-87AB-DBEFA33AA077}" dt="2021-10-26T09:02:03.787" v="843" actId="2710"/>
          <ac:spMkLst>
            <pc:docMk/>
            <pc:sldMk cId="2811869792" sldId="294"/>
            <ac:spMk id="7" creationId="{78A22E80-058E-41A5-95C8-D2910DCD4D66}"/>
          </ac:spMkLst>
        </pc:spChg>
      </pc:sldChg>
      <pc:sldChg chg="add">
        <pc:chgData name="Raphael" userId="52bac10d-3778-4d34-a73d-499f775bd2a8" providerId="ADAL" clId="{E576C44F-EDC9-45EC-87AB-DBEFA33AA077}" dt="2021-10-26T09:02:26.512" v="844" actId="2890"/>
        <pc:sldMkLst>
          <pc:docMk/>
          <pc:sldMk cId="4036960650" sldId="295"/>
        </pc:sldMkLst>
      </pc:sldChg>
      <pc:sldChg chg="addSp delSp modSp add mod ord">
        <pc:chgData name="Raphael" userId="52bac10d-3778-4d34-a73d-499f775bd2a8" providerId="ADAL" clId="{E576C44F-EDC9-45EC-87AB-DBEFA33AA077}" dt="2021-10-26T14:27:06.412" v="2799" actId="113"/>
        <pc:sldMkLst>
          <pc:docMk/>
          <pc:sldMk cId="1483691497" sldId="296"/>
        </pc:sldMkLst>
        <pc:spChg chg="mod">
          <ac:chgData name="Raphael" userId="52bac10d-3778-4d34-a73d-499f775bd2a8" providerId="ADAL" clId="{E576C44F-EDC9-45EC-87AB-DBEFA33AA077}" dt="2021-10-26T09:13:40.277" v="856" actId="6549"/>
          <ac:spMkLst>
            <pc:docMk/>
            <pc:sldMk cId="1483691497" sldId="296"/>
            <ac:spMk id="2" creationId="{D418A7AA-1DA4-4AB1-818D-18765EE180C5}"/>
          </ac:spMkLst>
        </pc:spChg>
        <pc:spChg chg="mod">
          <ac:chgData name="Raphael" userId="52bac10d-3778-4d34-a73d-499f775bd2a8" providerId="ADAL" clId="{E576C44F-EDC9-45EC-87AB-DBEFA33AA077}" dt="2021-10-26T14:22:11.141" v="2768" actId="14100"/>
          <ac:spMkLst>
            <pc:docMk/>
            <pc:sldMk cId="1483691497" sldId="296"/>
            <ac:spMk id="6" creationId="{CED45FE3-4BAA-4C4F-A5FB-ADCADC62ADBB}"/>
          </ac:spMkLst>
        </pc:spChg>
        <pc:spChg chg="del mod">
          <ac:chgData name="Raphael" userId="52bac10d-3778-4d34-a73d-499f775bd2a8" providerId="ADAL" clId="{E576C44F-EDC9-45EC-87AB-DBEFA33AA077}" dt="2021-10-26T09:37:54.906" v="1456" actId="478"/>
          <ac:spMkLst>
            <pc:docMk/>
            <pc:sldMk cId="1483691497" sldId="296"/>
            <ac:spMk id="7" creationId="{78A22E80-058E-41A5-95C8-D2910DCD4D66}"/>
          </ac:spMkLst>
        </pc:spChg>
        <pc:spChg chg="add mod">
          <ac:chgData name="Raphael" userId="52bac10d-3778-4d34-a73d-499f775bd2a8" providerId="ADAL" clId="{E576C44F-EDC9-45EC-87AB-DBEFA33AA077}" dt="2021-10-26T14:27:06.412" v="2799" actId="113"/>
          <ac:spMkLst>
            <pc:docMk/>
            <pc:sldMk cId="1483691497" sldId="296"/>
            <ac:spMk id="8" creationId="{93C0F5BE-1DFD-4725-B3AB-564272B75969}"/>
          </ac:spMkLst>
        </pc:spChg>
      </pc:sldChg>
      <pc:sldChg chg="addSp delSp modSp add mod">
        <pc:chgData name="Raphael" userId="52bac10d-3778-4d34-a73d-499f775bd2a8" providerId="ADAL" clId="{E576C44F-EDC9-45EC-87AB-DBEFA33AA077}" dt="2021-10-26T12:32:48.228" v="2014" actId="207"/>
        <pc:sldMkLst>
          <pc:docMk/>
          <pc:sldMk cId="2964399589" sldId="297"/>
        </pc:sldMkLst>
        <pc:spChg chg="mod">
          <ac:chgData name="Raphael" userId="52bac10d-3778-4d34-a73d-499f775bd2a8" providerId="ADAL" clId="{E576C44F-EDC9-45EC-87AB-DBEFA33AA077}" dt="2021-10-26T09:32:45.350" v="1276" actId="6549"/>
          <ac:spMkLst>
            <pc:docMk/>
            <pc:sldMk cId="2964399589" sldId="297"/>
            <ac:spMk id="3" creationId="{DBE2012B-DEAA-49CE-BB0C-04919FC87805}"/>
          </ac:spMkLst>
        </pc:spChg>
        <pc:spChg chg="del">
          <ac:chgData name="Raphael" userId="52bac10d-3778-4d34-a73d-499f775bd2a8" providerId="ADAL" clId="{E576C44F-EDC9-45EC-87AB-DBEFA33AA077}" dt="2021-10-26T09:33:10.932" v="1278" actId="478"/>
          <ac:spMkLst>
            <pc:docMk/>
            <pc:sldMk cId="2964399589" sldId="297"/>
            <ac:spMk id="6" creationId="{CED45FE3-4BAA-4C4F-A5FB-ADCADC62ADBB}"/>
          </ac:spMkLst>
        </pc:spChg>
        <pc:spChg chg="del">
          <ac:chgData name="Raphael" userId="52bac10d-3778-4d34-a73d-499f775bd2a8" providerId="ADAL" clId="{E576C44F-EDC9-45EC-87AB-DBEFA33AA077}" dt="2021-10-26T09:32:50.814" v="1277" actId="478"/>
          <ac:spMkLst>
            <pc:docMk/>
            <pc:sldMk cId="2964399589" sldId="297"/>
            <ac:spMk id="7" creationId="{78A22E80-058E-41A5-95C8-D2910DCD4D66}"/>
          </ac:spMkLst>
        </pc:spChg>
        <pc:spChg chg="add mod">
          <ac:chgData name="Raphael" userId="52bac10d-3778-4d34-a73d-499f775bd2a8" providerId="ADAL" clId="{E576C44F-EDC9-45EC-87AB-DBEFA33AA077}" dt="2021-10-26T12:32:39.399" v="2012" actId="207"/>
          <ac:spMkLst>
            <pc:docMk/>
            <pc:sldMk cId="2964399589" sldId="297"/>
            <ac:spMk id="8" creationId="{7F879DF9-A611-4D20-924E-A5DFA5139AAB}"/>
          </ac:spMkLst>
        </pc:spChg>
        <pc:spChg chg="add mod">
          <ac:chgData name="Raphael" userId="52bac10d-3778-4d34-a73d-499f775bd2a8" providerId="ADAL" clId="{E576C44F-EDC9-45EC-87AB-DBEFA33AA077}" dt="2021-10-26T12:32:48.228" v="2014" actId="207"/>
          <ac:spMkLst>
            <pc:docMk/>
            <pc:sldMk cId="2964399589" sldId="297"/>
            <ac:spMk id="9" creationId="{85D55407-0482-4A25-BFD1-DB66E0AF3D5A}"/>
          </ac:spMkLst>
        </pc:spChg>
      </pc:sldChg>
      <pc:sldChg chg="delSp modSp add mod ord">
        <pc:chgData name="Raphael" userId="52bac10d-3778-4d34-a73d-499f775bd2a8" providerId="ADAL" clId="{E576C44F-EDC9-45EC-87AB-DBEFA33AA077}" dt="2021-10-26T14:31:23.748" v="2845" actId="20577"/>
        <pc:sldMkLst>
          <pc:docMk/>
          <pc:sldMk cId="2579834756" sldId="298"/>
        </pc:sldMkLst>
        <pc:spChg chg="mod">
          <ac:chgData name="Raphael" userId="52bac10d-3778-4d34-a73d-499f775bd2a8" providerId="ADAL" clId="{E576C44F-EDC9-45EC-87AB-DBEFA33AA077}" dt="2021-10-26T14:20:55.694" v="2767" actId="20577"/>
          <ac:spMkLst>
            <pc:docMk/>
            <pc:sldMk cId="2579834756" sldId="298"/>
            <ac:spMk id="3" creationId="{DBE2012B-DEAA-49CE-BB0C-04919FC87805}"/>
          </ac:spMkLst>
        </pc:spChg>
        <pc:spChg chg="mod">
          <ac:chgData name="Raphael" userId="52bac10d-3778-4d34-a73d-499f775bd2a8" providerId="ADAL" clId="{E576C44F-EDC9-45EC-87AB-DBEFA33AA077}" dt="2021-10-26T14:31:23.748" v="2845" actId="20577"/>
          <ac:spMkLst>
            <pc:docMk/>
            <pc:sldMk cId="2579834756" sldId="298"/>
            <ac:spMk id="6" creationId="{CED45FE3-4BAA-4C4F-A5FB-ADCADC62ADBB}"/>
          </ac:spMkLst>
        </pc:spChg>
        <pc:spChg chg="del">
          <ac:chgData name="Raphael" userId="52bac10d-3778-4d34-a73d-499f775bd2a8" providerId="ADAL" clId="{E576C44F-EDC9-45EC-87AB-DBEFA33AA077}" dt="2021-10-26T09:35:59.151" v="1391" actId="478"/>
          <ac:spMkLst>
            <pc:docMk/>
            <pc:sldMk cId="2579834756" sldId="298"/>
            <ac:spMk id="7" creationId="{78A22E80-058E-41A5-95C8-D2910DCD4D66}"/>
          </ac:spMkLst>
        </pc:spChg>
      </pc:sldChg>
      <pc:sldChg chg="addSp delSp modSp add mod">
        <pc:chgData name="Raphael" userId="52bac10d-3778-4d34-a73d-499f775bd2a8" providerId="ADAL" clId="{E576C44F-EDC9-45EC-87AB-DBEFA33AA077}" dt="2021-10-26T09:40:08.275" v="1484" actId="20577"/>
        <pc:sldMkLst>
          <pc:docMk/>
          <pc:sldMk cId="481569819" sldId="299"/>
        </pc:sldMkLst>
        <pc:spChg chg="del">
          <ac:chgData name="Raphael" userId="52bac10d-3778-4d34-a73d-499f775bd2a8" providerId="ADAL" clId="{E576C44F-EDC9-45EC-87AB-DBEFA33AA077}" dt="2021-10-26T09:38:19.534" v="1460" actId="478"/>
          <ac:spMkLst>
            <pc:docMk/>
            <pc:sldMk cId="481569819" sldId="299"/>
            <ac:spMk id="6" creationId="{CED45FE3-4BAA-4C4F-A5FB-ADCADC62ADBB}"/>
          </ac:spMkLst>
        </pc:spChg>
        <pc:spChg chg="mod">
          <ac:chgData name="Raphael" userId="52bac10d-3778-4d34-a73d-499f775bd2a8" providerId="ADAL" clId="{E576C44F-EDC9-45EC-87AB-DBEFA33AA077}" dt="2021-10-26T09:39:36.849" v="1478" actId="1076"/>
          <ac:spMkLst>
            <pc:docMk/>
            <pc:sldMk cId="481569819" sldId="299"/>
            <ac:spMk id="7" creationId="{78A22E80-058E-41A5-95C8-D2910DCD4D66}"/>
          </ac:spMkLst>
        </pc:spChg>
        <pc:spChg chg="add mod">
          <ac:chgData name="Raphael" userId="52bac10d-3778-4d34-a73d-499f775bd2a8" providerId="ADAL" clId="{E576C44F-EDC9-45EC-87AB-DBEFA33AA077}" dt="2021-10-26T09:40:08.275" v="1484" actId="20577"/>
          <ac:spMkLst>
            <pc:docMk/>
            <pc:sldMk cId="481569819" sldId="299"/>
            <ac:spMk id="8" creationId="{9E79E366-F523-4F22-B171-3E5D033C2911}"/>
          </ac:spMkLst>
        </pc:spChg>
      </pc:sldChg>
      <pc:sldChg chg="delSp modSp add mod ord">
        <pc:chgData name="Raphael" userId="52bac10d-3778-4d34-a73d-499f775bd2a8" providerId="ADAL" clId="{E576C44F-EDC9-45EC-87AB-DBEFA33AA077}" dt="2021-10-26T14:19:49.290" v="2748"/>
        <pc:sldMkLst>
          <pc:docMk/>
          <pc:sldMk cId="3808948593" sldId="300"/>
        </pc:sldMkLst>
        <pc:spChg chg="mod">
          <ac:chgData name="Raphael" userId="52bac10d-3778-4d34-a73d-499f775bd2a8" providerId="ADAL" clId="{E576C44F-EDC9-45EC-87AB-DBEFA33AA077}" dt="2021-10-26T10:18:40.237" v="1541" actId="20577"/>
          <ac:spMkLst>
            <pc:docMk/>
            <pc:sldMk cId="3808948593" sldId="300"/>
            <ac:spMk id="2" creationId="{D418A7AA-1DA4-4AB1-818D-18765EE180C5}"/>
          </ac:spMkLst>
        </pc:spChg>
        <pc:spChg chg="mod">
          <ac:chgData name="Raphael" userId="52bac10d-3778-4d34-a73d-499f775bd2a8" providerId="ADAL" clId="{E576C44F-EDC9-45EC-87AB-DBEFA33AA077}" dt="2021-10-26T10:21:31.276" v="1546" actId="113"/>
          <ac:spMkLst>
            <pc:docMk/>
            <pc:sldMk cId="3808948593" sldId="300"/>
            <ac:spMk id="3" creationId="{DBE2012B-DEAA-49CE-BB0C-04919FC87805}"/>
          </ac:spMkLst>
        </pc:spChg>
        <pc:spChg chg="del">
          <ac:chgData name="Raphael" userId="52bac10d-3778-4d34-a73d-499f775bd2a8" providerId="ADAL" clId="{E576C44F-EDC9-45EC-87AB-DBEFA33AA077}" dt="2021-10-26T10:24:52.044" v="1584" actId="478"/>
          <ac:spMkLst>
            <pc:docMk/>
            <pc:sldMk cId="3808948593" sldId="300"/>
            <ac:spMk id="4" creationId="{D8074C58-10D5-4AD8-B3CE-62D68957D7D3}"/>
          </ac:spMkLst>
        </pc:spChg>
        <pc:spChg chg="mod">
          <ac:chgData name="Raphael" userId="52bac10d-3778-4d34-a73d-499f775bd2a8" providerId="ADAL" clId="{E576C44F-EDC9-45EC-87AB-DBEFA33AA077}" dt="2021-10-26T12:07:07.431" v="1900" actId="115"/>
          <ac:spMkLst>
            <pc:docMk/>
            <pc:sldMk cId="3808948593" sldId="300"/>
            <ac:spMk id="8" creationId="{7F879DF9-A611-4D20-924E-A5DFA5139AAB}"/>
          </ac:spMkLst>
        </pc:spChg>
        <pc:spChg chg="del">
          <ac:chgData name="Raphael" userId="52bac10d-3778-4d34-a73d-499f775bd2a8" providerId="ADAL" clId="{E576C44F-EDC9-45EC-87AB-DBEFA33AA077}" dt="2021-10-26T10:18:48.473" v="1542" actId="478"/>
          <ac:spMkLst>
            <pc:docMk/>
            <pc:sldMk cId="3808948593" sldId="300"/>
            <ac:spMk id="9" creationId="{85D55407-0482-4A25-BFD1-DB66E0AF3D5A}"/>
          </ac:spMkLst>
        </pc:spChg>
      </pc:sldChg>
      <pc:sldChg chg="addSp delSp modSp add mod ord">
        <pc:chgData name="Raphael" userId="52bac10d-3778-4d34-a73d-499f775bd2a8" providerId="ADAL" clId="{E576C44F-EDC9-45EC-87AB-DBEFA33AA077}" dt="2021-10-26T14:19:49.290" v="2748"/>
        <pc:sldMkLst>
          <pc:docMk/>
          <pc:sldMk cId="2497067032" sldId="301"/>
        </pc:sldMkLst>
        <pc:spChg chg="mod">
          <ac:chgData name="Raphael" userId="52bac10d-3778-4d34-a73d-499f775bd2a8" providerId="ADAL" clId="{E576C44F-EDC9-45EC-87AB-DBEFA33AA077}" dt="2021-10-26T12:47:36.897" v="2117" actId="20577"/>
          <ac:spMkLst>
            <pc:docMk/>
            <pc:sldMk cId="2497067032" sldId="301"/>
            <ac:spMk id="3" creationId="{DBE2012B-DEAA-49CE-BB0C-04919FC87805}"/>
          </ac:spMkLst>
        </pc:spChg>
        <pc:spChg chg="add mod">
          <ac:chgData name="Raphael" userId="52bac10d-3778-4d34-a73d-499f775bd2a8" providerId="ADAL" clId="{E576C44F-EDC9-45EC-87AB-DBEFA33AA077}" dt="2021-10-26T13:10:13.874" v="2226"/>
          <ac:spMkLst>
            <pc:docMk/>
            <pc:sldMk cId="2497067032" sldId="301"/>
            <ac:spMk id="7" creationId="{D62CACA8-7C0C-4632-B10E-FF79DB56159C}"/>
          </ac:spMkLst>
        </pc:spChg>
        <pc:spChg chg="del mod">
          <ac:chgData name="Raphael" userId="52bac10d-3778-4d34-a73d-499f775bd2a8" providerId="ADAL" clId="{E576C44F-EDC9-45EC-87AB-DBEFA33AA077}" dt="2021-10-26T12:47:09.385" v="2114"/>
          <ac:spMkLst>
            <pc:docMk/>
            <pc:sldMk cId="2497067032" sldId="301"/>
            <ac:spMk id="8" creationId="{7F879DF9-A611-4D20-924E-A5DFA5139AAB}"/>
          </ac:spMkLst>
        </pc:spChg>
        <pc:picChg chg="add mod">
          <ac:chgData name="Raphael" userId="52bac10d-3778-4d34-a73d-499f775bd2a8" providerId="ADAL" clId="{E576C44F-EDC9-45EC-87AB-DBEFA33AA077}" dt="2021-10-26T12:51:08.018" v="2186" actId="14100"/>
          <ac:picMkLst>
            <pc:docMk/>
            <pc:sldMk cId="2497067032" sldId="301"/>
            <ac:picMk id="4098" creationId="{3C1D401F-7131-44CB-8966-57C43266BF07}"/>
          </ac:picMkLst>
        </pc:picChg>
      </pc:sldChg>
      <pc:sldChg chg="addSp delSp modSp add mod ord">
        <pc:chgData name="Raphael" userId="52bac10d-3778-4d34-a73d-499f775bd2a8" providerId="ADAL" clId="{E576C44F-EDC9-45EC-87AB-DBEFA33AA077}" dt="2021-10-26T14:19:49.290" v="2748"/>
        <pc:sldMkLst>
          <pc:docMk/>
          <pc:sldMk cId="2344292328" sldId="302"/>
        </pc:sldMkLst>
        <pc:spChg chg="mod">
          <ac:chgData name="Raphael" userId="52bac10d-3778-4d34-a73d-499f775bd2a8" providerId="ADAL" clId="{E576C44F-EDC9-45EC-87AB-DBEFA33AA077}" dt="2021-10-26T13:44:48.161" v="2703" actId="313"/>
          <ac:spMkLst>
            <pc:docMk/>
            <pc:sldMk cId="2344292328" sldId="302"/>
            <ac:spMk id="7" creationId="{D62CACA8-7C0C-4632-B10E-FF79DB56159C}"/>
          </ac:spMkLst>
        </pc:spChg>
        <pc:picChg chg="del">
          <ac:chgData name="Raphael" userId="52bac10d-3778-4d34-a73d-499f775bd2a8" providerId="ADAL" clId="{E576C44F-EDC9-45EC-87AB-DBEFA33AA077}" dt="2021-10-26T13:10:38.997" v="2227" actId="478"/>
          <ac:picMkLst>
            <pc:docMk/>
            <pc:sldMk cId="2344292328" sldId="302"/>
            <ac:picMk id="4098" creationId="{3C1D401F-7131-44CB-8966-57C43266BF07}"/>
          </ac:picMkLst>
        </pc:picChg>
        <pc:picChg chg="add mod">
          <ac:chgData name="Raphael" userId="52bac10d-3778-4d34-a73d-499f775bd2a8" providerId="ADAL" clId="{E576C44F-EDC9-45EC-87AB-DBEFA33AA077}" dt="2021-10-26T13:46:38.124" v="2713" actId="14100"/>
          <ac:picMkLst>
            <pc:docMk/>
            <pc:sldMk cId="2344292328" sldId="302"/>
            <ac:picMk id="6146" creationId="{C852F39B-308D-4629-B967-66B4BBB90335}"/>
          </ac:picMkLst>
        </pc:picChg>
        <pc:picChg chg="add mod">
          <ac:chgData name="Raphael" userId="52bac10d-3778-4d34-a73d-499f775bd2a8" providerId="ADAL" clId="{E576C44F-EDC9-45EC-87AB-DBEFA33AA077}" dt="2021-10-26T13:46:29.659" v="2710" actId="1076"/>
          <ac:picMkLst>
            <pc:docMk/>
            <pc:sldMk cId="2344292328" sldId="302"/>
            <ac:picMk id="6148" creationId="{0D69D54A-7BD2-4006-912B-9851AA1D2543}"/>
          </ac:picMkLst>
        </pc:picChg>
        <pc:picChg chg="add mod">
          <ac:chgData name="Raphael" userId="52bac10d-3778-4d34-a73d-499f775bd2a8" providerId="ADAL" clId="{E576C44F-EDC9-45EC-87AB-DBEFA33AA077}" dt="2021-10-26T13:46:31.227" v="2711" actId="1076"/>
          <ac:picMkLst>
            <pc:docMk/>
            <pc:sldMk cId="2344292328" sldId="302"/>
            <ac:picMk id="6150" creationId="{C5683006-AF24-4CAF-B1DD-16D6A341B3D6}"/>
          </ac:picMkLst>
        </pc:picChg>
        <pc:picChg chg="add mod">
          <ac:chgData name="Raphael" userId="52bac10d-3778-4d34-a73d-499f775bd2a8" providerId="ADAL" clId="{E576C44F-EDC9-45EC-87AB-DBEFA33AA077}" dt="2021-10-26T13:46:34.402" v="2712" actId="1076"/>
          <ac:picMkLst>
            <pc:docMk/>
            <pc:sldMk cId="2344292328" sldId="302"/>
            <ac:picMk id="6152" creationId="{D49C6D5B-71EE-4F2A-9D04-5DDB80117AC4}"/>
          </ac:picMkLst>
        </pc:picChg>
        <pc:cxnChg chg="add">
          <ac:chgData name="Raphael" userId="52bac10d-3778-4d34-a73d-499f775bd2a8" providerId="ADAL" clId="{E576C44F-EDC9-45EC-87AB-DBEFA33AA077}" dt="2021-10-26T13:46:00.420" v="2704" actId="11529"/>
          <ac:cxnSpMkLst>
            <pc:docMk/>
            <pc:sldMk cId="2344292328" sldId="302"/>
            <ac:cxnSpMk id="6" creationId="{D17657BF-4FCC-4EA5-9B60-35C199C60360}"/>
          </ac:cxnSpMkLst>
        </pc:cxnChg>
        <pc:cxnChg chg="add mod">
          <ac:chgData name="Raphael" userId="52bac10d-3778-4d34-a73d-499f775bd2a8" providerId="ADAL" clId="{E576C44F-EDC9-45EC-87AB-DBEFA33AA077}" dt="2021-10-26T13:46:12.223" v="2706" actId="1076"/>
          <ac:cxnSpMkLst>
            <pc:docMk/>
            <pc:sldMk cId="2344292328" sldId="302"/>
            <ac:cxnSpMk id="13" creationId="{E613A03C-E2B7-4329-84DB-C9DD4AB32BDD}"/>
          </ac:cxnSpMkLst>
        </pc:cxnChg>
        <pc:cxnChg chg="add mod">
          <ac:chgData name="Raphael" userId="52bac10d-3778-4d34-a73d-499f775bd2a8" providerId="ADAL" clId="{E576C44F-EDC9-45EC-87AB-DBEFA33AA077}" dt="2021-10-26T13:46:21.672" v="2708" actId="1076"/>
          <ac:cxnSpMkLst>
            <pc:docMk/>
            <pc:sldMk cId="2344292328" sldId="302"/>
            <ac:cxnSpMk id="14" creationId="{6A666C2E-C6F4-471D-8B09-39F304AE8F5A}"/>
          </ac:cxnSpMkLst>
        </pc:cxnChg>
      </pc:sldChg>
      <pc:sldChg chg="addSp delSp modSp add del mod ord">
        <pc:chgData name="Raphael" userId="52bac10d-3778-4d34-a73d-499f775bd2a8" providerId="ADAL" clId="{E576C44F-EDC9-45EC-87AB-DBEFA33AA077}" dt="2021-10-26T12:46:40.160" v="2100" actId="47"/>
        <pc:sldMkLst>
          <pc:docMk/>
          <pc:sldMk cId="2665773696" sldId="302"/>
        </pc:sldMkLst>
        <pc:spChg chg="del">
          <ac:chgData name="Raphael" userId="52bac10d-3778-4d34-a73d-499f775bd2a8" providerId="ADAL" clId="{E576C44F-EDC9-45EC-87AB-DBEFA33AA077}" dt="2021-10-26T12:33:33.307" v="2020" actId="478"/>
          <ac:spMkLst>
            <pc:docMk/>
            <pc:sldMk cId="2665773696" sldId="302"/>
            <ac:spMk id="3" creationId="{DBE2012B-DEAA-49CE-BB0C-04919FC87805}"/>
          </ac:spMkLst>
        </pc:spChg>
        <pc:spChg chg="add mod">
          <ac:chgData name="Raphael" userId="52bac10d-3778-4d34-a73d-499f775bd2a8" providerId="ADAL" clId="{E576C44F-EDC9-45EC-87AB-DBEFA33AA077}" dt="2021-10-26T12:42:41.615" v="2096" actId="20577"/>
          <ac:spMkLst>
            <pc:docMk/>
            <pc:sldMk cId="2665773696" sldId="302"/>
            <ac:spMk id="6" creationId="{A57486A2-B7B9-4631-A9A6-5DBD668EF64D}"/>
          </ac:spMkLst>
        </pc:spChg>
        <pc:spChg chg="add del">
          <ac:chgData name="Raphael" userId="52bac10d-3778-4d34-a73d-499f775bd2a8" providerId="ADAL" clId="{E576C44F-EDC9-45EC-87AB-DBEFA33AA077}" dt="2021-10-26T12:34:21.184" v="2047" actId="478"/>
          <ac:spMkLst>
            <pc:docMk/>
            <pc:sldMk cId="2665773696" sldId="302"/>
            <ac:spMk id="8" creationId="{7F879DF9-A611-4D20-924E-A5DFA5139AAB}"/>
          </ac:spMkLst>
        </pc:spChg>
        <pc:picChg chg="add del mod">
          <ac:chgData name="Raphael" userId="52bac10d-3778-4d34-a73d-499f775bd2a8" providerId="ADAL" clId="{E576C44F-EDC9-45EC-87AB-DBEFA33AA077}" dt="2021-10-26T12:46:37.168" v="2099" actId="478"/>
          <ac:picMkLst>
            <pc:docMk/>
            <pc:sldMk cId="2665773696" sldId="302"/>
            <ac:picMk id="3074" creationId="{FB7AA7D1-A8A4-40EA-8491-2EE352B0BC6D}"/>
          </ac:picMkLst>
        </pc:picChg>
      </pc:sldChg>
      <pc:sldChg chg="addSp delSp modSp add mod ord">
        <pc:chgData name="Raphael" userId="52bac10d-3778-4d34-a73d-499f775bd2a8" providerId="ADAL" clId="{E576C44F-EDC9-45EC-87AB-DBEFA33AA077}" dt="2021-10-26T14:19:49.290" v="2748"/>
        <pc:sldMkLst>
          <pc:docMk/>
          <pc:sldMk cId="220273171" sldId="303"/>
        </pc:sldMkLst>
        <pc:spChg chg="del">
          <ac:chgData name="Raphael" userId="52bac10d-3778-4d34-a73d-499f775bd2a8" providerId="ADAL" clId="{E576C44F-EDC9-45EC-87AB-DBEFA33AA077}" dt="2021-10-26T13:34:54.275" v="2661" actId="478"/>
          <ac:spMkLst>
            <pc:docMk/>
            <pc:sldMk cId="220273171" sldId="303"/>
            <ac:spMk id="7" creationId="{D62CACA8-7C0C-4632-B10E-FF79DB56159C}"/>
          </ac:spMkLst>
        </pc:spChg>
        <pc:picChg chg="add mod">
          <ac:chgData name="Raphael" userId="52bac10d-3778-4d34-a73d-499f775bd2a8" providerId="ADAL" clId="{E576C44F-EDC9-45EC-87AB-DBEFA33AA077}" dt="2021-10-26T13:35:15.973" v="2665" actId="14100"/>
          <ac:picMkLst>
            <pc:docMk/>
            <pc:sldMk cId="220273171" sldId="303"/>
            <ac:picMk id="5122" creationId="{A199766A-2F64-489F-9538-F600B06BEAE9}"/>
          </ac:picMkLst>
        </pc:picChg>
      </pc:sldChg>
      <pc:sldChg chg="delSp modSp add mod">
        <pc:chgData name="Raphael" userId="52bac10d-3778-4d34-a73d-499f775bd2a8" providerId="ADAL" clId="{E576C44F-EDC9-45EC-87AB-DBEFA33AA077}" dt="2021-10-26T14:30:30.089" v="2844" actId="20577"/>
        <pc:sldMkLst>
          <pc:docMk/>
          <pc:sldMk cId="1804785399" sldId="304"/>
        </pc:sldMkLst>
        <pc:spChg chg="mod">
          <ac:chgData name="Raphael" userId="52bac10d-3778-4d34-a73d-499f775bd2a8" providerId="ADAL" clId="{E576C44F-EDC9-45EC-87AB-DBEFA33AA077}" dt="2021-10-26T14:30:30.089" v="2844" actId="20577"/>
          <ac:spMkLst>
            <pc:docMk/>
            <pc:sldMk cId="1804785399" sldId="304"/>
            <ac:spMk id="2" creationId="{D418A7AA-1DA4-4AB1-818D-18765EE180C5}"/>
          </ac:spMkLst>
        </pc:spChg>
        <pc:spChg chg="mod">
          <ac:chgData name="Raphael" userId="52bac10d-3778-4d34-a73d-499f775bd2a8" providerId="ADAL" clId="{E576C44F-EDC9-45EC-87AB-DBEFA33AA077}" dt="2021-10-26T14:16:16.161" v="2746" actId="403"/>
          <ac:spMkLst>
            <pc:docMk/>
            <pc:sldMk cId="1804785399" sldId="304"/>
            <ac:spMk id="3" creationId="{DBE2012B-DEAA-49CE-BB0C-04919FC87805}"/>
          </ac:spMkLst>
        </pc:spChg>
        <pc:spChg chg="del">
          <ac:chgData name="Raphael" userId="52bac10d-3778-4d34-a73d-499f775bd2a8" providerId="ADAL" clId="{E576C44F-EDC9-45EC-87AB-DBEFA33AA077}" dt="2021-10-26T14:15:33.571" v="2723" actId="478"/>
          <ac:spMkLst>
            <pc:docMk/>
            <pc:sldMk cId="1804785399" sldId="304"/>
            <ac:spMk id="8" creationId="{7F879DF9-A611-4D20-924E-A5DFA5139AAB}"/>
          </ac:spMkLst>
        </pc:spChg>
        <pc:spChg chg="del">
          <ac:chgData name="Raphael" userId="52bac10d-3778-4d34-a73d-499f775bd2a8" providerId="ADAL" clId="{E576C44F-EDC9-45EC-87AB-DBEFA33AA077}" dt="2021-10-26T14:15:33.571" v="2723" actId="478"/>
          <ac:spMkLst>
            <pc:docMk/>
            <pc:sldMk cId="1804785399" sldId="304"/>
            <ac:spMk id="9" creationId="{85D55407-0482-4A25-BFD1-DB66E0AF3D5A}"/>
          </ac:spMkLst>
        </pc:spChg>
      </pc:sldChg>
      <pc:sldChg chg="addSp delSp modSp add mod">
        <pc:chgData name="Raphael" userId="52bac10d-3778-4d34-a73d-499f775bd2a8" providerId="ADAL" clId="{E576C44F-EDC9-45EC-87AB-DBEFA33AA077}" dt="2021-10-26T14:29:43.233" v="2836" actId="478"/>
        <pc:sldMkLst>
          <pc:docMk/>
          <pc:sldMk cId="2380928126" sldId="305"/>
        </pc:sldMkLst>
        <pc:spChg chg="mod">
          <ac:chgData name="Raphael" userId="52bac10d-3778-4d34-a73d-499f775bd2a8" providerId="ADAL" clId="{E576C44F-EDC9-45EC-87AB-DBEFA33AA077}" dt="2021-10-26T14:29:10.356" v="2831" actId="20577"/>
          <ac:spMkLst>
            <pc:docMk/>
            <pc:sldMk cId="2380928126" sldId="305"/>
            <ac:spMk id="3" creationId="{DBE2012B-DEAA-49CE-BB0C-04919FC87805}"/>
          </ac:spMkLst>
        </pc:spChg>
        <pc:spChg chg="del">
          <ac:chgData name="Raphael" userId="52bac10d-3778-4d34-a73d-499f775bd2a8" providerId="ADAL" clId="{E576C44F-EDC9-45EC-87AB-DBEFA33AA077}" dt="2021-10-26T14:29:43.233" v="2836" actId="478"/>
          <ac:spMkLst>
            <pc:docMk/>
            <pc:sldMk cId="2380928126" sldId="305"/>
            <ac:spMk id="4" creationId="{D8074C58-10D5-4AD8-B3CE-62D68957D7D3}"/>
          </ac:spMkLst>
        </pc:spChg>
        <pc:spChg chg="del">
          <ac:chgData name="Raphael" userId="52bac10d-3778-4d34-a73d-499f775bd2a8" providerId="ADAL" clId="{E576C44F-EDC9-45EC-87AB-DBEFA33AA077}" dt="2021-10-26T14:29:13.532" v="2832" actId="478"/>
          <ac:spMkLst>
            <pc:docMk/>
            <pc:sldMk cId="2380928126" sldId="305"/>
            <ac:spMk id="7" creationId="{78A22E80-058E-41A5-95C8-D2910DCD4D66}"/>
          </ac:spMkLst>
        </pc:spChg>
        <pc:spChg chg="del">
          <ac:chgData name="Raphael" userId="52bac10d-3778-4d34-a73d-499f775bd2a8" providerId="ADAL" clId="{E576C44F-EDC9-45EC-87AB-DBEFA33AA077}" dt="2021-10-26T14:29:13.532" v="2832" actId="478"/>
          <ac:spMkLst>
            <pc:docMk/>
            <pc:sldMk cId="2380928126" sldId="305"/>
            <ac:spMk id="8" creationId="{9E79E366-F523-4F22-B171-3E5D033C2911}"/>
          </ac:spMkLst>
        </pc:spChg>
        <pc:picChg chg="add mod">
          <ac:chgData name="Raphael" userId="52bac10d-3778-4d34-a73d-499f775bd2a8" providerId="ADAL" clId="{E576C44F-EDC9-45EC-87AB-DBEFA33AA077}" dt="2021-10-26T14:29:37.889" v="2835" actId="732"/>
          <ac:picMkLst>
            <pc:docMk/>
            <pc:sldMk cId="2380928126" sldId="305"/>
            <ac:picMk id="7170" creationId="{F3D42E0F-3BCA-45DE-B324-E6BEB069C3FD}"/>
          </ac:picMkLst>
        </pc:picChg>
      </pc:sldChg>
      <pc:sldChg chg="addSp delSp modSp add mod">
        <pc:chgData name="Raphael" userId="52bac10d-3778-4d34-a73d-499f775bd2a8" providerId="ADAL" clId="{E576C44F-EDC9-45EC-87AB-DBEFA33AA077}" dt="2021-10-27T08:59:21.173" v="3497" actId="478"/>
        <pc:sldMkLst>
          <pc:docMk/>
          <pc:sldMk cId="471955050" sldId="306"/>
        </pc:sldMkLst>
        <pc:spChg chg="mod">
          <ac:chgData name="Raphael" userId="52bac10d-3778-4d34-a73d-499f775bd2a8" providerId="ADAL" clId="{E576C44F-EDC9-45EC-87AB-DBEFA33AA077}" dt="2021-10-27T08:59:14.472" v="3495" actId="20577"/>
          <ac:spMkLst>
            <pc:docMk/>
            <pc:sldMk cId="471955050" sldId="306"/>
            <ac:spMk id="2" creationId="{D418A7AA-1DA4-4AB1-818D-18765EE180C5}"/>
          </ac:spMkLst>
        </pc:spChg>
        <pc:spChg chg="add del mod">
          <ac:chgData name="Raphael" userId="52bac10d-3778-4d34-a73d-499f775bd2a8" providerId="ADAL" clId="{E576C44F-EDC9-45EC-87AB-DBEFA33AA077}" dt="2021-10-27T08:59:21.173" v="3497" actId="478"/>
          <ac:spMkLst>
            <pc:docMk/>
            <pc:sldMk cId="471955050" sldId="306"/>
            <ac:spMk id="3" creationId="{DBE2012B-DEAA-49CE-BB0C-04919FC87805}"/>
          </ac:spMkLst>
        </pc:spChg>
        <pc:spChg chg="add del">
          <ac:chgData name="Raphael" userId="52bac10d-3778-4d34-a73d-499f775bd2a8" providerId="ADAL" clId="{E576C44F-EDC9-45EC-87AB-DBEFA33AA077}" dt="2021-10-27T07:35:50.942" v="2926" actId="22"/>
          <ac:spMkLst>
            <pc:docMk/>
            <pc:sldMk cId="471955050" sldId="306"/>
            <ac:spMk id="7" creationId="{CA076664-8A76-41A4-A58F-2ED6D30EB0AD}"/>
          </ac:spMkLst>
        </pc:spChg>
        <pc:spChg chg="add del mod">
          <ac:chgData name="Raphael" userId="52bac10d-3778-4d34-a73d-499f775bd2a8" providerId="ADAL" clId="{E576C44F-EDC9-45EC-87AB-DBEFA33AA077}" dt="2021-10-27T08:59:21.173" v="3497" actId="478"/>
          <ac:spMkLst>
            <pc:docMk/>
            <pc:sldMk cId="471955050" sldId="306"/>
            <ac:spMk id="9" creationId="{CB389FE6-9CA9-4FCA-BB8B-E1A9945D0E98}"/>
          </ac:spMkLst>
        </pc:spChg>
      </pc:sldChg>
      <pc:sldChg chg="modSp add mod ord">
        <pc:chgData name="Raphael" userId="52bac10d-3778-4d34-a73d-499f775bd2a8" providerId="ADAL" clId="{E576C44F-EDC9-45EC-87AB-DBEFA33AA077}" dt="2021-10-27T08:59:41.154" v="3498" actId="6549"/>
        <pc:sldMkLst>
          <pc:docMk/>
          <pc:sldMk cId="4211752009" sldId="307"/>
        </pc:sldMkLst>
        <pc:spChg chg="mod">
          <ac:chgData name="Raphael" userId="52bac10d-3778-4d34-a73d-499f775bd2a8" providerId="ADAL" clId="{E576C44F-EDC9-45EC-87AB-DBEFA33AA077}" dt="2021-10-27T08:59:41.154" v="3498" actId="6549"/>
          <ac:spMkLst>
            <pc:docMk/>
            <pc:sldMk cId="4211752009" sldId="307"/>
            <ac:spMk id="3" creationId="{DBE2012B-DEAA-49CE-BB0C-04919FC87805}"/>
          </ac:spMkLst>
        </pc:spChg>
      </pc:sldChg>
      <pc:sldChg chg="modSp add mod ord">
        <pc:chgData name="Raphael" userId="52bac10d-3778-4d34-a73d-499f775bd2a8" providerId="ADAL" clId="{E576C44F-EDC9-45EC-87AB-DBEFA33AA077}" dt="2021-10-27T08:59:47.826" v="3499" actId="20577"/>
        <pc:sldMkLst>
          <pc:docMk/>
          <pc:sldMk cId="3930232670" sldId="308"/>
        </pc:sldMkLst>
        <pc:spChg chg="mod">
          <ac:chgData name="Raphael" userId="52bac10d-3778-4d34-a73d-499f775bd2a8" providerId="ADAL" clId="{E576C44F-EDC9-45EC-87AB-DBEFA33AA077}" dt="2021-10-27T08:59:47.826" v="3499" actId="20577"/>
          <ac:spMkLst>
            <pc:docMk/>
            <pc:sldMk cId="3930232670" sldId="308"/>
            <ac:spMk id="3" creationId="{DBE2012B-DEAA-49CE-BB0C-04919FC87805}"/>
          </ac:spMkLst>
        </pc:spChg>
      </pc:sldChg>
      <pc:sldChg chg="modSp add mod">
        <pc:chgData name="Raphael" userId="52bac10d-3778-4d34-a73d-499f775bd2a8" providerId="ADAL" clId="{E576C44F-EDC9-45EC-87AB-DBEFA33AA077}" dt="2021-10-27T08:59:54.561" v="3500" actId="20577"/>
        <pc:sldMkLst>
          <pc:docMk/>
          <pc:sldMk cId="4249638509" sldId="309"/>
        </pc:sldMkLst>
        <pc:spChg chg="mod">
          <ac:chgData name="Raphael" userId="52bac10d-3778-4d34-a73d-499f775bd2a8" providerId="ADAL" clId="{E576C44F-EDC9-45EC-87AB-DBEFA33AA077}" dt="2021-10-27T08:59:54.561" v="3500" actId="20577"/>
          <ac:spMkLst>
            <pc:docMk/>
            <pc:sldMk cId="4249638509" sldId="309"/>
            <ac:spMk id="3" creationId="{DBE2012B-DEAA-49CE-BB0C-04919FC87805}"/>
          </ac:spMkLst>
        </pc:spChg>
      </pc:sldChg>
      <pc:sldChg chg="modSp add mod">
        <pc:chgData name="Raphael" userId="52bac10d-3778-4d34-a73d-499f775bd2a8" providerId="ADAL" clId="{E576C44F-EDC9-45EC-87AB-DBEFA33AA077}" dt="2021-10-27T09:00:00.795" v="3501" actId="20577"/>
        <pc:sldMkLst>
          <pc:docMk/>
          <pc:sldMk cId="3661646030" sldId="310"/>
        </pc:sldMkLst>
        <pc:spChg chg="mod">
          <ac:chgData name="Raphael" userId="52bac10d-3778-4d34-a73d-499f775bd2a8" providerId="ADAL" clId="{E576C44F-EDC9-45EC-87AB-DBEFA33AA077}" dt="2021-10-27T09:00:00.795" v="3501" actId="20577"/>
          <ac:spMkLst>
            <pc:docMk/>
            <pc:sldMk cId="3661646030" sldId="310"/>
            <ac:spMk id="3" creationId="{DBE2012B-DEAA-49CE-BB0C-04919FC87805}"/>
          </ac:spMkLst>
        </pc:spChg>
      </pc:sldChg>
    </pc:docChg>
  </pc:docChgLst>
  <pc:docChgLst>
    <pc:chgData name="david.wils591" userId="S::david.wils591_gmail.com#ext#@insy2s.onmicrosoft.com::9d605143-046d-40af-b150-40994ed75c1b" providerId="AD" clId="Web-{4C374FFF-8C87-FF81-CBAB-D05D9A093FB8}"/>
    <pc:docChg chg="modSld">
      <pc:chgData name="david.wils591" userId="S::david.wils591_gmail.com#ext#@insy2s.onmicrosoft.com::9d605143-046d-40af-b150-40994ed75c1b" providerId="AD" clId="Web-{4C374FFF-8C87-FF81-CBAB-D05D9A093FB8}" dt="2021-12-03T15:57:22.611" v="52" actId="20577"/>
      <pc:docMkLst>
        <pc:docMk/>
      </pc:docMkLst>
      <pc:sldChg chg="modSp">
        <pc:chgData name="david.wils591" userId="S::david.wils591_gmail.com#ext#@insy2s.onmicrosoft.com::9d605143-046d-40af-b150-40994ed75c1b" providerId="AD" clId="Web-{4C374FFF-8C87-FF81-CBAB-D05D9A093FB8}" dt="2021-12-03T15:57:22.611" v="52" actId="20577"/>
        <pc:sldMkLst>
          <pc:docMk/>
          <pc:sldMk cId="3172532102" sldId="262"/>
        </pc:sldMkLst>
        <pc:spChg chg="mod">
          <ac:chgData name="david.wils591" userId="S::david.wils591_gmail.com#ext#@insy2s.onmicrosoft.com::9d605143-046d-40af-b150-40994ed75c1b" providerId="AD" clId="Web-{4C374FFF-8C87-FF81-CBAB-D05D9A093FB8}" dt="2021-12-03T15:57:22.611" v="52" actId="20577"/>
          <ac:spMkLst>
            <pc:docMk/>
            <pc:sldMk cId="3172532102" sldId="262"/>
            <ac:spMk id="3" creationId="{DBE2012B-DEAA-49CE-BB0C-04919FC87805}"/>
          </ac:spMkLst>
        </pc:spChg>
      </pc:sldChg>
      <pc:sldChg chg="addSp delSp modSp">
        <pc:chgData name="david.wils591" userId="S::david.wils591_gmail.com#ext#@insy2s.onmicrosoft.com::9d605143-046d-40af-b150-40994ed75c1b" providerId="AD" clId="Web-{4C374FFF-8C87-FF81-CBAB-D05D9A093FB8}" dt="2021-12-03T15:56:38.703" v="51"/>
        <pc:sldMkLst>
          <pc:docMk/>
          <pc:sldMk cId="1461561569" sldId="287"/>
        </pc:sldMkLst>
        <pc:spChg chg="add del">
          <ac:chgData name="david.wils591" userId="S::david.wils591_gmail.com#ext#@insy2s.onmicrosoft.com::9d605143-046d-40af-b150-40994ed75c1b" providerId="AD" clId="Web-{4C374FFF-8C87-FF81-CBAB-D05D9A093FB8}" dt="2021-12-03T15:56:38.703" v="51"/>
          <ac:spMkLst>
            <pc:docMk/>
            <pc:sldMk cId="1461561569" sldId="287"/>
            <ac:spMk id="2" creationId="{E9FE58DE-2AD5-4AC5-8F5A-B178893FC5B9}"/>
          </ac:spMkLst>
        </pc:spChg>
        <pc:spChg chg="mod">
          <ac:chgData name="david.wils591" userId="S::david.wils591_gmail.com#ext#@insy2s.onmicrosoft.com::9d605143-046d-40af-b150-40994ed75c1b" providerId="AD" clId="Web-{4C374FFF-8C87-FF81-CBAB-D05D9A093FB8}" dt="2021-12-03T15:56:35.219" v="50" actId="20577"/>
          <ac:spMkLst>
            <pc:docMk/>
            <pc:sldMk cId="1461561569" sldId="287"/>
            <ac:spMk id="6" creationId="{06A9CB47-9F71-460B-8DD0-C601CE7A52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13/05/2022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13/05/2022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a:t>Modifiez le style du titre</a:t>
            </a:r>
            <a:endParaRPr lang="en-US"/>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a:t>Modifiez le style du titre</a:t>
            </a:r>
            <a:endParaRPr lang="en-US"/>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a:t>Modifiez le style du titre</a:t>
            </a:r>
            <a:endParaRPr lang="en-US"/>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a:t>Modifiez le style du titre du masque</a:t>
            </a:r>
            <a:endParaRPr lang="en-US"/>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a:t>Cliquez pour modifier le style du titre du masque</a:t>
            </a:r>
            <a:endParaRPr lang="en-US"/>
          </a:p>
        </p:txBody>
      </p:sp>
      <p:sp>
        <p:nvSpPr>
          <p:cNvPr id="5" name="Espace réservé du pied de page 7">
            <a:extLst>
              <a:ext uri="{FF2B5EF4-FFF2-40B4-BE49-F238E27FC236}">
                <a16:creationId xmlns:a16="http://schemas.microsoft.com/office/drawing/2014/main" id="{CE566285-B6FF-43F0-978A-7C03B3714D6F}"/>
              </a:ext>
            </a:extLst>
          </p:cNvPr>
          <p:cNvSpPr>
            <a:spLocks noGrp="1"/>
          </p:cNvSpPr>
          <p:nvPr>
            <p:ph type="ftr" sz="quarter" idx="11"/>
          </p:nvPr>
        </p:nvSpPr>
        <p:spPr>
          <a:xfrm>
            <a:off x="1097279" y="6446838"/>
            <a:ext cx="6818262" cy="365125"/>
          </a:xfrm>
        </p:spPr>
        <p:txBody>
          <a:bodyPr rtlCol="0"/>
          <a:lstStyle/>
          <a:p>
            <a:r>
              <a:rPr lang="en-US"/>
              <a:t>Nursery – </a:t>
            </a:r>
            <a:r>
              <a:rPr lang="en-US" err="1"/>
              <a:t>Découverte</a:t>
            </a:r>
            <a:r>
              <a:rPr lang="en-US"/>
              <a:t> des métiers du digital</a:t>
            </a:r>
          </a:p>
        </p:txBody>
      </p:sp>
      <p:sp>
        <p:nvSpPr>
          <p:cNvPr id="6" name="Espace réservé du numéro de diapositive 8">
            <a:extLst>
              <a:ext uri="{FF2B5EF4-FFF2-40B4-BE49-F238E27FC236}">
                <a16:creationId xmlns:a16="http://schemas.microsoft.com/office/drawing/2014/main" id="{FE112C0B-8A22-4FC8-850C-1548FED3FE83}"/>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r>
              <a:rPr lang="en-US"/>
              <a:t>Nursery – </a:t>
            </a:r>
            <a:r>
              <a:rPr lang="en-US" err="1"/>
              <a:t>Découverte</a:t>
            </a:r>
            <a:r>
              <a:rPr lang="en-US"/>
              <a:t> des métiers du digital</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a:t>Modifiez les styles du texte du masque</a:t>
            </a:r>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r>
              <a:rPr lang="en-US"/>
              <a:t>Nursery – </a:t>
            </a:r>
            <a:r>
              <a:rPr lang="en-US" err="1"/>
              <a:t>Découverte</a:t>
            </a:r>
            <a:r>
              <a:rPr lang="en-US"/>
              <a:t> des métiers du digital</a:t>
            </a:r>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6" name="Espace réservé au pied de page 5"/>
          <p:cNvSpPr>
            <a:spLocks noGrp="1"/>
          </p:cNvSpPr>
          <p:nvPr>
            <p:ph type="ftr" sz="quarter" idx="11"/>
          </p:nvPr>
        </p:nvSpPr>
        <p:spPr>
          <a:xfrm>
            <a:off x="1097279" y="6446838"/>
            <a:ext cx="6818262" cy="365125"/>
          </a:xfrm>
        </p:spPr>
        <p:txBody>
          <a:bodyPr rtlCol="0"/>
          <a:lstStyle/>
          <a:p>
            <a:r>
              <a:rPr lang="en-US"/>
              <a:t>Nursery – </a:t>
            </a:r>
            <a:r>
              <a:rPr lang="en-US" err="1"/>
              <a:t>Découverte</a:t>
            </a:r>
            <a:r>
              <a:rPr lang="en-US"/>
              <a:t> des métiers du digital</a:t>
            </a:r>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Nursery – </a:t>
            </a:r>
            <a:r>
              <a:rPr lang="en-US" err="1"/>
              <a:t>Découverte</a:t>
            </a:r>
            <a:r>
              <a:rPr lang="en-US"/>
              <a:t> des métiers du digital</a:t>
            </a:r>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stgresql.org/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postgresqltutorial.com/" TargetMode="External"/><Relationship Id="rId2" Type="http://schemas.openxmlformats.org/officeDocument/2006/relationships/hyperlink" Target="https://sql.s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idx="4294967295"/>
          </p:nvPr>
        </p:nvSpPr>
        <p:spPr>
          <a:xfrm>
            <a:off x="5938838" y="639763"/>
            <a:ext cx="6253162" cy="3684587"/>
          </a:xfrm>
        </p:spPr>
        <p:txBody>
          <a:bodyPr rtlCol="0">
            <a:normAutofit/>
          </a:bodyPr>
          <a:lstStyle/>
          <a:p>
            <a:pPr rtl="0"/>
            <a:r>
              <a:rPr lang="fr" sz="8000"/>
              <a:t>Nursery</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4294967295"/>
          </p:nvPr>
        </p:nvSpPr>
        <p:spPr>
          <a:xfrm>
            <a:off x="5922963" y="4672013"/>
            <a:ext cx="6269037" cy="1022350"/>
          </a:xfrm>
        </p:spPr>
        <p:txBody>
          <a:bodyPr rtlCol="0">
            <a:normAutofit/>
          </a:bodyPr>
          <a:lstStyle/>
          <a:p>
            <a:pPr rtl="0"/>
            <a:r>
              <a:rPr lang="fr" sz="2400">
                <a:solidFill>
                  <a:schemeClr val="tx1">
                    <a:lumMod val="85000"/>
                    <a:lumOff val="15000"/>
                  </a:schemeClr>
                </a:solidFill>
              </a:rPr>
              <a:t>A la découverte des métiers du digital</a:t>
            </a:r>
          </a:p>
        </p:txBody>
      </p:sp>
      <p:pic>
        <p:nvPicPr>
          <p:cNvPr id="5" name="Imag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97" y="-47624"/>
            <a:ext cx="4571569"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Le SQL : </a:t>
            </a:r>
            <a:r>
              <a:rPr lang="fr-FR" sz="4000" b="1" i="0" dirty="0" err="1">
                <a:solidFill>
                  <a:srgbClr val="000000"/>
                </a:solidFill>
                <a:effectLst/>
                <a:latin typeface="+mn-lt"/>
              </a:rPr>
              <a:t>Structured</a:t>
            </a:r>
            <a:r>
              <a:rPr lang="fr-FR" sz="4000" b="1" i="0" dirty="0">
                <a:solidFill>
                  <a:srgbClr val="000000"/>
                </a:solidFill>
                <a:effectLst/>
                <a:latin typeface="+mn-lt"/>
              </a:rPr>
              <a:t> </a:t>
            </a:r>
            <a:r>
              <a:rPr lang="fr-FR" sz="4000" b="1" i="0" dirty="0" err="1">
                <a:solidFill>
                  <a:srgbClr val="000000"/>
                </a:solidFill>
                <a:effectLst/>
                <a:latin typeface="+mn-lt"/>
              </a:rPr>
              <a:t>Query</a:t>
            </a:r>
            <a:r>
              <a:rPr lang="fr-FR" sz="4000" b="1" i="0" dirty="0">
                <a:solidFill>
                  <a:srgbClr val="000000"/>
                </a:solidFill>
                <a:effectLst/>
                <a:latin typeface="+mn-lt"/>
              </a:rPr>
              <a:t> </a:t>
            </a:r>
            <a:r>
              <a:rPr lang="fr-FR" sz="4000" b="1" i="0" dirty="0" err="1">
                <a:solidFill>
                  <a:srgbClr val="000000"/>
                </a:solidFill>
                <a:effectLst/>
                <a:latin typeface="+mn-lt"/>
              </a:rPr>
              <a:t>Language</a:t>
            </a:r>
            <a:r>
              <a:rPr lang="fr-FR" sz="4000" dirty="0">
                <a:latin typeface="+mn-lt"/>
              </a:rPr>
              <a:t> </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fontScale="92500" lnSpcReduction="20000"/>
          </a:bodyPr>
          <a:lstStyle/>
          <a:p>
            <a:pPr marL="0" indent="0">
              <a:buClr>
                <a:srgbClr val="9BA8B7"/>
              </a:buClr>
              <a:buNone/>
              <a:defRPr/>
            </a:pPr>
            <a:br>
              <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rPr>
            </a:br>
            <a:endPar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11" name="ZoneTexte 10">
            <a:extLst>
              <a:ext uri="{FF2B5EF4-FFF2-40B4-BE49-F238E27FC236}">
                <a16:creationId xmlns:a16="http://schemas.microsoft.com/office/drawing/2014/main" id="{2245E542-BDAE-4124-ADCB-194E095B136C}"/>
              </a:ext>
            </a:extLst>
          </p:cNvPr>
          <p:cNvSpPr txBox="1"/>
          <p:nvPr/>
        </p:nvSpPr>
        <p:spPr>
          <a:xfrm>
            <a:off x="1238250" y="2238375"/>
            <a:ext cx="9917430" cy="3447098"/>
          </a:xfrm>
          <a:prstGeom prst="rect">
            <a:avLst/>
          </a:prstGeom>
          <a:noFill/>
        </p:spPr>
        <p:txBody>
          <a:bodyPr wrap="square" rtlCol="0">
            <a:spAutoFit/>
          </a:bodyPr>
          <a:lstStyle/>
          <a:p>
            <a:pPr algn="l"/>
            <a:r>
              <a:rPr lang="fr-FR" sz="2000" b="1" i="0" dirty="0">
                <a:solidFill>
                  <a:srgbClr val="000000"/>
                </a:solidFill>
                <a:effectLst/>
              </a:rPr>
              <a:t>Le langage SQL est un langage simple qui permet de travailler sur une base de données</a:t>
            </a:r>
            <a:r>
              <a:rPr lang="fr-FR" sz="2000" dirty="0"/>
              <a:t> </a:t>
            </a:r>
          </a:p>
          <a:p>
            <a:pPr algn="l"/>
            <a:endParaRPr lang="fr-FR" sz="2000" dirty="0"/>
          </a:p>
          <a:p>
            <a:pPr algn="l"/>
            <a:r>
              <a:rPr lang="fr-FR" sz="2000" dirty="0"/>
              <a:t>Il va nous permettre d’ajouter, lire, modifier ou supprimer des informations d’une base de donnée.</a:t>
            </a:r>
          </a:p>
          <a:p>
            <a:pPr algn="l"/>
            <a:endParaRPr lang="fr-FR" sz="2000" dirty="0"/>
          </a:p>
          <a:p>
            <a:pPr algn="l"/>
            <a:r>
              <a:rPr lang="fr-FR" sz="2000" dirty="0"/>
              <a:t>Pour pouvoir s’exercer, nous aurons besoin :</a:t>
            </a:r>
          </a:p>
          <a:p>
            <a:pPr algn="l"/>
            <a:r>
              <a:rPr lang="fr-FR" sz="2000" dirty="0"/>
              <a:t>	- un SGBD : nous pouvons utiliser : PostgreSQL</a:t>
            </a:r>
          </a:p>
          <a:p>
            <a:pPr algn="ctr"/>
            <a:r>
              <a:rPr lang="fr-FR" sz="2000" dirty="0">
                <a:hlinkClick r:id="rId2"/>
              </a:rPr>
              <a:t>https://www.postgresql.org/download/</a:t>
            </a:r>
            <a:endParaRPr lang="fr-FR" sz="2000" dirty="0"/>
          </a:p>
          <a:p>
            <a:pPr algn="l"/>
            <a:r>
              <a:rPr lang="fr-FR" sz="2000" dirty="0"/>
              <a:t>	- un outil de manipulation de la base de donnée : </a:t>
            </a:r>
          </a:p>
          <a:p>
            <a:pPr algn="l"/>
            <a:r>
              <a:rPr lang="fr-FR" sz="2000" dirty="0"/>
              <a:t>		il existe une </a:t>
            </a:r>
            <a:r>
              <a:rPr lang="fr-FR" sz="2000" dirty="0" err="1"/>
              <a:t>extention</a:t>
            </a:r>
            <a:r>
              <a:rPr lang="fr-FR" sz="2000" dirty="0"/>
              <a:t> dans </a:t>
            </a:r>
            <a:r>
              <a:rPr lang="fr-FR" sz="2000" dirty="0" err="1"/>
              <a:t>VSCode</a:t>
            </a:r>
            <a:br>
              <a:rPr lang="fr-FR" dirty="0"/>
            </a:br>
            <a:endParaRPr lang="fr-FR" dirty="0"/>
          </a:p>
        </p:txBody>
      </p:sp>
    </p:spTree>
    <p:extLst>
      <p:ext uri="{BB962C8B-B14F-4D97-AF65-F5344CB8AC3E}">
        <p14:creationId xmlns:p14="http://schemas.microsoft.com/office/powerpoint/2010/main" val="269253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Installer PostgreSQL</a:t>
            </a:r>
            <a:endParaRPr lang="fr-FR" sz="4000" dirty="0">
              <a:latin typeface="+mn-lt"/>
            </a:endParaRP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fontScale="92500" lnSpcReduction="20000"/>
          </a:bodyPr>
          <a:lstStyle/>
          <a:p>
            <a:pPr marL="0" indent="0">
              <a:buClr>
                <a:srgbClr val="9BA8B7"/>
              </a:buClr>
              <a:buNone/>
              <a:defRPr/>
            </a:pPr>
            <a:br>
              <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rPr>
            </a:br>
            <a:endPar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pic>
        <p:nvPicPr>
          <p:cNvPr id="6" name="Image 5" descr="Une image contenant texte&#10;&#10;Description générée automatiquement">
            <a:extLst>
              <a:ext uri="{FF2B5EF4-FFF2-40B4-BE49-F238E27FC236}">
                <a16:creationId xmlns:a16="http://schemas.microsoft.com/office/drawing/2014/main" id="{A58C646A-4C29-F943-A4F5-24A28EEE0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792" y="2108202"/>
            <a:ext cx="8170416" cy="3919419"/>
          </a:xfrm>
          <a:prstGeom prst="rect">
            <a:avLst/>
          </a:prstGeom>
        </p:spPr>
      </p:pic>
    </p:spTree>
    <p:extLst>
      <p:ext uri="{BB962C8B-B14F-4D97-AF65-F5344CB8AC3E}">
        <p14:creationId xmlns:p14="http://schemas.microsoft.com/office/powerpoint/2010/main" val="80909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Installer PostgreSQL</a:t>
            </a:r>
            <a:endParaRPr lang="fr-FR" sz="4000" dirty="0">
              <a:latin typeface="+mn-lt"/>
            </a:endParaRP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fontScale="92500" lnSpcReduction="20000"/>
          </a:bodyPr>
          <a:lstStyle/>
          <a:p>
            <a:pPr marL="0" indent="0">
              <a:buClr>
                <a:srgbClr val="9BA8B7"/>
              </a:buClr>
              <a:buNone/>
              <a:defRPr/>
            </a:pPr>
            <a:br>
              <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rPr>
            </a:br>
            <a:endPar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pic>
        <p:nvPicPr>
          <p:cNvPr id="7" name="Image 6" descr="Une image contenant texte&#10;&#10;Description générée automatiquement">
            <a:extLst>
              <a:ext uri="{FF2B5EF4-FFF2-40B4-BE49-F238E27FC236}">
                <a16:creationId xmlns:a16="http://schemas.microsoft.com/office/drawing/2014/main" id="{3F4D6BBA-9B13-B3AC-64D2-9D54D44BC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9" y="2050301"/>
            <a:ext cx="8427868" cy="4145932"/>
          </a:xfrm>
          <a:prstGeom prst="rect">
            <a:avLst/>
          </a:prstGeom>
        </p:spPr>
      </p:pic>
    </p:spTree>
    <p:extLst>
      <p:ext uri="{BB962C8B-B14F-4D97-AF65-F5344CB8AC3E}">
        <p14:creationId xmlns:p14="http://schemas.microsoft.com/office/powerpoint/2010/main" val="9931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3"/>
            <a:ext cx="10058400" cy="677109"/>
          </a:xfrm>
        </p:spPr>
        <p:txBody>
          <a:bodyPr/>
          <a:lstStyle/>
          <a:p>
            <a:r>
              <a:rPr lang="fr-FR" sz="4000" b="1" i="0" dirty="0">
                <a:solidFill>
                  <a:srgbClr val="000000"/>
                </a:solidFill>
                <a:effectLst/>
                <a:latin typeface="+mn-lt"/>
              </a:rPr>
              <a:t>Sélectionner </a:t>
            </a:r>
            <a:r>
              <a:rPr lang="fr-FR" sz="4000" b="1" dirty="0">
                <a:solidFill>
                  <a:srgbClr val="000000"/>
                </a:solidFill>
                <a:latin typeface="+mn-lt"/>
              </a:rPr>
              <a:t>toute ou quelques colonnes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6" name="ZoneTexte 5">
            <a:extLst>
              <a:ext uri="{FF2B5EF4-FFF2-40B4-BE49-F238E27FC236}">
                <a16:creationId xmlns:a16="http://schemas.microsoft.com/office/drawing/2014/main" id="{AA25BA17-B23C-4EA4-BE1C-09D73448824B}"/>
              </a:ext>
            </a:extLst>
          </p:cNvPr>
          <p:cNvSpPr txBox="1"/>
          <p:nvPr/>
        </p:nvSpPr>
        <p:spPr>
          <a:xfrm>
            <a:off x="265234" y="2518086"/>
            <a:ext cx="5172969" cy="677108"/>
          </a:xfrm>
          <a:prstGeom prst="rect">
            <a:avLst/>
          </a:prstGeom>
          <a:solidFill>
            <a:schemeClr val="bg1"/>
          </a:solidFill>
          <a:ln>
            <a:solidFill>
              <a:schemeClr val="accent6">
                <a:lumMod val="20000"/>
                <a:lumOff val="80000"/>
              </a:schemeClr>
            </a:solidFill>
          </a:ln>
        </p:spPr>
        <p:txBody>
          <a:bodyPr wrap="square" rtlCol="0">
            <a:spAutoFit/>
          </a:bodyPr>
          <a:lstStyle/>
          <a:p>
            <a:r>
              <a:rPr lang="fr-FR" sz="2000" b="0" i="0" dirty="0">
                <a:solidFill>
                  <a:srgbClr val="4078F2"/>
                </a:solidFill>
                <a:effectLst/>
                <a:latin typeface="ArialMT"/>
              </a:rPr>
              <a:t>SELECT</a:t>
            </a:r>
            <a:r>
              <a:rPr lang="fr-FR" sz="2000" b="0" i="0" dirty="0">
                <a:solidFill>
                  <a:srgbClr val="000000"/>
                </a:solidFill>
                <a:effectLst/>
                <a:latin typeface="ArialMT"/>
              </a:rPr>
              <a:t> </a:t>
            </a:r>
            <a:r>
              <a:rPr lang="fr-FR" sz="2000" b="0" i="0" dirty="0">
                <a:solidFill>
                  <a:srgbClr val="FF0000"/>
                </a:solidFill>
                <a:effectLst/>
                <a:latin typeface="ArialMT"/>
              </a:rPr>
              <a:t>*</a:t>
            </a:r>
            <a:r>
              <a:rPr lang="fr-FR" sz="2000" b="0" i="0" dirty="0">
                <a:solidFill>
                  <a:srgbClr val="000000"/>
                </a:solidFill>
                <a:effectLst/>
                <a:latin typeface="ArialMT"/>
              </a:rPr>
              <a:t> </a:t>
            </a:r>
            <a:r>
              <a:rPr lang="fr-FR" sz="2000" b="0" i="0" dirty="0">
                <a:solidFill>
                  <a:srgbClr val="4078F2"/>
                </a:solidFill>
                <a:effectLst/>
                <a:latin typeface="ArialMT"/>
              </a:rPr>
              <a:t>FROM</a:t>
            </a:r>
            <a:r>
              <a:rPr lang="fr-FR" sz="2000" b="0" i="0" dirty="0">
                <a:solidFill>
                  <a:srgbClr val="000000"/>
                </a:solidFill>
                <a:effectLst/>
                <a:latin typeface="ArialMT"/>
              </a:rPr>
              <a:t> </a:t>
            </a:r>
            <a:r>
              <a:rPr lang="fr-FR" sz="2000" b="0" i="0" dirty="0">
                <a:solidFill>
                  <a:srgbClr val="FF0000"/>
                </a:solidFill>
                <a:effectLst/>
                <a:latin typeface="ArialMT"/>
              </a:rPr>
              <a:t>t</a:t>
            </a:r>
            <a:r>
              <a:rPr lang="fr-FR" sz="2000" dirty="0">
                <a:solidFill>
                  <a:srgbClr val="FF0000"/>
                </a:solidFill>
              </a:rPr>
              <a:t>able</a:t>
            </a:r>
            <a:r>
              <a:rPr lang="fr-FR" sz="2000" dirty="0"/>
              <a:t>;</a:t>
            </a:r>
            <a:r>
              <a:rPr lang="fr-FR" sz="2000" dirty="0">
                <a:solidFill>
                  <a:srgbClr val="FF0000"/>
                </a:solidFill>
              </a:rPr>
              <a:t> </a:t>
            </a:r>
          </a:p>
          <a:p>
            <a:r>
              <a:rPr lang="fr-FR" b="0" i="0" dirty="0">
                <a:solidFill>
                  <a:srgbClr val="000000"/>
                </a:solidFill>
                <a:effectLst/>
                <a:latin typeface="ArialMT"/>
              </a:rPr>
              <a:t>permet de choisir toutes les colonnes d’une table</a:t>
            </a:r>
            <a:endParaRPr lang="fr-FR" dirty="0"/>
          </a:p>
        </p:txBody>
      </p:sp>
      <p:sp>
        <p:nvSpPr>
          <p:cNvPr id="7" name="ZoneTexte 6">
            <a:extLst>
              <a:ext uri="{FF2B5EF4-FFF2-40B4-BE49-F238E27FC236}">
                <a16:creationId xmlns:a16="http://schemas.microsoft.com/office/drawing/2014/main" id="{DCD62F05-1AB1-4E79-9753-171459B34640}"/>
              </a:ext>
            </a:extLst>
          </p:cNvPr>
          <p:cNvSpPr txBox="1"/>
          <p:nvPr/>
        </p:nvSpPr>
        <p:spPr>
          <a:xfrm>
            <a:off x="265234" y="3257613"/>
            <a:ext cx="5172968" cy="707886"/>
          </a:xfrm>
          <a:prstGeom prst="rect">
            <a:avLst/>
          </a:prstGeom>
          <a:solidFill>
            <a:schemeClr val="bg1"/>
          </a:solidFill>
        </p:spPr>
        <p:txBody>
          <a:bodyPr wrap="square" rtlCol="0">
            <a:spAutoFit/>
          </a:bodyPr>
          <a:lstStyle/>
          <a:p>
            <a:pPr algn="l"/>
            <a:r>
              <a:rPr lang="fr-FR" sz="2000" b="0" i="0" dirty="0">
                <a:solidFill>
                  <a:srgbClr val="4078F2"/>
                </a:solidFill>
                <a:effectLst/>
              </a:rPr>
              <a:t>SELECT</a:t>
            </a:r>
            <a:r>
              <a:rPr lang="fr-FR" sz="2000" b="0" i="0" dirty="0">
                <a:solidFill>
                  <a:srgbClr val="000000"/>
                </a:solidFill>
                <a:effectLst/>
              </a:rPr>
              <a:t> </a:t>
            </a:r>
            <a:r>
              <a:rPr lang="fr-FR" sz="2000" b="0" i="0" dirty="0">
                <a:solidFill>
                  <a:srgbClr val="FF0000"/>
                </a:solidFill>
                <a:effectLst/>
              </a:rPr>
              <a:t>colonne </a:t>
            </a:r>
            <a:r>
              <a:rPr lang="fr-FR" sz="2000" b="0" i="0" dirty="0">
                <a:solidFill>
                  <a:srgbClr val="4078F2"/>
                </a:solidFill>
                <a:effectLst/>
              </a:rPr>
              <a:t>FROM</a:t>
            </a:r>
            <a:r>
              <a:rPr lang="fr-FR" sz="2000" b="0" i="0" dirty="0">
                <a:solidFill>
                  <a:srgbClr val="000000"/>
                </a:solidFill>
                <a:effectLst/>
              </a:rPr>
              <a:t> </a:t>
            </a:r>
            <a:r>
              <a:rPr lang="fr-FR" sz="2000" dirty="0">
                <a:solidFill>
                  <a:srgbClr val="FF0000"/>
                </a:solidFill>
              </a:rPr>
              <a:t>table</a:t>
            </a:r>
            <a:r>
              <a:rPr lang="fr-FR" sz="2000" dirty="0"/>
              <a:t>;</a:t>
            </a:r>
            <a:r>
              <a:rPr lang="fr-FR" sz="2000" b="0" i="0" dirty="0">
                <a:solidFill>
                  <a:srgbClr val="000000"/>
                </a:solidFill>
                <a:effectLst/>
              </a:rPr>
              <a:t> </a:t>
            </a:r>
          </a:p>
          <a:p>
            <a:pPr algn="l"/>
            <a:r>
              <a:rPr lang="fr-FR" sz="2000" b="0" i="0" dirty="0">
                <a:solidFill>
                  <a:srgbClr val="000000"/>
                </a:solidFill>
                <a:effectLst/>
              </a:rPr>
              <a:t>permet de choisir une colonne d’une table</a:t>
            </a:r>
            <a:endParaRPr lang="fr-FR" sz="2000" dirty="0"/>
          </a:p>
        </p:txBody>
      </p:sp>
      <p:sp>
        <p:nvSpPr>
          <p:cNvPr id="9" name="ZoneTexte 8">
            <a:extLst>
              <a:ext uri="{FF2B5EF4-FFF2-40B4-BE49-F238E27FC236}">
                <a16:creationId xmlns:a16="http://schemas.microsoft.com/office/drawing/2014/main" id="{1CD615FB-B03D-4968-8258-A70045DBAD0C}"/>
              </a:ext>
            </a:extLst>
          </p:cNvPr>
          <p:cNvSpPr txBox="1"/>
          <p:nvPr/>
        </p:nvSpPr>
        <p:spPr>
          <a:xfrm>
            <a:off x="265234" y="4184466"/>
            <a:ext cx="5172968" cy="677108"/>
          </a:xfrm>
          <a:prstGeom prst="rect">
            <a:avLst/>
          </a:prstGeom>
          <a:solidFill>
            <a:schemeClr val="bg1"/>
          </a:solidFill>
        </p:spPr>
        <p:txBody>
          <a:bodyPr wrap="square" rtlCol="0">
            <a:spAutoFit/>
          </a:bodyPr>
          <a:lstStyle/>
          <a:p>
            <a:r>
              <a:rPr lang="fr-FR" sz="2000" b="0" i="0" dirty="0">
                <a:solidFill>
                  <a:srgbClr val="4078F2"/>
                </a:solidFill>
                <a:effectLst/>
                <a:latin typeface="ArialMT"/>
              </a:rPr>
              <a:t>SELECT</a:t>
            </a:r>
            <a:r>
              <a:rPr lang="fr-FR" sz="2000" b="0" i="0" dirty="0">
                <a:solidFill>
                  <a:srgbClr val="000000"/>
                </a:solidFill>
                <a:effectLst/>
                <a:latin typeface="ArialMT"/>
              </a:rPr>
              <a:t> </a:t>
            </a:r>
            <a:r>
              <a:rPr lang="fr-FR" sz="2000" b="0" i="0" dirty="0">
                <a:solidFill>
                  <a:srgbClr val="FF0000"/>
                </a:solidFill>
                <a:effectLst/>
                <a:latin typeface="ArialMT"/>
              </a:rPr>
              <a:t>colonne1</a:t>
            </a:r>
            <a:r>
              <a:rPr lang="fr-FR" sz="2000" dirty="0">
                <a:solidFill>
                  <a:srgbClr val="FF0000"/>
                </a:solidFill>
                <a:latin typeface="ArialMT"/>
              </a:rPr>
              <a:t>, </a:t>
            </a:r>
            <a:r>
              <a:rPr lang="fr-FR" sz="2000" b="0" i="0" dirty="0">
                <a:solidFill>
                  <a:srgbClr val="FF0000"/>
                </a:solidFill>
                <a:effectLst/>
                <a:latin typeface="ArialMT"/>
              </a:rPr>
              <a:t>colonne2</a:t>
            </a:r>
            <a:r>
              <a:rPr lang="fr-FR" sz="2000" dirty="0">
                <a:solidFill>
                  <a:srgbClr val="FF0000"/>
                </a:solidFill>
                <a:latin typeface="ArialMT"/>
              </a:rPr>
              <a:t> </a:t>
            </a:r>
            <a:r>
              <a:rPr lang="fr-FR" sz="2000" b="0" i="0" dirty="0">
                <a:solidFill>
                  <a:srgbClr val="4078F2"/>
                </a:solidFill>
                <a:effectLst/>
                <a:latin typeface="ArialMT"/>
              </a:rPr>
              <a:t>FROM</a:t>
            </a:r>
            <a:r>
              <a:rPr lang="fr-FR" sz="2000" b="0" i="0" dirty="0">
                <a:solidFill>
                  <a:srgbClr val="000000"/>
                </a:solidFill>
                <a:effectLst/>
                <a:latin typeface="ArialMT"/>
              </a:rPr>
              <a:t> </a:t>
            </a:r>
            <a:r>
              <a:rPr lang="fr-FR" sz="2000" dirty="0">
                <a:solidFill>
                  <a:srgbClr val="FF0000"/>
                </a:solidFill>
                <a:latin typeface="ArialMT"/>
              </a:rPr>
              <a:t>t</a:t>
            </a:r>
            <a:r>
              <a:rPr lang="fr-FR" sz="2000" dirty="0">
                <a:solidFill>
                  <a:srgbClr val="FF0000"/>
                </a:solidFill>
              </a:rPr>
              <a:t>able</a:t>
            </a:r>
            <a:r>
              <a:rPr lang="fr-FR" sz="2000" dirty="0"/>
              <a:t>;</a:t>
            </a:r>
            <a:r>
              <a:rPr lang="fr-FR" sz="2000" b="0" i="0" dirty="0">
                <a:solidFill>
                  <a:srgbClr val="000000"/>
                </a:solidFill>
                <a:effectLst/>
                <a:latin typeface="ArialMT"/>
              </a:rPr>
              <a:t> </a:t>
            </a:r>
          </a:p>
          <a:p>
            <a:r>
              <a:rPr lang="fr-FR" b="0" i="0" dirty="0">
                <a:solidFill>
                  <a:srgbClr val="000000"/>
                </a:solidFill>
                <a:effectLst/>
                <a:latin typeface="ArialMT"/>
              </a:rPr>
              <a:t>permet d’afficher 2 colonnes d’une table</a:t>
            </a:r>
            <a:endParaRPr lang="fr-FR" dirty="0"/>
          </a:p>
        </p:txBody>
      </p:sp>
      <p:sp>
        <p:nvSpPr>
          <p:cNvPr id="12" name="ZoneTexte 11">
            <a:extLst>
              <a:ext uri="{FF2B5EF4-FFF2-40B4-BE49-F238E27FC236}">
                <a16:creationId xmlns:a16="http://schemas.microsoft.com/office/drawing/2014/main" id="{E97C3F43-D990-4AA7-AA31-7A51402DB924}"/>
              </a:ext>
            </a:extLst>
          </p:cNvPr>
          <p:cNvSpPr txBox="1"/>
          <p:nvPr/>
        </p:nvSpPr>
        <p:spPr>
          <a:xfrm>
            <a:off x="6089986" y="2656585"/>
            <a:ext cx="5586375" cy="400110"/>
          </a:xfrm>
          <a:prstGeom prst="rect">
            <a:avLst/>
          </a:prstGeom>
          <a:solidFill>
            <a:schemeClr val="bg1"/>
          </a:solidFill>
          <a:ln>
            <a:solidFill>
              <a:schemeClr val="accent6">
                <a:lumMod val="20000"/>
                <a:lumOff val="80000"/>
              </a:schemeClr>
            </a:solidFill>
          </a:ln>
        </p:spPr>
        <p:txBody>
          <a:bodyPr wrap="square" rtlCol="0">
            <a:spAutoFit/>
          </a:bodyPr>
          <a:lstStyle/>
          <a:p>
            <a:r>
              <a:rPr lang="fr-FR" sz="2000" b="0" i="0" dirty="0">
                <a:solidFill>
                  <a:srgbClr val="4078F2"/>
                </a:solidFill>
                <a:effectLst/>
                <a:latin typeface="ArialMT"/>
              </a:rPr>
              <a:t>SELECT</a:t>
            </a:r>
            <a:r>
              <a:rPr lang="fr-FR" sz="2000" b="0" i="0" dirty="0">
                <a:solidFill>
                  <a:srgbClr val="000000"/>
                </a:solidFill>
                <a:effectLst/>
                <a:latin typeface="ArialMT"/>
              </a:rPr>
              <a:t> </a:t>
            </a:r>
            <a:r>
              <a:rPr lang="fr-FR" sz="2000" b="0" i="0" dirty="0">
                <a:solidFill>
                  <a:srgbClr val="FF0000"/>
                </a:solidFill>
                <a:effectLst/>
                <a:latin typeface="ArialMT"/>
              </a:rPr>
              <a:t>*</a:t>
            </a:r>
            <a:r>
              <a:rPr lang="fr-FR" sz="2000" b="0" i="0" dirty="0">
                <a:solidFill>
                  <a:srgbClr val="000000"/>
                </a:solidFill>
                <a:effectLst/>
                <a:latin typeface="ArialMT"/>
              </a:rPr>
              <a:t> </a:t>
            </a:r>
            <a:r>
              <a:rPr lang="fr-FR" sz="2000" b="0" i="0" dirty="0">
                <a:solidFill>
                  <a:srgbClr val="4078F2"/>
                </a:solidFill>
                <a:effectLst/>
                <a:latin typeface="ArialMT"/>
              </a:rPr>
              <a:t>FROM</a:t>
            </a:r>
            <a:r>
              <a:rPr lang="fr-FR" sz="2000" b="0" i="0" dirty="0">
                <a:solidFill>
                  <a:srgbClr val="000000"/>
                </a:solidFill>
                <a:effectLst/>
                <a:latin typeface="ArialMT"/>
              </a:rPr>
              <a:t> </a:t>
            </a:r>
            <a:r>
              <a:rPr lang="fr-FR" sz="2000" b="0" i="0" dirty="0">
                <a:solidFill>
                  <a:srgbClr val="FF0000"/>
                </a:solidFill>
                <a:effectLst/>
                <a:latin typeface="ArialMT"/>
              </a:rPr>
              <a:t>utilisateur</a:t>
            </a:r>
            <a:r>
              <a:rPr lang="fr-FR" sz="2000" dirty="0">
                <a:solidFill>
                  <a:srgbClr val="FF0000"/>
                </a:solidFill>
                <a:latin typeface="ArialMT"/>
              </a:rPr>
              <a:t>s</a:t>
            </a:r>
            <a:r>
              <a:rPr lang="fr-FR" sz="2000" dirty="0"/>
              <a:t>;</a:t>
            </a:r>
            <a:r>
              <a:rPr lang="fr-FR" sz="2000" dirty="0">
                <a:solidFill>
                  <a:srgbClr val="FF0000"/>
                </a:solidFill>
              </a:rPr>
              <a:t> </a:t>
            </a:r>
          </a:p>
        </p:txBody>
      </p:sp>
      <p:sp>
        <p:nvSpPr>
          <p:cNvPr id="14" name="ZoneTexte 13">
            <a:extLst>
              <a:ext uri="{FF2B5EF4-FFF2-40B4-BE49-F238E27FC236}">
                <a16:creationId xmlns:a16="http://schemas.microsoft.com/office/drawing/2014/main" id="{75740B8F-124C-4F9A-B79F-50BFE37D23BE}"/>
              </a:ext>
            </a:extLst>
          </p:cNvPr>
          <p:cNvSpPr txBox="1"/>
          <p:nvPr/>
        </p:nvSpPr>
        <p:spPr>
          <a:xfrm>
            <a:off x="6089986" y="4322965"/>
            <a:ext cx="5586375" cy="400110"/>
          </a:xfrm>
          <a:prstGeom prst="rect">
            <a:avLst/>
          </a:prstGeom>
          <a:solidFill>
            <a:schemeClr val="bg1"/>
          </a:solidFill>
        </p:spPr>
        <p:txBody>
          <a:bodyPr wrap="square" rtlCol="0">
            <a:spAutoFit/>
          </a:bodyPr>
          <a:lstStyle/>
          <a:p>
            <a:r>
              <a:rPr lang="fr-FR" sz="2000" b="0" i="0" dirty="0">
                <a:solidFill>
                  <a:srgbClr val="4078F2"/>
                </a:solidFill>
                <a:effectLst/>
                <a:latin typeface="ArialMT"/>
              </a:rPr>
              <a:t>SELECT</a:t>
            </a:r>
            <a:r>
              <a:rPr lang="fr-FR" sz="2000" b="0" i="0" dirty="0">
                <a:solidFill>
                  <a:srgbClr val="000000"/>
                </a:solidFill>
                <a:effectLst/>
                <a:latin typeface="ArialMT"/>
              </a:rPr>
              <a:t> </a:t>
            </a:r>
            <a:r>
              <a:rPr lang="fr-FR" sz="2000" b="0" i="0" dirty="0">
                <a:solidFill>
                  <a:srgbClr val="FF0000"/>
                </a:solidFill>
                <a:effectLst/>
                <a:latin typeface="ArialMT"/>
              </a:rPr>
              <a:t>nom</a:t>
            </a:r>
            <a:r>
              <a:rPr lang="fr-FR" sz="2000" dirty="0">
                <a:solidFill>
                  <a:srgbClr val="FF0000"/>
                </a:solidFill>
                <a:latin typeface="ArialMT"/>
              </a:rPr>
              <a:t>, </a:t>
            </a:r>
            <a:r>
              <a:rPr lang="fr-FR" sz="2000" b="0" i="0" dirty="0">
                <a:solidFill>
                  <a:srgbClr val="FF0000"/>
                </a:solidFill>
                <a:effectLst/>
                <a:latin typeface="ArialMT"/>
              </a:rPr>
              <a:t>prenom</a:t>
            </a:r>
            <a:r>
              <a:rPr lang="fr-FR" sz="2000" dirty="0">
                <a:solidFill>
                  <a:srgbClr val="FF0000"/>
                </a:solidFill>
                <a:latin typeface="ArialMT"/>
              </a:rPr>
              <a:t> </a:t>
            </a:r>
            <a:r>
              <a:rPr lang="fr-FR" sz="2000" b="0" i="0" dirty="0">
                <a:solidFill>
                  <a:srgbClr val="4078F2"/>
                </a:solidFill>
                <a:effectLst/>
                <a:latin typeface="ArialMT"/>
              </a:rPr>
              <a:t>FROM</a:t>
            </a:r>
            <a:r>
              <a:rPr lang="fr-FR" sz="2000" b="0" i="0" dirty="0">
                <a:solidFill>
                  <a:srgbClr val="000000"/>
                </a:solidFill>
                <a:effectLst/>
                <a:latin typeface="ArialMT"/>
              </a:rPr>
              <a:t> </a:t>
            </a:r>
            <a:r>
              <a:rPr lang="fr-FR" sz="2000" dirty="0">
                <a:solidFill>
                  <a:srgbClr val="FF0000"/>
                </a:solidFill>
              </a:rPr>
              <a:t>utilisateurs</a:t>
            </a:r>
            <a:r>
              <a:rPr lang="fr-FR" sz="2000" dirty="0"/>
              <a:t>;</a:t>
            </a:r>
            <a:r>
              <a:rPr lang="fr-FR" sz="2000" b="0" i="0" dirty="0">
                <a:solidFill>
                  <a:srgbClr val="000000"/>
                </a:solidFill>
                <a:effectLst/>
                <a:latin typeface="ArialMT"/>
              </a:rPr>
              <a:t> </a:t>
            </a:r>
          </a:p>
        </p:txBody>
      </p:sp>
      <p:sp>
        <p:nvSpPr>
          <p:cNvPr id="18" name="ZoneTexte 17">
            <a:extLst>
              <a:ext uri="{FF2B5EF4-FFF2-40B4-BE49-F238E27FC236}">
                <a16:creationId xmlns:a16="http://schemas.microsoft.com/office/drawing/2014/main" id="{99698BCD-3381-4967-9C5C-F33CC522D89F}"/>
              </a:ext>
            </a:extLst>
          </p:cNvPr>
          <p:cNvSpPr txBox="1"/>
          <p:nvPr/>
        </p:nvSpPr>
        <p:spPr>
          <a:xfrm>
            <a:off x="6089986" y="3381487"/>
            <a:ext cx="5586375" cy="400110"/>
          </a:xfrm>
          <a:prstGeom prst="rect">
            <a:avLst/>
          </a:prstGeom>
          <a:solidFill>
            <a:schemeClr val="bg1"/>
          </a:solidFill>
        </p:spPr>
        <p:txBody>
          <a:bodyPr wrap="square" rtlCol="0">
            <a:spAutoFit/>
          </a:bodyPr>
          <a:lstStyle/>
          <a:p>
            <a:pPr algn="l"/>
            <a:r>
              <a:rPr lang="fr-FR" sz="2000" b="0" i="0" dirty="0">
                <a:solidFill>
                  <a:srgbClr val="4078F2"/>
                </a:solidFill>
                <a:effectLst/>
              </a:rPr>
              <a:t>SELECT</a:t>
            </a:r>
            <a:r>
              <a:rPr lang="fr-FR" sz="2000" b="0" i="0" dirty="0">
                <a:solidFill>
                  <a:srgbClr val="000000"/>
                </a:solidFill>
                <a:effectLst/>
              </a:rPr>
              <a:t> </a:t>
            </a:r>
            <a:r>
              <a:rPr lang="fr-FR" sz="2000" b="0" i="0" dirty="0">
                <a:solidFill>
                  <a:srgbClr val="FF0000"/>
                </a:solidFill>
                <a:effectLst/>
              </a:rPr>
              <a:t>nom </a:t>
            </a:r>
            <a:r>
              <a:rPr lang="fr-FR" sz="2000" b="0" i="0" dirty="0">
                <a:solidFill>
                  <a:srgbClr val="4078F2"/>
                </a:solidFill>
                <a:effectLst/>
              </a:rPr>
              <a:t>FROM</a:t>
            </a:r>
            <a:r>
              <a:rPr lang="fr-FR" sz="2000" b="0" i="0" dirty="0">
                <a:solidFill>
                  <a:srgbClr val="000000"/>
                </a:solidFill>
                <a:effectLst/>
              </a:rPr>
              <a:t> </a:t>
            </a:r>
            <a:r>
              <a:rPr lang="fr-FR" sz="2000" b="0" i="0" dirty="0">
                <a:solidFill>
                  <a:srgbClr val="FF0000"/>
                </a:solidFill>
                <a:effectLst/>
                <a:latin typeface="ArialMT"/>
              </a:rPr>
              <a:t>utilisateur</a:t>
            </a:r>
            <a:r>
              <a:rPr lang="fr-FR" sz="2000" dirty="0">
                <a:solidFill>
                  <a:srgbClr val="FF0000"/>
                </a:solidFill>
                <a:latin typeface="ArialMT"/>
              </a:rPr>
              <a:t>s</a:t>
            </a:r>
            <a:r>
              <a:rPr lang="fr-FR" sz="2000" dirty="0"/>
              <a:t>;</a:t>
            </a:r>
            <a:r>
              <a:rPr lang="fr-FR" sz="2000" b="0" i="0" dirty="0">
                <a:solidFill>
                  <a:srgbClr val="000000"/>
                </a:solidFill>
                <a:effectLst/>
              </a:rPr>
              <a:t> </a:t>
            </a:r>
          </a:p>
        </p:txBody>
      </p:sp>
      <p:sp>
        <p:nvSpPr>
          <p:cNvPr id="20" name="ZoneTexte 19">
            <a:extLst>
              <a:ext uri="{FF2B5EF4-FFF2-40B4-BE49-F238E27FC236}">
                <a16:creationId xmlns:a16="http://schemas.microsoft.com/office/drawing/2014/main" id="{FF96AAD0-8164-440A-AEF7-B83911780D6C}"/>
              </a:ext>
            </a:extLst>
          </p:cNvPr>
          <p:cNvSpPr txBox="1"/>
          <p:nvPr/>
        </p:nvSpPr>
        <p:spPr>
          <a:xfrm>
            <a:off x="6089987" y="2082543"/>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Tree>
    <p:extLst>
      <p:ext uri="{BB962C8B-B14F-4D97-AF65-F5344CB8AC3E}">
        <p14:creationId xmlns:p14="http://schemas.microsoft.com/office/powerpoint/2010/main" val="330264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3"/>
            <a:ext cx="10058400" cy="666915"/>
          </a:xfrm>
        </p:spPr>
        <p:txBody>
          <a:bodyPr/>
          <a:lstStyle/>
          <a:p>
            <a:r>
              <a:rPr lang="fr-FR" sz="4000" b="1" i="0" dirty="0">
                <a:solidFill>
                  <a:srgbClr val="000000"/>
                </a:solidFill>
                <a:effectLst/>
                <a:latin typeface="+mn-lt"/>
              </a:rPr>
              <a:t>Sélectionner des éléments avec des conditions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11" name="ZoneTexte 10">
            <a:extLst>
              <a:ext uri="{FF2B5EF4-FFF2-40B4-BE49-F238E27FC236}">
                <a16:creationId xmlns:a16="http://schemas.microsoft.com/office/drawing/2014/main" id="{2245E542-BDAE-4124-ADCB-194E095B136C}"/>
              </a:ext>
            </a:extLst>
          </p:cNvPr>
          <p:cNvSpPr txBox="1"/>
          <p:nvPr/>
        </p:nvSpPr>
        <p:spPr>
          <a:xfrm>
            <a:off x="636625" y="2558455"/>
            <a:ext cx="5212090" cy="662339"/>
          </a:xfrm>
          <a:prstGeom prst="rect">
            <a:avLst/>
          </a:prstGeom>
          <a:solidFill>
            <a:schemeClr val="bg1"/>
          </a:solidFill>
        </p:spPr>
        <p:txBody>
          <a:bodyPr wrap="square" rtlCol="0">
            <a:spAutoFit/>
          </a:bodyPr>
          <a:lstStyle/>
          <a:p>
            <a:r>
              <a:rPr lang="fr-FR" b="0" i="0" dirty="0">
                <a:solidFill>
                  <a:srgbClr val="4078F2"/>
                </a:solidFill>
                <a:effectLst/>
              </a:rPr>
              <a:t>SELECT</a:t>
            </a:r>
            <a:r>
              <a:rPr lang="fr-FR" b="0" i="0" dirty="0">
                <a:solidFill>
                  <a:srgbClr val="000000"/>
                </a:solidFill>
                <a:effectLst/>
              </a:rPr>
              <a:t> </a:t>
            </a:r>
            <a:r>
              <a:rPr lang="fr-FR" b="0" i="0" dirty="0">
                <a:solidFill>
                  <a:srgbClr val="FF0000"/>
                </a:solidFill>
                <a:effectLst/>
              </a:rPr>
              <a:t>*</a:t>
            </a:r>
            <a:r>
              <a:rPr lang="fr-FR" b="0" i="0" dirty="0">
                <a:solidFill>
                  <a:srgbClr val="000000"/>
                </a:solidFill>
                <a:effectLst/>
              </a:rPr>
              <a:t> </a:t>
            </a:r>
            <a:r>
              <a:rPr lang="fr-FR" b="0" i="0" dirty="0">
                <a:solidFill>
                  <a:srgbClr val="4078F2"/>
                </a:solidFill>
                <a:effectLst/>
              </a:rPr>
              <a:t>FROM</a:t>
            </a:r>
            <a:r>
              <a:rPr lang="fr-FR" b="0" i="0" dirty="0">
                <a:solidFill>
                  <a:srgbClr val="000000"/>
                </a:solidFill>
                <a:effectLst/>
              </a:rPr>
              <a:t> </a:t>
            </a:r>
            <a:r>
              <a:rPr lang="fr-FR" b="0" i="0" dirty="0">
                <a:solidFill>
                  <a:srgbClr val="FF0000"/>
                </a:solidFill>
                <a:effectLst/>
              </a:rPr>
              <a:t>t</a:t>
            </a:r>
            <a:r>
              <a:rPr lang="fr-FR" dirty="0">
                <a:solidFill>
                  <a:srgbClr val="FF0000"/>
                </a:solidFill>
              </a:rPr>
              <a:t>able </a:t>
            </a:r>
            <a:r>
              <a:rPr lang="fr-FR" dirty="0">
                <a:solidFill>
                  <a:srgbClr val="4078F2"/>
                </a:solidFill>
              </a:rPr>
              <a:t>WHERE</a:t>
            </a:r>
            <a:r>
              <a:rPr lang="fr-FR" dirty="0"/>
              <a:t> </a:t>
            </a:r>
            <a:r>
              <a:rPr lang="fr-FR" b="0" i="0" dirty="0">
                <a:solidFill>
                  <a:srgbClr val="FF0000"/>
                </a:solidFill>
                <a:effectLst/>
              </a:rPr>
              <a:t>colonne1 </a:t>
            </a:r>
            <a:r>
              <a:rPr lang="fr-FR" dirty="0">
                <a:solidFill>
                  <a:srgbClr val="4078F2"/>
                </a:solidFill>
              </a:rPr>
              <a:t>=</a:t>
            </a:r>
            <a:r>
              <a:rPr lang="fr-FR" dirty="0">
                <a:solidFill>
                  <a:srgbClr val="FF0000"/>
                </a:solidFill>
              </a:rPr>
              <a:t> ‘valeur1</a:t>
            </a:r>
            <a:r>
              <a:rPr lang="fr-FR" dirty="0"/>
              <a:t>’;</a:t>
            </a:r>
          </a:p>
          <a:p>
            <a:r>
              <a:rPr lang="fr-FR" b="1" i="1" u="sng" dirty="0"/>
              <a:t>WHERE</a:t>
            </a:r>
            <a:r>
              <a:rPr lang="fr-FR" dirty="0"/>
              <a:t> permet de définir une </a:t>
            </a:r>
            <a:r>
              <a:rPr lang="fr-FR" b="1" i="1" u="sng" dirty="0"/>
              <a:t>condition</a:t>
            </a:r>
          </a:p>
        </p:txBody>
      </p:sp>
      <p:sp>
        <p:nvSpPr>
          <p:cNvPr id="4" name="ZoneTexte 3">
            <a:extLst>
              <a:ext uri="{FF2B5EF4-FFF2-40B4-BE49-F238E27FC236}">
                <a16:creationId xmlns:a16="http://schemas.microsoft.com/office/drawing/2014/main" id="{4EA31A1D-DD24-499D-922E-9D9627B034F1}"/>
              </a:ext>
            </a:extLst>
          </p:cNvPr>
          <p:cNvSpPr txBox="1"/>
          <p:nvPr/>
        </p:nvSpPr>
        <p:spPr>
          <a:xfrm>
            <a:off x="636625" y="3572805"/>
            <a:ext cx="5212090" cy="662339"/>
          </a:xfrm>
          <a:prstGeom prst="rect">
            <a:avLst/>
          </a:prstGeom>
          <a:solidFill>
            <a:schemeClr val="bg1"/>
          </a:solidFill>
        </p:spPr>
        <p:txBody>
          <a:bodyPr wrap="square" rtlCol="0">
            <a:spAutoFit/>
          </a:bodyPr>
          <a:lstStyle/>
          <a:p>
            <a:r>
              <a:rPr lang="fr-FR" b="0" i="0" dirty="0">
                <a:solidFill>
                  <a:srgbClr val="4078F2"/>
                </a:solidFill>
                <a:effectLst/>
              </a:rPr>
              <a:t>SELECT</a:t>
            </a:r>
            <a:r>
              <a:rPr lang="fr-FR" b="0" i="0" dirty="0">
                <a:solidFill>
                  <a:srgbClr val="000000"/>
                </a:solidFill>
                <a:effectLst/>
              </a:rPr>
              <a:t> </a:t>
            </a:r>
            <a:r>
              <a:rPr lang="fr-FR" b="0" i="0" dirty="0">
                <a:solidFill>
                  <a:srgbClr val="FF0000"/>
                </a:solidFill>
                <a:effectLst/>
              </a:rPr>
              <a:t>*</a:t>
            </a:r>
            <a:r>
              <a:rPr lang="fr-FR" b="0" i="0" dirty="0">
                <a:solidFill>
                  <a:srgbClr val="000000"/>
                </a:solidFill>
                <a:effectLst/>
              </a:rPr>
              <a:t> </a:t>
            </a:r>
            <a:r>
              <a:rPr lang="fr-FR" b="0" i="0" dirty="0">
                <a:solidFill>
                  <a:srgbClr val="4078F2"/>
                </a:solidFill>
                <a:effectLst/>
              </a:rPr>
              <a:t>FROM</a:t>
            </a:r>
            <a:r>
              <a:rPr lang="fr-FR" b="0" i="0" dirty="0">
                <a:solidFill>
                  <a:srgbClr val="000000"/>
                </a:solidFill>
                <a:effectLst/>
              </a:rPr>
              <a:t> </a:t>
            </a:r>
            <a:r>
              <a:rPr lang="fr-FR" b="0" i="0" dirty="0">
                <a:solidFill>
                  <a:srgbClr val="FF0000"/>
                </a:solidFill>
                <a:effectLst/>
              </a:rPr>
              <a:t>t</a:t>
            </a:r>
            <a:r>
              <a:rPr lang="fr-FR" dirty="0">
                <a:solidFill>
                  <a:srgbClr val="FF0000"/>
                </a:solidFill>
              </a:rPr>
              <a:t>able </a:t>
            </a:r>
            <a:r>
              <a:rPr lang="fr-FR" dirty="0">
                <a:solidFill>
                  <a:srgbClr val="4078F2"/>
                </a:solidFill>
              </a:rPr>
              <a:t>WHERE</a:t>
            </a:r>
            <a:r>
              <a:rPr lang="fr-FR" dirty="0"/>
              <a:t> </a:t>
            </a:r>
            <a:r>
              <a:rPr lang="fr-FR" b="0" i="0" dirty="0">
                <a:solidFill>
                  <a:srgbClr val="FF0000"/>
                </a:solidFill>
                <a:effectLst/>
              </a:rPr>
              <a:t>colonne1 </a:t>
            </a:r>
            <a:r>
              <a:rPr lang="fr-FR" b="0" i="0" dirty="0">
                <a:solidFill>
                  <a:srgbClr val="4078F2"/>
                </a:solidFill>
                <a:effectLst/>
              </a:rPr>
              <a:t>IS NULL</a:t>
            </a:r>
            <a:r>
              <a:rPr lang="fr-FR" dirty="0"/>
              <a:t>;</a:t>
            </a:r>
          </a:p>
          <a:p>
            <a:r>
              <a:rPr lang="fr-FR" dirty="0"/>
              <a:t>Permet de chercher la valeur </a:t>
            </a:r>
            <a:r>
              <a:rPr lang="fr-FR" dirty="0" err="1"/>
              <a:t>null</a:t>
            </a:r>
            <a:endParaRPr lang="fr-FR" dirty="0"/>
          </a:p>
        </p:txBody>
      </p:sp>
      <p:sp>
        <p:nvSpPr>
          <p:cNvPr id="9" name="ZoneTexte 8">
            <a:extLst>
              <a:ext uri="{FF2B5EF4-FFF2-40B4-BE49-F238E27FC236}">
                <a16:creationId xmlns:a16="http://schemas.microsoft.com/office/drawing/2014/main" id="{9BBCE2F0-BD25-4631-8625-AE274184B52F}"/>
              </a:ext>
            </a:extLst>
          </p:cNvPr>
          <p:cNvSpPr txBox="1"/>
          <p:nvPr/>
        </p:nvSpPr>
        <p:spPr>
          <a:xfrm>
            <a:off x="636625" y="4633214"/>
            <a:ext cx="5212090" cy="615553"/>
          </a:xfrm>
          <a:prstGeom prst="rect">
            <a:avLst/>
          </a:prstGeom>
          <a:solidFill>
            <a:schemeClr val="bg1"/>
          </a:solidFill>
        </p:spPr>
        <p:txBody>
          <a:bodyPr wrap="square" rtlCol="0">
            <a:spAutoFit/>
          </a:bodyPr>
          <a:lstStyle/>
          <a:p>
            <a:r>
              <a:rPr lang="fr-FR" sz="1600" b="0" i="0" dirty="0">
                <a:solidFill>
                  <a:srgbClr val="4078F2"/>
                </a:solidFill>
                <a:effectLst/>
                <a:latin typeface="ArialMT"/>
              </a:rPr>
              <a:t>SELECT</a:t>
            </a:r>
            <a:r>
              <a:rPr lang="fr-FR" sz="1600" b="0" i="0" dirty="0">
                <a:solidFill>
                  <a:srgbClr val="000000"/>
                </a:solidFill>
                <a:effectLst/>
                <a:latin typeface="ArialMT"/>
              </a:rPr>
              <a:t> </a:t>
            </a:r>
            <a:r>
              <a:rPr lang="fr-FR" sz="1600" b="0" i="0" dirty="0">
                <a:solidFill>
                  <a:srgbClr val="FF0000"/>
                </a:solidFill>
                <a:effectLst/>
                <a:latin typeface="ArialMT"/>
              </a:rPr>
              <a:t>*</a:t>
            </a:r>
            <a:r>
              <a:rPr lang="fr-FR" sz="1600" b="0" i="0" dirty="0">
                <a:solidFill>
                  <a:srgbClr val="000000"/>
                </a:solidFill>
                <a:effectLst/>
                <a:latin typeface="ArialMT"/>
              </a:rPr>
              <a:t> </a:t>
            </a:r>
            <a:r>
              <a:rPr lang="fr-FR" sz="1600" b="0" i="0" dirty="0">
                <a:solidFill>
                  <a:srgbClr val="4078F2"/>
                </a:solidFill>
                <a:effectLst/>
                <a:latin typeface="ArialMT"/>
              </a:rPr>
              <a:t>FROM</a:t>
            </a:r>
            <a:r>
              <a:rPr lang="fr-FR" sz="1600" b="0" i="0" dirty="0">
                <a:solidFill>
                  <a:srgbClr val="000000"/>
                </a:solidFill>
                <a:effectLst/>
                <a:latin typeface="ArialMT"/>
              </a:rPr>
              <a:t> </a:t>
            </a:r>
            <a:r>
              <a:rPr lang="fr-FR" sz="1600" b="0" i="0" dirty="0">
                <a:solidFill>
                  <a:srgbClr val="FF0000"/>
                </a:solidFill>
                <a:effectLst/>
                <a:latin typeface="ArialMT"/>
              </a:rPr>
              <a:t>t</a:t>
            </a:r>
            <a:r>
              <a:rPr lang="fr-FR" sz="1600" dirty="0">
                <a:solidFill>
                  <a:srgbClr val="FF0000"/>
                </a:solidFill>
              </a:rPr>
              <a:t>able </a:t>
            </a:r>
            <a:r>
              <a:rPr lang="fr-FR" sz="1600" dirty="0">
                <a:solidFill>
                  <a:srgbClr val="4078F2"/>
                </a:solidFill>
              </a:rPr>
              <a:t>WHERE</a:t>
            </a:r>
            <a:r>
              <a:rPr lang="fr-FR" sz="1600" dirty="0"/>
              <a:t> </a:t>
            </a:r>
            <a:r>
              <a:rPr lang="fr-FR" sz="1600" b="0" i="0" dirty="0">
                <a:solidFill>
                  <a:srgbClr val="FF0000"/>
                </a:solidFill>
                <a:effectLst/>
                <a:latin typeface="ArialMT"/>
              </a:rPr>
              <a:t>colonne1 </a:t>
            </a:r>
            <a:r>
              <a:rPr lang="fr-FR" sz="1600" b="0" i="0" dirty="0">
                <a:solidFill>
                  <a:srgbClr val="4078F2"/>
                </a:solidFill>
                <a:effectLst/>
                <a:latin typeface="ArialMT"/>
              </a:rPr>
              <a:t>IS NOT NULL</a:t>
            </a:r>
            <a:r>
              <a:rPr lang="fr-FR" sz="1600" dirty="0"/>
              <a:t>;</a:t>
            </a:r>
          </a:p>
          <a:p>
            <a:r>
              <a:rPr lang="fr-FR" dirty="0"/>
              <a:t> Permet de chercher la valeur non </a:t>
            </a:r>
            <a:r>
              <a:rPr lang="fr-FR" dirty="0" err="1"/>
              <a:t>null</a:t>
            </a:r>
            <a:endParaRPr lang="fr-FR" dirty="0"/>
          </a:p>
        </p:txBody>
      </p:sp>
      <p:sp>
        <p:nvSpPr>
          <p:cNvPr id="3" name="ZoneTexte 2">
            <a:extLst>
              <a:ext uri="{FF2B5EF4-FFF2-40B4-BE49-F238E27FC236}">
                <a16:creationId xmlns:a16="http://schemas.microsoft.com/office/drawing/2014/main" id="{EB219188-F72C-4AE4-9167-A1B963314191}"/>
              </a:ext>
            </a:extLst>
          </p:cNvPr>
          <p:cNvSpPr txBox="1"/>
          <p:nvPr/>
        </p:nvSpPr>
        <p:spPr>
          <a:xfrm>
            <a:off x="6126480" y="2689391"/>
            <a:ext cx="5716628" cy="369332"/>
          </a:xfrm>
          <a:prstGeom prst="rect">
            <a:avLst/>
          </a:prstGeom>
          <a:solidFill>
            <a:schemeClr val="bg1"/>
          </a:solidFill>
        </p:spPr>
        <p:txBody>
          <a:bodyPr wrap="square" rtlCol="0">
            <a:spAutoFit/>
          </a:bodyPr>
          <a:lstStyle/>
          <a:p>
            <a:r>
              <a:rPr lang="fr-FR" b="0" i="0" dirty="0">
                <a:solidFill>
                  <a:srgbClr val="4078F2"/>
                </a:solidFill>
                <a:effectLst/>
              </a:rPr>
              <a:t>SELECT</a:t>
            </a:r>
            <a:r>
              <a:rPr lang="fr-FR" b="0" i="0" dirty="0">
                <a:solidFill>
                  <a:srgbClr val="000000"/>
                </a:solidFill>
                <a:effectLst/>
              </a:rPr>
              <a:t> </a:t>
            </a:r>
            <a:r>
              <a:rPr lang="fr-FR" b="0" i="0" dirty="0">
                <a:solidFill>
                  <a:srgbClr val="FF0000"/>
                </a:solidFill>
                <a:effectLst/>
              </a:rPr>
              <a:t>*</a:t>
            </a:r>
            <a:r>
              <a:rPr lang="fr-FR" b="0" i="0" dirty="0">
                <a:solidFill>
                  <a:srgbClr val="000000"/>
                </a:solidFill>
                <a:effectLst/>
              </a:rPr>
              <a:t> </a:t>
            </a:r>
            <a:r>
              <a:rPr lang="fr-FR" b="0" i="0" dirty="0">
                <a:solidFill>
                  <a:srgbClr val="4078F2"/>
                </a:solidFill>
                <a:effectLst/>
              </a:rPr>
              <a:t>FROM</a:t>
            </a:r>
            <a:r>
              <a:rPr lang="fr-FR" b="0" i="0" dirty="0">
                <a:solidFill>
                  <a:srgbClr val="000000"/>
                </a:solidFill>
                <a:effectLst/>
              </a:rPr>
              <a:t> </a:t>
            </a:r>
            <a:r>
              <a:rPr lang="fr-FR" b="0" i="0" dirty="0">
                <a:solidFill>
                  <a:srgbClr val="FF0000"/>
                </a:solidFill>
                <a:effectLst/>
              </a:rPr>
              <a:t>utilisateurs</a:t>
            </a:r>
            <a:r>
              <a:rPr lang="fr-FR" dirty="0">
                <a:solidFill>
                  <a:srgbClr val="FF0000"/>
                </a:solidFill>
              </a:rPr>
              <a:t> </a:t>
            </a:r>
            <a:r>
              <a:rPr lang="fr-FR" dirty="0">
                <a:solidFill>
                  <a:srgbClr val="4078F2"/>
                </a:solidFill>
              </a:rPr>
              <a:t>WHERE</a:t>
            </a:r>
            <a:r>
              <a:rPr lang="fr-FR" dirty="0"/>
              <a:t> </a:t>
            </a:r>
            <a:r>
              <a:rPr lang="fr-FR" dirty="0">
                <a:solidFill>
                  <a:srgbClr val="FF0000"/>
                </a:solidFill>
              </a:rPr>
              <a:t>nom</a:t>
            </a:r>
            <a:r>
              <a:rPr lang="fr-FR" b="0" i="0" dirty="0">
                <a:solidFill>
                  <a:srgbClr val="FF0000"/>
                </a:solidFill>
                <a:effectLst/>
              </a:rPr>
              <a:t> </a:t>
            </a:r>
            <a:r>
              <a:rPr lang="fr-FR" dirty="0">
                <a:solidFill>
                  <a:srgbClr val="4078F2"/>
                </a:solidFill>
              </a:rPr>
              <a:t>=</a:t>
            </a:r>
            <a:r>
              <a:rPr lang="fr-FR" dirty="0">
                <a:solidFill>
                  <a:srgbClr val="FF0000"/>
                </a:solidFill>
              </a:rPr>
              <a:t> ‘DUPONT’</a:t>
            </a:r>
            <a:r>
              <a:rPr lang="fr-FR" dirty="0"/>
              <a:t>;</a:t>
            </a:r>
          </a:p>
        </p:txBody>
      </p:sp>
      <p:sp>
        <p:nvSpPr>
          <p:cNvPr id="6" name="ZoneTexte 5">
            <a:extLst>
              <a:ext uri="{FF2B5EF4-FFF2-40B4-BE49-F238E27FC236}">
                <a16:creationId xmlns:a16="http://schemas.microsoft.com/office/drawing/2014/main" id="{055F6C34-D4DA-4D1E-8CB7-7722384326C7}"/>
              </a:ext>
            </a:extLst>
          </p:cNvPr>
          <p:cNvSpPr txBox="1"/>
          <p:nvPr/>
        </p:nvSpPr>
        <p:spPr>
          <a:xfrm>
            <a:off x="6248397" y="1942514"/>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
        <p:nvSpPr>
          <p:cNvPr id="8" name="ZoneTexte 7">
            <a:extLst>
              <a:ext uri="{FF2B5EF4-FFF2-40B4-BE49-F238E27FC236}">
                <a16:creationId xmlns:a16="http://schemas.microsoft.com/office/drawing/2014/main" id="{D824B3D8-573B-4D70-AF2D-8C0793BF3D86}"/>
              </a:ext>
            </a:extLst>
          </p:cNvPr>
          <p:cNvSpPr txBox="1"/>
          <p:nvPr/>
        </p:nvSpPr>
        <p:spPr>
          <a:xfrm>
            <a:off x="6126479" y="3563115"/>
            <a:ext cx="5716629" cy="662339"/>
          </a:xfrm>
          <a:prstGeom prst="rect">
            <a:avLst/>
          </a:prstGeom>
          <a:solidFill>
            <a:schemeClr val="bg1"/>
          </a:solidFill>
        </p:spPr>
        <p:txBody>
          <a:bodyPr wrap="square" rtlCol="0">
            <a:spAutoFit/>
          </a:bodyPr>
          <a:lstStyle/>
          <a:p>
            <a:r>
              <a:rPr lang="fr-FR" b="0" i="0" dirty="0">
                <a:solidFill>
                  <a:srgbClr val="4078F2"/>
                </a:solidFill>
                <a:effectLst/>
              </a:rPr>
              <a:t>SELECT</a:t>
            </a:r>
            <a:r>
              <a:rPr lang="fr-FR" b="0" i="0" dirty="0">
                <a:solidFill>
                  <a:srgbClr val="000000"/>
                </a:solidFill>
                <a:effectLst/>
              </a:rPr>
              <a:t> </a:t>
            </a:r>
            <a:r>
              <a:rPr lang="fr-FR" b="0" i="0" dirty="0">
                <a:solidFill>
                  <a:srgbClr val="FF0000"/>
                </a:solidFill>
                <a:effectLst/>
              </a:rPr>
              <a:t>*</a:t>
            </a:r>
            <a:r>
              <a:rPr lang="fr-FR" b="0" i="0" dirty="0">
                <a:solidFill>
                  <a:srgbClr val="000000"/>
                </a:solidFill>
                <a:effectLst/>
              </a:rPr>
              <a:t> </a:t>
            </a:r>
            <a:r>
              <a:rPr lang="fr-FR" b="0" i="0" dirty="0">
                <a:solidFill>
                  <a:srgbClr val="4078F2"/>
                </a:solidFill>
                <a:effectLst/>
              </a:rPr>
              <a:t>FROM</a:t>
            </a:r>
            <a:r>
              <a:rPr lang="fr-FR" b="0" i="0" dirty="0">
                <a:solidFill>
                  <a:srgbClr val="000000"/>
                </a:solidFill>
                <a:effectLst/>
              </a:rPr>
              <a:t> </a:t>
            </a:r>
            <a:r>
              <a:rPr lang="fr-FR" b="0" i="0" dirty="0">
                <a:solidFill>
                  <a:srgbClr val="FF0000"/>
                </a:solidFill>
                <a:effectLst/>
              </a:rPr>
              <a:t>utilisateurs</a:t>
            </a:r>
            <a:r>
              <a:rPr lang="fr-FR" dirty="0">
                <a:solidFill>
                  <a:srgbClr val="FF0000"/>
                </a:solidFill>
              </a:rPr>
              <a:t> </a:t>
            </a:r>
            <a:r>
              <a:rPr lang="fr-FR" dirty="0">
                <a:solidFill>
                  <a:srgbClr val="4078F2"/>
                </a:solidFill>
              </a:rPr>
              <a:t>WHERE</a:t>
            </a:r>
            <a:r>
              <a:rPr lang="fr-FR" dirty="0"/>
              <a:t> </a:t>
            </a:r>
            <a:r>
              <a:rPr lang="fr-FR" b="0" i="0" dirty="0">
                <a:solidFill>
                  <a:srgbClr val="FF0000"/>
                </a:solidFill>
                <a:effectLst/>
              </a:rPr>
              <a:t>voiture </a:t>
            </a:r>
            <a:r>
              <a:rPr lang="fr-FR" b="0" i="0" dirty="0">
                <a:solidFill>
                  <a:srgbClr val="4078F2"/>
                </a:solidFill>
                <a:effectLst/>
              </a:rPr>
              <a:t>IS NULL</a:t>
            </a:r>
            <a:r>
              <a:rPr lang="fr-FR" dirty="0"/>
              <a:t>;</a:t>
            </a:r>
          </a:p>
          <a:p>
            <a:r>
              <a:rPr lang="fr-FR" dirty="0"/>
              <a:t>(l’utilisateur ne possède pas de voiture)</a:t>
            </a:r>
          </a:p>
        </p:txBody>
      </p:sp>
      <p:sp>
        <p:nvSpPr>
          <p:cNvPr id="14" name="ZoneTexte 13">
            <a:extLst>
              <a:ext uri="{FF2B5EF4-FFF2-40B4-BE49-F238E27FC236}">
                <a16:creationId xmlns:a16="http://schemas.microsoft.com/office/drawing/2014/main" id="{3695243D-1823-4E69-920B-ADA4A08497A7}"/>
              </a:ext>
            </a:extLst>
          </p:cNvPr>
          <p:cNvSpPr txBox="1"/>
          <p:nvPr/>
        </p:nvSpPr>
        <p:spPr>
          <a:xfrm>
            <a:off x="6126480" y="4602436"/>
            <a:ext cx="5716629" cy="646331"/>
          </a:xfrm>
          <a:prstGeom prst="rect">
            <a:avLst/>
          </a:prstGeom>
          <a:solidFill>
            <a:schemeClr val="bg1"/>
          </a:solidFill>
        </p:spPr>
        <p:txBody>
          <a:bodyPr wrap="square" rtlCol="0">
            <a:spAutoFit/>
          </a:bodyPr>
          <a:lstStyle/>
          <a:p>
            <a:r>
              <a:rPr lang="fr-FR" b="0" i="0" dirty="0">
                <a:solidFill>
                  <a:srgbClr val="4078F2"/>
                </a:solidFill>
                <a:effectLst/>
              </a:rPr>
              <a:t>SELECT</a:t>
            </a:r>
            <a:r>
              <a:rPr lang="fr-FR" b="0" i="0" dirty="0">
                <a:solidFill>
                  <a:srgbClr val="000000"/>
                </a:solidFill>
                <a:effectLst/>
              </a:rPr>
              <a:t> </a:t>
            </a:r>
            <a:r>
              <a:rPr lang="fr-FR" b="0" i="0" dirty="0">
                <a:solidFill>
                  <a:srgbClr val="FF0000"/>
                </a:solidFill>
                <a:effectLst/>
              </a:rPr>
              <a:t>*</a:t>
            </a:r>
            <a:r>
              <a:rPr lang="fr-FR" b="0" i="0" dirty="0">
                <a:solidFill>
                  <a:srgbClr val="000000"/>
                </a:solidFill>
                <a:effectLst/>
              </a:rPr>
              <a:t> </a:t>
            </a:r>
            <a:r>
              <a:rPr lang="fr-FR" b="0" i="0" dirty="0">
                <a:solidFill>
                  <a:srgbClr val="4078F2"/>
                </a:solidFill>
                <a:effectLst/>
              </a:rPr>
              <a:t>FROM</a:t>
            </a:r>
            <a:r>
              <a:rPr lang="fr-FR" b="0" i="0" dirty="0">
                <a:solidFill>
                  <a:srgbClr val="000000"/>
                </a:solidFill>
                <a:effectLst/>
              </a:rPr>
              <a:t> </a:t>
            </a:r>
            <a:r>
              <a:rPr lang="fr-FR" b="0" i="0" dirty="0">
                <a:solidFill>
                  <a:srgbClr val="FF0000"/>
                </a:solidFill>
                <a:effectLst/>
              </a:rPr>
              <a:t>utilisateurs</a:t>
            </a:r>
            <a:r>
              <a:rPr lang="fr-FR" dirty="0">
                <a:solidFill>
                  <a:srgbClr val="FF0000"/>
                </a:solidFill>
              </a:rPr>
              <a:t> </a:t>
            </a:r>
            <a:r>
              <a:rPr lang="fr-FR" dirty="0">
                <a:solidFill>
                  <a:srgbClr val="4078F2"/>
                </a:solidFill>
              </a:rPr>
              <a:t>WHERE</a:t>
            </a:r>
            <a:r>
              <a:rPr lang="fr-FR" dirty="0"/>
              <a:t> </a:t>
            </a:r>
            <a:r>
              <a:rPr lang="fr-FR" b="0" i="0" dirty="0">
                <a:solidFill>
                  <a:srgbClr val="FF0000"/>
                </a:solidFill>
                <a:effectLst/>
              </a:rPr>
              <a:t>voiture </a:t>
            </a:r>
            <a:r>
              <a:rPr lang="fr-FR" b="0" i="0" dirty="0">
                <a:solidFill>
                  <a:srgbClr val="4078F2"/>
                </a:solidFill>
                <a:effectLst/>
              </a:rPr>
              <a:t>IS NOT NULL</a:t>
            </a:r>
            <a:r>
              <a:rPr lang="fr-FR" dirty="0"/>
              <a:t>;</a:t>
            </a:r>
          </a:p>
          <a:p>
            <a:r>
              <a:rPr lang="fr-FR" dirty="0"/>
              <a:t>(l’utilisateur possède une voiture)</a:t>
            </a:r>
          </a:p>
        </p:txBody>
      </p:sp>
    </p:spTree>
    <p:extLst>
      <p:ext uri="{BB962C8B-B14F-4D97-AF65-F5344CB8AC3E}">
        <p14:creationId xmlns:p14="http://schemas.microsoft.com/office/powerpoint/2010/main" val="72303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215374" y="214996"/>
            <a:ext cx="10058400" cy="1294733"/>
          </a:xfrm>
        </p:spPr>
        <p:txBody>
          <a:bodyPr>
            <a:normAutofit/>
          </a:bodyPr>
          <a:lstStyle/>
          <a:p>
            <a:r>
              <a:rPr lang="fr-FR" sz="4000" b="1" i="0" dirty="0">
                <a:solidFill>
                  <a:srgbClr val="000000"/>
                </a:solidFill>
                <a:effectLst/>
                <a:latin typeface="+mn-lt"/>
              </a:rPr>
              <a:t>Sélectionner des éléments </a:t>
            </a:r>
            <a:r>
              <a:rPr lang="fr-FR" sz="4000" b="1" dirty="0">
                <a:solidFill>
                  <a:srgbClr val="000000"/>
                </a:solidFill>
                <a:latin typeface="+mn-lt"/>
              </a:rPr>
              <a:t>distinctes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6" name="ZoneTexte 5">
            <a:extLst>
              <a:ext uri="{FF2B5EF4-FFF2-40B4-BE49-F238E27FC236}">
                <a16:creationId xmlns:a16="http://schemas.microsoft.com/office/drawing/2014/main" id="{055F6C34-D4DA-4D1E-8CB7-7722384326C7}"/>
              </a:ext>
            </a:extLst>
          </p:cNvPr>
          <p:cNvSpPr txBox="1"/>
          <p:nvPr/>
        </p:nvSpPr>
        <p:spPr>
          <a:xfrm>
            <a:off x="6248397" y="1942514"/>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
        <p:nvSpPr>
          <p:cNvPr id="12" name="ZoneTexte 11">
            <a:extLst>
              <a:ext uri="{FF2B5EF4-FFF2-40B4-BE49-F238E27FC236}">
                <a16:creationId xmlns:a16="http://schemas.microsoft.com/office/drawing/2014/main" id="{FF6B89F9-B0BE-4F99-B188-73FA6422E0C4}"/>
              </a:ext>
            </a:extLst>
          </p:cNvPr>
          <p:cNvSpPr txBox="1"/>
          <p:nvPr/>
        </p:nvSpPr>
        <p:spPr>
          <a:xfrm>
            <a:off x="565603" y="2822801"/>
            <a:ext cx="6094520" cy="677108"/>
          </a:xfrm>
          <a:prstGeom prst="rect">
            <a:avLst/>
          </a:prstGeom>
          <a:noFill/>
        </p:spPr>
        <p:txBody>
          <a:bodyPr wrap="square">
            <a:spAutoFit/>
          </a:bodyPr>
          <a:lstStyle/>
          <a:p>
            <a:r>
              <a:rPr lang="fr-FR" sz="2000" b="0" i="0" dirty="0">
                <a:solidFill>
                  <a:srgbClr val="4078F2"/>
                </a:solidFill>
                <a:effectLst/>
              </a:rPr>
              <a:t>SELECT distinct </a:t>
            </a:r>
            <a:r>
              <a:rPr lang="fr-FR" sz="2000" b="0" i="0" dirty="0">
                <a:solidFill>
                  <a:srgbClr val="FF0000"/>
                </a:solidFill>
                <a:effectLst/>
              </a:rPr>
              <a:t>colonne1  </a:t>
            </a:r>
            <a:r>
              <a:rPr lang="fr-FR" sz="2000" b="0" i="0" dirty="0">
                <a:solidFill>
                  <a:srgbClr val="4078F2"/>
                </a:solidFill>
                <a:effectLst/>
              </a:rPr>
              <a:t>FROM</a:t>
            </a:r>
            <a:r>
              <a:rPr lang="fr-FR" sz="2000" b="0" i="0" dirty="0">
                <a:solidFill>
                  <a:srgbClr val="000000"/>
                </a:solidFill>
                <a:effectLst/>
              </a:rPr>
              <a:t> </a:t>
            </a:r>
            <a:r>
              <a:rPr lang="fr-FR" sz="2000" dirty="0">
                <a:solidFill>
                  <a:srgbClr val="FF0000"/>
                </a:solidFill>
              </a:rPr>
              <a:t>table</a:t>
            </a:r>
            <a:r>
              <a:rPr lang="fr-FR" sz="2000" dirty="0"/>
              <a:t>;</a:t>
            </a:r>
            <a:r>
              <a:rPr lang="fr-FR" sz="2000" b="0" i="0" dirty="0">
                <a:solidFill>
                  <a:srgbClr val="000000"/>
                </a:solidFill>
                <a:effectLst/>
              </a:rPr>
              <a:t> </a:t>
            </a:r>
          </a:p>
          <a:p>
            <a:r>
              <a:rPr lang="fr-FR" b="0" i="0" dirty="0">
                <a:solidFill>
                  <a:srgbClr val="000000"/>
                </a:solidFill>
                <a:effectLst/>
              </a:rPr>
              <a:t>permet de choisir des valeurs distinctes d’une table</a:t>
            </a:r>
            <a:r>
              <a:rPr lang="fr-FR" dirty="0"/>
              <a:t> </a:t>
            </a:r>
          </a:p>
        </p:txBody>
      </p:sp>
      <p:sp>
        <p:nvSpPr>
          <p:cNvPr id="13" name="ZoneTexte 12">
            <a:extLst>
              <a:ext uri="{FF2B5EF4-FFF2-40B4-BE49-F238E27FC236}">
                <a16:creationId xmlns:a16="http://schemas.microsoft.com/office/drawing/2014/main" id="{011B6858-59F2-4E79-B4C5-F5F7C09F4EB9}"/>
              </a:ext>
            </a:extLst>
          </p:cNvPr>
          <p:cNvSpPr txBox="1"/>
          <p:nvPr/>
        </p:nvSpPr>
        <p:spPr>
          <a:xfrm>
            <a:off x="6161642" y="2703802"/>
            <a:ext cx="5693993" cy="892552"/>
          </a:xfrm>
          <a:prstGeom prst="rect">
            <a:avLst/>
          </a:prstGeom>
          <a:solidFill>
            <a:schemeClr val="bg1"/>
          </a:solidFill>
        </p:spPr>
        <p:txBody>
          <a:bodyPr wrap="square" rtlCol="0">
            <a:spAutoFit/>
          </a:bodyPr>
          <a:lstStyle/>
          <a:p>
            <a:r>
              <a:rPr lang="fr-FR" sz="2000" b="0" i="0" dirty="0">
                <a:solidFill>
                  <a:srgbClr val="4078F2"/>
                </a:solidFill>
                <a:effectLst/>
              </a:rPr>
              <a:t>SELECT distinct </a:t>
            </a:r>
            <a:r>
              <a:rPr lang="fr-FR" sz="2000" b="0" i="0" dirty="0">
                <a:solidFill>
                  <a:srgbClr val="FF0000"/>
                </a:solidFill>
                <a:effectLst/>
              </a:rPr>
              <a:t>nom  </a:t>
            </a:r>
            <a:r>
              <a:rPr lang="fr-FR" sz="2000" b="0" i="0" dirty="0">
                <a:solidFill>
                  <a:srgbClr val="4078F2"/>
                </a:solidFill>
                <a:effectLst/>
              </a:rPr>
              <a:t>FROM</a:t>
            </a:r>
            <a:r>
              <a:rPr lang="fr-FR" sz="2000" b="0" i="0" dirty="0">
                <a:solidFill>
                  <a:srgbClr val="000000"/>
                </a:solidFill>
                <a:effectLst/>
              </a:rPr>
              <a:t> </a:t>
            </a:r>
            <a:r>
              <a:rPr lang="fr-FR" sz="2000" b="0" i="0" dirty="0">
                <a:solidFill>
                  <a:srgbClr val="FF0000"/>
                </a:solidFill>
                <a:effectLst/>
                <a:latin typeface="ArialMT"/>
              </a:rPr>
              <a:t>utilisateur</a:t>
            </a:r>
            <a:r>
              <a:rPr lang="fr-FR" sz="2000" dirty="0">
                <a:solidFill>
                  <a:srgbClr val="FF0000"/>
                </a:solidFill>
                <a:latin typeface="ArialMT"/>
              </a:rPr>
              <a:t>s</a:t>
            </a:r>
            <a:r>
              <a:rPr lang="fr-FR" sz="2000" dirty="0"/>
              <a:t>;</a:t>
            </a:r>
            <a:r>
              <a:rPr lang="fr-FR" sz="2000" b="0" i="0" dirty="0">
                <a:solidFill>
                  <a:srgbClr val="000000"/>
                </a:solidFill>
                <a:effectLst/>
              </a:rPr>
              <a:t> </a:t>
            </a:r>
          </a:p>
          <a:p>
            <a:r>
              <a:rPr lang="fr-FR" sz="1600" b="0" i="0" dirty="0">
                <a:solidFill>
                  <a:srgbClr val="000000"/>
                </a:solidFill>
                <a:effectLst/>
              </a:rPr>
              <a:t>(chaque nom sera afficher 1 fois : s’il y a deux « DUPONT », il sera présent qu’une fois dans le résultat)</a:t>
            </a:r>
            <a:endParaRPr lang="fr-FR" sz="1600" dirty="0"/>
          </a:p>
        </p:txBody>
      </p:sp>
      <p:graphicFrame>
        <p:nvGraphicFramePr>
          <p:cNvPr id="10" name="Tableau 14">
            <a:extLst>
              <a:ext uri="{FF2B5EF4-FFF2-40B4-BE49-F238E27FC236}">
                <a16:creationId xmlns:a16="http://schemas.microsoft.com/office/drawing/2014/main" id="{1D751AE9-71A4-2848-360E-B1E9BB6EACD4}"/>
              </a:ext>
            </a:extLst>
          </p:cNvPr>
          <p:cNvGraphicFramePr>
            <a:graphicFrameLocks noGrp="1"/>
          </p:cNvGraphicFramePr>
          <p:nvPr>
            <p:extLst>
              <p:ext uri="{D42A27DB-BD31-4B8C-83A1-F6EECF244321}">
                <p14:modId xmlns:p14="http://schemas.microsoft.com/office/powerpoint/2010/main" val="4225845423"/>
              </p:ext>
            </p:extLst>
          </p:nvPr>
        </p:nvGraphicFramePr>
        <p:xfrm>
          <a:off x="565603" y="3850172"/>
          <a:ext cx="5407488" cy="2225040"/>
        </p:xfrm>
        <a:graphic>
          <a:graphicData uri="http://schemas.openxmlformats.org/drawingml/2006/table">
            <a:tbl>
              <a:tblPr firstRow="1" bandRow="1">
                <a:tableStyleId>{5C22544A-7EE6-4342-B048-85BDC9FD1C3A}</a:tableStyleId>
              </a:tblPr>
              <a:tblGrid>
                <a:gridCol w="1137328">
                  <a:extLst>
                    <a:ext uri="{9D8B030D-6E8A-4147-A177-3AD203B41FA5}">
                      <a16:colId xmlns:a16="http://schemas.microsoft.com/office/drawing/2014/main" val="149731421"/>
                    </a:ext>
                  </a:extLst>
                </a:gridCol>
                <a:gridCol w="2112885">
                  <a:extLst>
                    <a:ext uri="{9D8B030D-6E8A-4147-A177-3AD203B41FA5}">
                      <a16:colId xmlns:a16="http://schemas.microsoft.com/office/drawing/2014/main" val="2761849925"/>
                    </a:ext>
                  </a:extLst>
                </a:gridCol>
                <a:gridCol w="2157275">
                  <a:extLst>
                    <a:ext uri="{9D8B030D-6E8A-4147-A177-3AD203B41FA5}">
                      <a16:colId xmlns:a16="http://schemas.microsoft.com/office/drawing/2014/main" val="363798756"/>
                    </a:ext>
                  </a:extLst>
                </a:gridCol>
              </a:tblGrid>
              <a:tr h="370840">
                <a:tc>
                  <a:txBody>
                    <a:bodyPr/>
                    <a:lstStyle/>
                    <a:p>
                      <a:r>
                        <a:rPr lang="fr-FR" dirty="0"/>
                        <a:t>ID</a:t>
                      </a:r>
                    </a:p>
                  </a:txBody>
                  <a:tcPr/>
                </a:tc>
                <a:tc>
                  <a:txBody>
                    <a:bodyPr/>
                    <a:lstStyle/>
                    <a:p>
                      <a:r>
                        <a:rPr lang="fr-FR" dirty="0"/>
                        <a:t>PRENOM</a:t>
                      </a:r>
                    </a:p>
                  </a:txBody>
                  <a:tcPr/>
                </a:tc>
                <a:tc>
                  <a:txBody>
                    <a:bodyPr/>
                    <a:lstStyle/>
                    <a:p>
                      <a:r>
                        <a:rPr lang="fr-FR" dirty="0"/>
                        <a:t>NOM</a:t>
                      </a:r>
                    </a:p>
                  </a:txBody>
                  <a:tcPr/>
                </a:tc>
                <a:extLst>
                  <a:ext uri="{0D108BD9-81ED-4DB2-BD59-A6C34878D82A}">
                    <a16:rowId xmlns:a16="http://schemas.microsoft.com/office/drawing/2014/main" val="3924194351"/>
                  </a:ext>
                </a:extLst>
              </a:tr>
              <a:tr h="370840">
                <a:tc>
                  <a:txBody>
                    <a:bodyPr/>
                    <a:lstStyle/>
                    <a:p>
                      <a:r>
                        <a:rPr lang="fr-FR" dirty="0"/>
                        <a:t>1</a:t>
                      </a:r>
                    </a:p>
                  </a:txBody>
                  <a:tcPr/>
                </a:tc>
                <a:tc>
                  <a:txBody>
                    <a:bodyPr/>
                    <a:lstStyle/>
                    <a:p>
                      <a:r>
                        <a:rPr lang="fr-FR" dirty="0"/>
                        <a:t>Alain</a:t>
                      </a:r>
                    </a:p>
                  </a:txBody>
                  <a:tcPr/>
                </a:tc>
                <a:tc>
                  <a:txBody>
                    <a:bodyPr/>
                    <a:lstStyle/>
                    <a:p>
                      <a:r>
                        <a:rPr lang="fr-FR" dirty="0"/>
                        <a:t>LAFARGE</a:t>
                      </a:r>
                    </a:p>
                  </a:txBody>
                  <a:tcPr/>
                </a:tc>
                <a:extLst>
                  <a:ext uri="{0D108BD9-81ED-4DB2-BD59-A6C34878D82A}">
                    <a16:rowId xmlns:a16="http://schemas.microsoft.com/office/drawing/2014/main" val="2987516070"/>
                  </a:ext>
                </a:extLst>
              </a:tr>
              <a:tr h="370840">
                <a:tc>
                  <a:txBody>
                    <a:bodyPr/>
                    <a:lstStyle/>
                    <a:p>
                      <a:r>
                        <a:rPr lang="fr-FR" dirty="0"/>
                        <a:t>2</a:t>
                      </a:r>
                    </a:p>
                  </a:txBody>
                  <a:tcPr/>
                </a:tc>
                <a:tc>
                  <a:txBody>
                    <a:bodyPr/>
                    <a:lstStyle/>
                    <a:p>
                      <a:r>
                        <a:rPr lang="fr-FR" dirty="0"/>
                        <a:t>Raymond</a:t>
                      </a:r>
                    </a:p>
                  </a:txBody>
                  <a:tcPr/>
                </a:tc>
                <a:tc>
                  <a:txBody>
                    <a:bodyPr/>
                    <a:lstStyle/>
                    <a:p>
                      <a:r>
                        <a:rPr lang="fr-FR" dirty="0"/>
                        <a:t>DUPONT</a:t>
                      </a:r>
                    </a:p>
                  </a:txBody>
                  <a:tcPr/>
                </a:tc>
                <a:extLst>
                  <a:ext uri="{0D108BD9-81ED-4DB2-BD59-A6C34878D82A}">
                    <a16:rowId xmlns:a16="http://schemas.microsoft.com/office/drawing/2014/main" val="1957552013"/>
                  </a:ext>
                </a:extLst>
              </a:tr>
              <a:tr h="370840">
                <a:tc>
                  <a:txBody>
                    <a:bodyPr/>
                    <a:lstStyle/>
                    <a:p>
                      <a:r>
                        <a:rPr lang="fr-FR" dirty="0"/>
                        <a:t>3</a:t>
                      </a:r>
                    </a:p>
                  </a:txBody>
                  <a:tcPr/>
                </a:tc>
                <a:tc>
                  <a:txBody>
                    <a:bodyPr/>
                    <a:lstStyle/>
                    <a:p>
                      <a:r>
                        <a:rPr lang="fr-FR" dirty="0"/>
                        <a:t>Ahmed</a:t>
                      </a:r>
                    </a:p>
                  </a:txBody>
                  <a:tcPr/>
                </a:tc>
                <a:tc>
                  <a:txBody>
                    <a:bodyPr/>
                    <a:lstStyle/>
                    <a:p>
                      <a:r>
                        <a:rPr lang="fr-FR" dirty="0"/>
                        <a:t>SLIMANI</a:t>
                      </a:r>
                    </a:p>
                  </a:txBody>
                  <a:tcPr/>
                </a:tc>
                <a:extLst>
                  <a:ext uri="{0D108BD9-81ED-4DB2-BD59-A6C34878D82A}">
                    <a16:rowId xmlns:a16="http://schemas.microsoft.com/office/drawing/2014/main" val="846090320"/>
                  </a:ext>
                </a:extLst>
              </a:tr>
              <a:tr h="370840">
                <a:tc>
                  <a:txBody>
                    <a:bodyPr/>
                    <a:lstStyle/>
                    <a:p>
                      <a:r>
                        <a:rPr lang="fr-FR" dirty="0"/>
                        <a:t>4</a:t>
                      </a:r>
                    </a:p>
                  </a:txBody>
                  <a:tcPr/>
                </a:tc>
                <a:tc>
                  <a:txBody>
                    <a:bodyPr/>
                    <a:lstStyle/>
                    <a:p>
                      <a:r>
                        <a:rPr lang="fr-FR" dirty="0"/>
                        <a:t>Arielle</a:t>
                      </a:r>
                    </a:p>
                  </a:txBody>
                  <a:tcPr/>
                </a:tc>
                <a:tc>
                  <a:txBody>
                    <a:bodyPr/>
                    <a:lstStyle/>
                    <a:p>
                      <a:r>
                        <a:rPr lang="fr-FR" dirty="0"/>
                        <a:t>DUPONT</a:t>
                      </a:r>
                    </a:p>
                  </a:txBody>
                  <a:tcPr/>
                </a:tc>
                <a:extLst>
                  <a:ext uri="{0D108BD9-81ED-4DB2-BD59-A6C34878D82A}">
                    <a16:rowId xmlns:a16="http://schemas.microsoft.com/office/drawing/2014/main" val="1887481900"/>
                  </a:ext>
                </a:extLst>
              </a:tr>
              <a:tr h="370840">
                <a:tc>
                  <a:txBody>
                    <a:bodyPr/>
                    <a:lstStyle/>
                    <a:p>
                      <a:r>
                        <a:rPr lang="fr-FR" dirty="0"/>
                        <a:t>5</a:t>
                      </a:r>
                    </a:p>
                  </a:txBody>
                  <a:tcPr/>
                </a:tc>
                <a:tc>
                  <a:txBody>
                    <a:bodyPr/>
                    <a:lstStyle/>
                    <a:p>
                      <a:r>
                        <a:rPr lang="fr-FR" dirty="0"/>
                        <a:t>Erwan</a:t>
                      </a:r>
                    </a:p>
                  </a:txBody>
                  <a:tcPr/>
                </a:tc>
                <a:tc>
                  <a:txBody>
                    <a:bodyPr/>
                    <a:lstStyle/>
                    <a:p>
                      <a:r>
                        <a:rPr lang="fr-FR" dirty="0"/>
                        <a:t>LAFONT</a:t>
                      </a:r>
                    </a:p>
                  </a:txBody>
                  <a:tcPr/>
                </a:tc>
                <a:extLst>
                  <a:ext uri="{0D108BD9-81ED-4DB2-BD59-A6C34878D82A}">
                    <a16:rowId xmlns:a16="http://schemas.microsoft.com/office/drawing/2014/main" val="3132407511"/>
                  </a:ext>
                </a:extLst>
              </a:tr>
            </a:tbl>
          </a:graphicData>
        </a:graphic>
      </p:graphicFrame>
      <p:graphicFrame>
        <p:nvGraphicFramePr>
          <p:cNvPr id="17" name="Tableau 17">
            <a:extLst>
              <a:ext uri="{FF2B5EF4-FFF2-40B4-BE49-F238E27FC236}">
                <a16:creationId xmlns:a16="http://schemas.microsoft.com/office/drawing/2014/main" id="{CCA5E7C6-D1FE-2DF0-0DCE-B8CE8D7A073D}"/>
              </a:ext>
            </a:extLst>
          </p:cNvPr>
          <p:cNvGraphicFramePr>
            <a:graphicFrameLocks noGrp="1"/>
          </p:cNvGraphicFramePr>
          <p:nvPr>
            <p:extLst>
              <p:ext uri="{D42A27DB-BD31-4B8C-83A1-F6EECF244321}">
                <p14:modId xmlns:p14="http://schemas.microsoft.com/office/powerpoint/2010/main" val="3593529960"/>
              </p:ext>
            </p:extLst>
          </p:nvPr>
        </p:nvGraphicFramePr>
        <p:xfrm>
          <a:off x="8011319" y="4010830"/>
          <a:ext cx="1499531" cy="1854200"/>
        </p:xfrm>
        <a:graphic>
          <a:graphicData uri="http://schemas.openxmlformats.org/drawingml/2006/table">
            <a:tbl>
              <a:tblPr firstRow="1" bandRow="1">
                <a:tableStyleId>{5C22544A-7EE6-4342-B048-85BDC9FD1C3A}</a:tableStyleId>
              </a:tblPr>
              <a:tblGrid>
                <a:gridCol w="1499531">
                  <a:extLst>
                    <a:ext uri="{9D8B030D-6E8A-4147-A177-3AD203B41FA5}">
                      <a16:colId xmlns:a16="http://schemas.microsoft.com/office/drawing/2014/main" val="3096330071"/>
                    </a:ext>
                  </a:extLst>
                </a:gridCol>
              </a:tblGrid>
              <a:tr h="370840">
                <a:tc>
                  <a:txBody>
                    <a:bodyPr/>
                    <a:lstStyle/>
                    <a:p>
                      <a:r>
                        <a:rPr lang="fr-FR" dirty="0"/>
                        <a:t>NOM</a:t>
                      </a:r>
                    </a:p>
                  </a:txBody>
                  <a:tcPr/>
                </a:tc>
                <a:extLst>
                  <a:ext uri="{0D108BD9-81ED-4DB2-BD59-A6C34878D82A}">
                    <a16:rowId xmlns:a16="http://schemas.microsoft.com/office/drawing/2014/main" val="2495024751"/>
                  </a:ext>
                </a:extLst>
              </a:tr>
              <a:tr h="370840">
                <a:tc>
                  <a:txBody>
                    <a:bodyPr/>
                    <a:lstStyle/>
                    <a:p>
                      <a:r>
                        <a:rPr lang="fr-FR" dirty="0"/>
                        <a:t>LAFARGE</a:t>
                      </a:r>
                    </a:p>
                  </a:txBody>
                  <a:tcPr/>
                </a:tc>
                <a:extLst>
                  <a:ext uri="{0D108BD9-81ED-4DB2-BD59-A6C34878D82A}">
                    <a16:rowId xmlns:a16="http://schemas.microsoft.com/office/drawing/2014/main" val="4293465346"/>
                  </a:ext>
                </a:extLst>
              </a:tr>
              <a:tr h="370840">
                <a:tc>
                  <a:txBody>
                    <a:bodyPr/>
                    <a:lstStyle/>
                    <a:p>
                      <a:r>
                        <a:rPr lang="fr-FR" dirty="0"/>
                        <a:t>DUPONT</a:t>
                      </a:r>
                    </a:p>
                  </a:txBody>
                  <a:tcPr/>
                </a:tc>
                <a:extLst>
                  <a:ext uri="{0D108BD9-81ED-4DB2-BD59-A6C34878D82A}">
                    <a16:rowId xmlns:a16="http://schemas.microsoft.com/office/drawing/2014/main" val="3315943226"/>
                  </a:ext>
                </a:extLst>
              </a:tr>
              <a:tr h="370840">
                <a:tc>
                  <a:txBody>
                    <a:bodyPr/>
                    <a:lstStyle/>
                    <a:p>
                      <a:r>
                        <a:rPr lang="fr-FR" dirty="0"/>
                        <a:t>SLIMANI</a:t>
                      </a:r>
                    </a:p>
                  </a:txBody>
                  <a:tcPr/>
                </a:tc>
                <a:extLst>
                  <a:ext uri="{0D108BD9-81ED-4DB2-BD59-A6C34878D82A}">
                    <a16:rowId xmlns:a16="http://schemas.microsoft.com/office/drawing/2014/main" val="241480347"/>
                  </a:ext>
                </a:extLst>
              </a:tr>
              <a:tr h="370840">
                <a:tc>
                  <a:txBody>
                    <a:bodyPr/>
                    <a:lstStyle/>
                    <a:p>
                      <a:r>
                        <a:rPr lang="fr-FR" dirty="0"/>
                        <a:t>LAFONT</a:t>
                      </a:r>
                    </a:p>
                  </a:txBody>
                  <a:tcPr/>
                </a:tc>
                <a:extLst>
                  <a:ext uri="{0D108BD9-81ED-4DB2-BD59-A6C34878D82A}">
                    <a16:rowId xmlns:a16="http://schemas.microsoft.com/office/drawing/2014/main" val="2031632327"/>
                  </a:ext>
                </a:extLst>
              </a:tr>
            </a:tbl>
          </a:graphicData>
        </a:graphic>
      </p:graphicFrame>
    </p:spTree>
    <p:extLst>
      <p:ext uri="{BB962C8B-B14F-4D97-AF65-F5344CB8AC3E}">
        <p14:creationId xmlns:p14="http://schemas.microsoft.com/office/powerpoint/2010/main" val="380556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Le SQL : </a:t>
            </a:r>
            <a:r>
              <a:rPr lang="fr-FR" sz="4000" b="1" i="0" dirty="0">
                <a:solidFill>
                  <a:srgbClr val="000000"/>
                </a:solidFill>
                <a:effectLst/>
                <a:latin typeface="+mn-lt"/>
              </a:rPr>
              <a:t>Sélectionner avec des opérateurs de comparaison</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11" name="ZoneTexte 10">
            <a:extLst>
              <a:ext uri="{FF2B5EF4-FFF2-40B4-BE49-F238E27FC236}">
                <a16:creationId xmlns:a16="http://schemas.microsoft.com/office/drawing/2014/main" id="{2245E542-BDAE-4124-ADCB-194E095B136C}"/>
              </a:ext>
            </a:extLst>
          </p:cNvPr>
          <p:cNvSpPr txBox="1"/>
          <p:nvPr/>
        </p:nvSpPr>
        <p:spPr>
          <a:xfrm>
            <a:off x="110911" y="2107573"/>
            <a:ext cx="7054817" cy="369332"/>
          </a:xfrm>
          <a:prstGeom prst="rect">
            <a:avLst/>
          </a:prstGeom>
          <a:solidFill>
            <a:schemeClr val="bg1"/>
          </a:solidFill>
        </p:spPr>
        <p:txBody>
          <a:bodyPr wrap="square" rtlCol="0">
            <a:spAutoFit/>
          </a:bodyPr>
          <a:lstStyle/>
          <a:p>
            <a:pPr algn="ctr"/>
            <a:r>
              <a:rPr lang="fr-FR" b="0" i="0" dirty="0">
                <a:solidFill>
                  <a:srgbClr val="000000"/>
                </a:solidFill>
                <a:effectLst/>
                <a:latin typeface="ArialMT"/>
              </a:rPr>
              <a:t>IL est possible d’utiliser les opérateurs de comparaison suivant :</a:t>
            </a:r>
            <a:endParaRPr lang="fr-FR" dirty="0"/>
          </a:p>
        </p:txBody>
      </p:sp>
      <p:pic>
        <p:nvPicPr>
          <p:cNvPr id="6" name="Image 6">
            <a:extLst>
              <a:ext uri="{FF2B5EF4-FFF2-40B4-BE49-F238E27FC236}">
                <a16:creationId xmlns:a16="http://schemas.microsoft.com/office/drawing/2014/main" id="{CDE27C1D-2A20-4E23-85EC-44DC3C35C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43" y="2646745"/>
            <a:ext cx="5577297" cy="2599958"/>
          </a:xfrm>
          <a:prstGeom prst="rect">
            <a:avLst/>
          </a:prstGeom>
        </p:spPr>
      </p:pic>
      <p:sp>
        <p:nvSpPr>
          <p:cNvPr id="7" name="ZoneTexte 6">
            <a:extLst>
              <a:ext uri="{FF2B5EF4-FFF2-40B4-BE49-F238E27FC236}">
                <a16:creationId xmlns:a16="http://schemas.microsoft.com/office/drawing/2014/main" id="{A98F9463-049C-FDEE-CC1B-9D0D5D914EA4}"/>
              </a:ext>
            </a:extLst>
          </p:cNvPr>
          <p:cNvSpPr txBox="1"/>
          <p:nvPr/>
        </p:nvSpPr>
        <p:spPr>
          <a:xfrm>
            <a:off x="6096000" y="2724007"/>
            <a:ext cx="4957290" cy="369332"/>
          </a:xfrm>
          <a:prstGeom prst="rect">
            <a:avLst/>
          </a:prstGeom>
          <a:noFill/>
        </p:spPr>
        <p:txBody>
          <a:bodyPr wrap="square">
            <a:spAutoFit/>
          </a:bodyPr>
          <a:lstStyle/>
          <a:p>
            <a:r>
              <a:rPr lang="fr-FR" b="0" i="0" dirty="0">
                <a:solidFill>
                  <a:srgbClr val="4078F2"/>
                </a:solidFill>
                <a:effectLst/>
              </a:rPr>
              <a:t>SELECT </a:t>
            </a:r>
            <a:r>
              <a:rPr lang="fr-FR" b="0" i="0" dirty="0">
                <a:solidFill>
                  <a:srgbClr val="FF0000"/>
                </a:solidFill>
                <a:effectLst/>
              </a:rPr>
              <a:t>*  </a:t>
            </a:r>
            <a:r>
              <a:rPr lang="fr-FR" b="0" i="0" dirty="0">
                <a:solidFill>
                  <a:srgbClr val="4078F2"/>
                </a:solidFill>
                <a:effectLst/>
              </a:rPr>
              <a:t>FROM</a:t>
            </a:r>
            <a:r>
              <a:rPr lang="fr-FR" b="0" i="0" dirty="0">
                <a:solidFill>
                  <a:srgbClr val="000000"/>
                </a:solidFill>
                <a:effectLst/>
              </a:rPr>
              <a:t> </a:t>
            </a:r>
            <a:r>
              <a:rPr lang="fr-FR" dirty="0">
                <a:solidFill>
                  <a:srgbClr val="FF0000"/>
                </a:solidFill>
              </a:rPr>
              <a:t>Utilisateurs </a:t>
            </a:r>
            <a:r>
              <a:rPr lang="fr-FR" dirty="0">
                <a:solidFill>
                  <a:srgbClr val="4078F2"/>
                </a:solidFill>
              </a:rPr>
              <a:t>WHERE </a:t>
            </a:r>
            <a:r>
              <a:rPr lang="fr-FR" dirty="0" err="1">
                <a:solidFill>
                  <a:srgbClr val="FF0000"/>
                </a:solidFill>
              </a:rPr>
              <a:t>age</a:t>
            </a:r>
            <a:r>
              <a:rPr lang="fr-FR" dirty="0">
                <a:solidFill>
                  <a:srgbClr val="FF0000"/>
                </a:solidFill>
              </a:rPr>
              <a:t> &lt;= 40</a:t>
            </a:r>
            <a:r>
              <a:rPr lang="fr-FR" dirty="0"/>
              <a:t>;</a:t>
            </a:r>
            <a:r>
              <a:rPr lang="fr-FR" b="0" i="0" dirty="0">
                <a:solidFill>
                  <a:srgbClr val="000000"/>
                </a:solidFill>
                <a:effectLst/>
              </a:rPr>
              <a:t> </a:t>
            </a:r>
          </a:p>
        </p:txBody>
      </p:sp>
      <p:sp>
        <p:nvSpPr>
          <p:cNvPr id="8" name="ZoneTexte 7">
            <a:extLst>
              <a:ext uri="{FF2B5EF4-FFF2-40B4-BE49-F238E27FC236}">
                <a16:creationId xmlns:a16="http://schemas.microsoft.com/office/drawing/2014/main" id="{4BE40755-7EC2-BBD0-896B-2938FFCD8D60}"/>
              </a:ext>
            </a:extLst>
          </p:cNvPr>
          <p:cNvSpPr txBox="1"/>
          <p:nvPr/>
        </p:nvSpPr>
        <p:spPr>
          <a:xfrm>
            <a:off x="6096000" y="3440010"/>
            <a:ext cx="5896749" cy="369332"/>
          </a:xfrm>
          <a:prstGeom prst="rect">
            <a:avLst/>
          </a:prstGeom>
          <a:noFill/>
        </p:spPr>
        <p:txBody>
          <a:bodyPr wrap="square">
            <a:spAutoFit/>
          </a:bodyPr>
          <a:lstStyle/>
          <a:p>
            <a:r>
              <a:rPr lang="fr-FR" b="0" i="0" dirty="0">
                <a:solidFill>
                  <a:srgbClr val="4078F2"/>
                </a:solidFill>
                <a:effectLst/>
              </a:rPr>
              <a:t>SELECT </a:t>
            </a:r>
            <a:r>
              <a:rPr lang="fr-FR" b="0" i="0" dirty="0">
                <a:solidFill>
                  <a:srgbClr val="FF0000"/>
                </a:solidFill>
                <a:effectLst/>
              </a:rPr>
              <a:t>*  </a:t>
            </a:r>
            <a:r>
              <a:rPr lang="fr-FR" b="0" i="0" dirty="0">
                <a:solidFill>
                  <a:srgbClr val="4078F2"/>
                </a:solidFill>
                <a:effectLst/>
              </a:rPr>
              <a:t>FROM</a:t>
            </a:r>
            <a:r>
              <a:rPr lang="fr-FR" b="0" i="0" dirty="0">
                <a:solidFill>
                  <a:srgbClr val="000000"/>
                </a:solidFill>
                <a:effectLst/>
              </a:rPr>
              <a:t> </a:t>
            </a:r>
            <a:r>
              <a:rPr lang="fr-FR" dirty="0">
                <a:solidFill>
                  <a:srgbClr val="FF0000"/>
                </a:solidFill>
              </a:rPr>
              <a:t>Utilisateurs </a:t>
            </a:r>
            <a:r>
              <a:rPr lang="fr-FR" dirty="0">
                <a:solidFill>
                  <a:srgbClr val="4078F2"/>
                </a:solidFill>
              </a:rPr>
              <a:t>WHERE </a:t>
            </a:r>
            <a:r>
              <a:rPr lang="fr-FR" dirty="0">
                <a:solidFill>
                  <a:srgbClr val="FF0000"/>
                </a:solidFill>
              </a:rPr>
              <a:t>nom != ‘JOHNS’</a:t>
            </a:r>
            <a:r>
              <a:rPr lang="fr-FR" dirty="0"/>
              <a:t>;</a:t>
            </a:r>
            <a:r>
              <a:rPr lang="fr-FR" b="0" i="0" dirty="0">
                <a:solidFill>
                  <a:srgbClr val="000000"/>
                </a:solidFill>
                <a:effectLst/>
              </a:rPr>
              <a:t> </a:t>
            </a:r>
          </a:p>
        </p:txBody>
      </p:sp>
    </p:spTree>
    <p:extLst>
      <p:ext uri="{BB962C8B-B14F-4D97-AF65-F5344CB8AC3E}">
        <p14:creationId xmlns:p14="http://schemas.microsoft.com/office/powerpoint/2010/main" val="162163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4"/>
            <a:ext cx="10058400" cy="646332"/>
          </a:xfrm>
        </p:spPr>
        <p:txBody>
          <a:bodyPr/>
          <a:lstStyle/>
          <a:p>
            <a:r>
              <a:rPr lang="fr-FR" sz="4000" b="1" i="0" dirty="0">
                <a:solidFill>
                  <a:srgbClr val="000000"/>
                </a:solidFill>
                <a:effectLst/>
                <a:latin typeface="+mn-lt"/>
              </a:rPr>
              <a:t>Sélectionner avec plusieurs conditions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11" name="ZoneTexte 10">
            <a:extLst>
              <a:ext uri="{FF2B5EF4-FFF2-40B4-BE49-F238E27FC236}">
                <a16:creationId xmlns:a16="http://schemas.microsoft.com/office/drawing/2014/main" id="{2245E542-BDAE-4124-ADCB-194E095B136C}"/>
              </a:ext>
            </a:extLst>
          </p:cNvPr>
          <p:cNvSpPr txBox="1"/>
          <p:nvPr/>
        </p:nvSpPr>
        <p:spPr>
          <a:xfrm>
            <a:off x="1097280" y="2225651"/>
            <a:ext cx="3730397" cy="1200329"/>
          </a:xfrm>
          <a:prstGeom prst="rect">
            <a:avLst/>
          </a:prstGeom>
          <a:solidFill>
            <a:schemeClr val="bg1"/>
          </a:solidFill>
        </p:spPr>
        <p:txBody>
          <a:bodyPr wrap="square" rtlCol="0">
            <a:spAutoFit/>
          </a:bodyPr>
          <a:lstStyle/>
          <a:p>
            <a:pPr algn="ctr"/>
            <a:r>
              <a:rPr lang="fr-FR" b="0" i="0" dirty="0">
                <a:solidFill>
                  <a:srgbClr val="4078F2"/>
                </a:solidFill>
                <a:effectLst/>
                <a:latin typeface="ArialMT"/>
              </a:rPr>
              <a:t>SELECT</a:t>
            </a:r>
            <a:r>
              <a:rPr lang="fr-FR" b="0" i="0" dirty="0">
                <a:solidFill>
                  <a:srgbClr val="000000"/>
                </a:solidFill>
                <a:effectLst/>
                <a:latin typeface="ArialMT"/>
              </a:rPr>
              <a:t> </a:t>
            </a:r>
            <a:r>
              <a:rPr lang="fr-FR" b="0" i="0" dirty="0">
                <a:solidFill>
                  <a:srgbClr val="FF0000"/>
                </a:solidFill>
                <a:effectLst/>
                <a:latin typeface="ArialMT"/>
              </a:rPr>
              <a:t>*</a:t>
            </a:r>
            <a:r>
              <a:rPr lang="fr-FR" b="0" i="0" dirty="0">
                <a:solidFill>
                  <a:srgbClr val="000000"/>
                </a:solidFill>
                <a:effectLst/>
                <a:latin typeface="ArialMT"/>
              </a:rPr>
              <a:t> </a:t>
            </a:r>
            <a:r>
              <a:rPr lang="fr-FR" b="0" i="0" dirty="0">
                <a:solidFill>
                  <a:srgbClr val="4078F2"/>
                </a:solidFill>
                <a:effectLst/>
                <a:latin typeface="ArialMT"/>
              </a:rPr>
              <a:t>FROM</a:t>
            </a:r>
            <a:r>
              <a:rPr lang="fr-FR" b="0" i="0" dirty="0">
                <a:solidFill>
                  <a:srgbClr val="000000"/>
                </a:solidFill>
                <a:effectLst/>
                <a:latin typeface="ArialMT"/>
              </a:rPr>
              <a:t> </a:t>
            </a:r>
            <a:r>
              <a:rPr lang="fr-FR" b="0" i="0" dirty="0">
                <a:solidFill>
                  <a:srgbClr val="FF0000"/>
                </a:solidFill>
                <a:effectLst/>
                <a:latin typeface="ArialMT"/>
              </a:rPr>
              <a:t>t</a:t>
            </a:r>
            <a:r>
              <a:rPr lang="fr-FR" dirty="0">
                <a:solidFill>
                  <a:srgbClr val="FF0000"/>
                </a:solidFill>
              </a:rPr>
              <a:t>able </a:t>
            </a:r>
          </a:p>
          <a:p>
            <a:pPr algn="ctr"/>
            <a:r>
              <a:rPr lang="fr-FR" dirty="0">
                <a:solidFill>
                  <a:srgbClr val="4078F2"/>
                </a:solidFill>
              </a:rPr>
              <a:t>WHERE</a:t>
            </a:r>
            <a:r>
              <a:rPr lang="fr-FR" dirty="0"/>
              <a:t> </a:t>
            </a:r>
            <a:r>
              <a:rPr lang="fr-FR" b="0" i="0" dirty="0" err="1">
                <a:solidFill>
                  <a:srgbClr val="FF0000"/>
                </a:solidFill>
                <a:effectLst/>
                <a:latin typeface="ArialMT"/>
              </a:rPr>
              <a:t>conditionA</a:t>
            </a:r>
            <a:r>
              <a:rPr lang="fr-FR" b="0" i="0" dirty="0">
                <a:solidFill>
                  <a:srgbClr val="FF0000"/>
                </a:solidFill>
                <a:effectLst/>
                <a:latin typeface="ArialMT"/>
              </a:rPr>
              <a:t> </a:t>
            </a:r>
            <a:r>
              <a:rPr lang="fr-FR" dirty="0">
                <a:solidFill>
                  <a:srgbClr val="4078F2"/>
                </a:solidFill>
              </a:rPr>
              <a:t>AND</a:t>
            </a:r>
            <a:r>
              <a:rPr lang="fr-FR" dirty="0"/>
              <a:t> </a:t>
            </a:r>
            <a:r>
              <a:rPr lang="fr-FR" dirty="0" err="1">
                <a:solidFill>
                  <a:srgbClr val="FF0000"/>
                </a:solidFill>
                <a:latin typeface="ArialMT"/>
              </a:rPr>
              <a:t>conditionB</a:t>
            </a:r>
            <a:r>
              <a:rPr lang="fr-FR" dirty="0">
                <a:latin typeface="ArialMT"/>
              </a:rPr>
              <a:t>;</a:t>
            </a:r>
            <a:endParaRPr lang="fr-FR" dirty="0"/>
          </a:p>
          <a:p>
            <a:pPr algn="ctr"/>
            <a:r>
              <a:rPr lang="fr-FR" dirty="0"/>
              <a:t>  L’élément sélectionné doit être </a:t>
            </a:r>
          </a:p>
          <a:p>
            <a:pPr algn="ctr"/>
            <a:r>
              <a:rPr lang="fr-FR" dirty="0"/>
              <a:t>dans la condition A </a:t>
            </a:r>
            <a:r>
              <a:rPr lang="fr-FR" dirty="0">
                <a:solidFill>
                  <a:srgbClr val="00B050"/>
                </a:solidFill>
              </a:rPr>
              <a:t>et</a:t>
            </a:r>
            <a:r>
              <a:rPr lang="fr-FR" dirty="0"/>
              <a:t> la condition B</a:t>
            </a:r>
          </a:p>
        </p:txBody>
      </p:sp>
      <p:sp>
        <p:nvSpPr>
          <p:cNvPr id="4" name="ZoneTexte 3">
            <a:extLst>
              <a:ext uri="{FF2B5EF4-FFF2-40B4-BE49-F238E27FC236}">
                <a16:creationId xmlns:a16="http://schemas.microsoft.com/office/drawing/2014/main" id="{4EA31A1D-DD24-499D-922E-9D9627B034F1}"/>
              </a:ext>
            </a:extLst>
          </p:cNvPr>
          <p:cNvSpPr txBox="1"/>
          <p:nvPr/>
        </p:nvSpPr>
        <p:spPr>
          <a:xfrm>
            <a:off x="1097281" y="3563241"/>
            <a:ext cx="3730396" cy="1200329"/>
          </a:xfrm>
          <a:prstGeom prst="rect">
            <a:avLst/>
          </a:prstGeom>
          <a:solidFill>
            <a:schemeClr val="bg1"/>
          </a:solidFill>
        </p:spPr>
        <p:txBody>
          <a:bodyPr wrap="square" rtlCol="0">
            <a:spAutoFit/>
          </a:bodyPr>
          <a:lstStyle/>
          <a:p>
            <a:pPr algn="ctr"/>
            <a:r>
              <a:rPr lang="fr-FR" b="0" i="0" dirty="0">
                <a:solidFill>
                  <a:srgbClr val="4078F2"/>
                </a:solidFill>
                <a:effectLst/>
                <a:latin typeface="ArialMT"/>
              </a:rPr>
              <a:t>SELECT</a:t>
            </a:r>
            <a:r>
              <a:rPr lang="fr-FR" b="0" i="0" dirty="0">
                <a:solidFill>
                  <a:srgbClr val="000000"/>
                </a:solidFill>
                <a:effectLst/>
                <a:latin typeface="ArialMT"/>
              </a:rPr>
              <a:t> </a:t>
            </a:r>
            <a:r>
              <a:rPr lang="fr-FR" b="0" i="0" dirty="0">
                <a:solidFill>
                  <a:srgbClr val="FF0000"/>
                </a:solidFill>
                <a:effectLst/>
                <a:latin typeface="ArialMT"/>
              </a:rPr>
              <a:t>*</a:t>
            </a:r>
            <a:r>
              <a:rPr lang="fr-FR" b="0" i="0" dirty="0">
                <a:solidFill>
                  <a:srgbClr val="000000"/>
                </a:solidFill>
                <a:effectLst/>
                <a:latin typeface="ArialMT"/>
              </a:rPr>
              <a:t> </a:t>
            </a:r>
            <a:r>
              <a:rPr lang="fr-FR" b="0" i="0" dirty="0">
                <a:solidFill>
                  <a:srgbClr val="4078F2"/>
                </a:solidFill>
                <a:effectLst/>
                <a:latin typeface="ArialMT"/>
              </a:rPr>
              <a:t>FROM</a:t>
            </a:r>
            <a:r>
              <a:rPr lang="fr-FR" b="0" i="0" dirty="0">
                <a:solidFill>
                  <a:srgbClr val="000000"/>
                </a:solidFill>
                <a:effectLst/>
                <a:latin typeface="ArialMT"/>
              </a:rPr>
              <a:t> </a:t>
            </a:r>
            <a:r>
              <a:rPr lang="fr-FR" b="0" i="0" dirty="0">
                <a:solidFill>
                  <a:srgbClr val="FF0000"/>
                </a:solidFill>
                <a:effectLst/>
                <a:latin typeface="ArialMT"/>
              </a:rPr>
              <a:t>t</a:t>
            </a:r>
            <a:r>
              <a:rPr lang="fr-FR" dirty="0">
                <a:solidFill>
                  <a:srgbClr val="FF0000"/>
                </a:solidFill>
              </a:rPr>
              <a:t>able </a:t>
            </a:r>
          </a:p>
          <a:p>
            <a:pPr algn="ctr"/>
            <a:r>
              <a:rPr lang="fr-FR" dirty="0">
                <a:solidFill>
                  <a:srgbClr val="4078F2"/>
                </a:solidFill>
              </a:rPr>
              <a:t>WHERE</a:t>
            </a:r>
            <a:r>
              <a:rPr lang="fr-FR" dirty="0"/>
              <a:t> </a:t>
            </a:r>
            <a:r>
              <a:rPr lang="fr-FR" b="0" i="0" dirty="0" err="1">
                <a:solidFill>
                  <a:srgbClr val="FF0000"/>
                </a:solidFill>
                <a:effectLst/>
                <a:latin typeface="ArialMT"/>
              </a:rPr>
              <a:t>conditionA</a:t>
            </a:r>
            <a:r>
              <a:rPr lang="fr-FR" b="0" i="0" dirty="0">
                <a:solidFill>
                  <a:srgbClr val="FF0000"/>
                </a:solidFill>
                <a:effectLst/>
                <a:latin typeface="ArialMT"/>
              </a:rPr>
              <a:t> </a:t>
            </a:r>
            <a:r>
              <a:rPr lang="fr-FR" dirty="0">
                <a:solidFill>
                  <a:srgbClr val="4078F2"/>
                </a:solidFill>
              </a:rPr>
              <a:t>OR</a:t>
            </a:r>
            <a:r>
              <a:rPr lang="fr-FR" dirty="0"/>
              <a:t> </a:t>
            </a:r>
            <a:r>
              <a:rPr lang="fr-FR" dirty="0" err="1">
                <a:solidFill>
                  <a:srgbClr val="FF0000"/>
                </a:solidFill>
                <a:latin typeface="ArialMT"/>
              </a:rPr>
              <a:t>conditionB</a:t>
            </a:r>
            <a:r>
              <a:rPr lang="fr-FR" dirty="0"/>
              <a:t>;</a:t>
            </a:r>
          </a:p>
          <a:p>
            <a:pPr algn="ctr"/>
            <a:r>
              <a:rPr lang="fr-FR" dirty="0"/>
              <a:t>  L’élément sélectionné doit être dans la condition A </a:t>
            </a:r>
            <a:r>
              <a:rPr lang="fr-FR" dirty="0">
                <a:solidFill>
                  <a:srgbClr val="00B050"/>
                </a:solidFill>
              </a:rPr>
              <a:t>ou</a:t>
            </a:r>
            <a:r>
              <a:rPr lang="fr-FR" dirty="0"/>
              <a:t> la condition B</a:t>
            </a:r>
          </a:p>
        </p:txBody>
      </p:sp>
      <p:sp>
        <p:nvSpPr>
          <p:cNvPr id="9" name="ZoneTexte 8">
            <a:extLst>
              <a:ext uri="{FF2B5EF4-FFF2-40B4-BE49-F238E27FC236}">
                <a16:creationId xmlns:a16="http://schemas.microsoft.com/office/drawing/2014/main" id="{9BBCE2F0-BD25-4631-8625-AE274184B52F}"/>
              </a:ext>
            </a:extLst>
          </p:cNvPr>
          <p:cNvSpPr txBox="1"/>
          <p:nvPr/>
        </p:nvSpPr>
        <p:spPr>
          <a:xfrm>
            <a:off x="1097279" y="4900831"/>
            <a:ext cx="3730397" cy="1323439"/>
          </a:xfrm>
          <a:prstGeom prst="rect">
            <a:avLst/>
          </a:prstGeom>
          <a:solidFill>
            <a:schemeClr val="bg1"/>
          </a:solidFill>
        </p:spPr>
        <p:txBody>
          <a:bodyPr wrap="square" rtlCol="0">
            <a:spAutoFit/>
          </a:bodyPr>
          <a:lstStyle/>
          <a:p>
            <a:pPr algn="ctr"/>
            <a:r>
              <a:rPr lang="fr-FR" sz="2000" b="0" i="0" dirty="0">
                <a:solidFill>
                  <a:srgbClr val="4078F2"/>
                </a:solidFill>
                <a:effectLst/>
                <a:latin typeface="ArialMT"/>
              </a:rPr>
              <a:t>SELECT</a:t>
            </a:r>
            <a:r>
              <a:rPr lang="fr-FR" sz="2000" b="0" i="0" dirty="0">
                <a:solidFill>
                  <a:srgbClr val="000000"/>
                </a:solidFill>
                <a:effectLst/>
                <a:latin typeface="ArialMT"/>
              </a:rPr>
              <a:t> </a:t>
            </a:r>
            <a:r>
              <a:rPr lang="fr-FR" sz="2000" b="0" i="0" dirty="0">
                <a:solidFill>
                  <a:srgbClr val="FF0000"/>
                </a:solidFill>
                <a:effectLst/>
                <a:latin typeface="ArialMT"/>
              </a:rPr>
              <a:t>*</a:t>
            </a:r>
            <a:r>
              <a:rPr lang="fr-FR" sz="2000" b="0" i="0" dirty="0">
                <a:solidFill>
                  <a:srgbClr val="000000"/>
                </a:solidFill>
                <a:effectLst/>
                <a:latin typeface="ArialMT"/>
              </a:rPr>
              <a:t> </a:t>
            </a:r>
            <a:r>
              <a:rPr lang="fr-FR" sz="2000" b="0" i="0" dirty="0">
                <a:solidFill>
                  <a:srgbClr val="4078F2"/>
                </a:solidFill>
                <a:effectLst/>
                <a:latin typeface="ArialMT"/>
              </a:rPr>
              <a:t>FROM</a:t>
            </a:r>
            <a:r>
              <a:rPr lang="fr-FR" sz="2000" b="0" i="0" dirty="0">
                <a:solidFill>
                  <a:srgbClr val="000000"/>
                </a:solidFill>
                <a:effectLst/>
                <a:latin typeface="ArialMT"/>
              </a:rPr>
              <a:t> </a:t>
            </a:r>
            <a:r>
              <a:rPr lang="fr-FR" sz="2000" b="0" i="0" dirty="0">
                <a:solidFill>
                  <a:srgbClr val="FF0000"/>
                </a:solidFill>
                <a:effectLst/>
                <a:latin typeface="ArialMT"/>
              </a:rPr>
              <a:t>t</a:t>
            </a:r>
            <a:r>
              <a:rPr lang="fr-FR" sz="2000" dirty="0">
                <a:solidFill>
                  <a:srgbClr val="FF0000"/>
                </a:solidFill>
              </a:rPr>
              <a:t>able </a:t>
            </a:r>
          </a:p>
          <a:p>
            <a:pPr algn="ctr"/>
            <a:r>
              <a:rPr lang="fr-FR" sz="2000" dirty="0">
                <a:solidFill>
                  <a:srgbClr val="4078F2"/>
                </a:solidFill>
              </a:rPr>
              <a:t>WHERE  NOT </a:t>
            </a:r>
            <a:r>
              <a:rPr lang="fr-FR" sz="2000" b="0" i="0" dirty="0">
                <a:solidFill>
                  <a:srgbClr val="FF0000"/>
                </a:solidFill>
                <a:effectLst/>
                <a:latin typeface="ArialMT"/>
              </a:rPr>
              <a:t>condition</a:t>
            </a:r>
            <a:r>
              <a:rPr lang="fr-FR" sz="2000" dirty="0"/>
              <a:t>;</a:t>
            </a:r>
          </a:p>
          <a:p>
            <a:pPr algn="ctr"/>
            <a:r>
              <a:rPr lang="fr-FR" sz="2000" dirty="0"/>
              <a:t>L’élément sélectionné </a:t>
            </a:r>
            <a:r>
              <a:rPr lang="fr-FR" sz="2000" dirty="0">
                <a:solidFill>
                  <a:srgbClr val="00B050"/>
                </a:solidFill>
              </a:rPr>
              <a:t>ne</a:t>
            </a:r>
            <a:r>
              <a:rPr lang="fr-FR" sz="2000" dirty="0"/>
              <a:t> </a:t>
            </a:r>
            <a:r>
              <a:rPr lang="fr-FR" sz="2000" dirty="0">
                <a:solidFill>
                  <a:srgbClr val="00B050"/>
                </a:solidFill>
              </a:rPr>
              <a:t>doit pas</a:t>
            </a:r>
            <a:r>
              <a:rPr lang="fr-FR" sz="2000" dirty="0"/>
              <a:t> être dans la condition</a:t>
            </a:r>
          </a:p>
        </p:txBody>
      </p:sp>
      <p:sp>
        <p:nvSpPr>
          <p:cNvPr id="6" name="ZoneTexte 5">
            <a:extLst>
              <a:ext uri="{FF2B5EF4-FFF2-40B4-BE49-F238E27FC236}">
                <a16:creationId xmlns:a16="http://schemas.microsoft.com/office/drawing/2014/main" id="{35FB2A3C-FE92-4F11-8C44-ED4435878C9F}"/>
              </a:ext>
            </a:extLst>
          </p:cNvPr>
          <p:cNvSpPr txBox="1"/>
          <p:nvPr/>
        </p:nvSpPr>
        <p:spPr>
          <a:xfrm>
            <a:off x="7607949" y="1897868"/>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
        <p:nvSpPr>
          <p:cNvPr id="7" name="ZoneTexte 6">
            <a:extLst>
              <a:ext uri="{FF2B5EF4-FFF2-40B4-BE49-F238E27FC236}">
                <a16:creationId xmlns:a16="http://schemas.microsoft.com/office/drawing/2014/main" id="{ADF3BBB8-13FD-4565-B636-5F177C946D8C}"/>
              </a:ext>
            </a:extLst>
          </p:cNvPr>
          <p:cNvSpPr txBox="1"/>
          <p:nvPr/>
        </p:nvSpPr>
        <p:spPr>
          <a:xfrm>
            <a:off x="6244167" y="2456677"/>
            <a:ext cx="5240330" cy="646331"/>
          </a:xfrm>
          <a:prstGeom prst="rect">
            <a:avLst/>
          </a:prstGeom>
          <a:solidFill>
            <a:schemeClr val="bg1"/>
          </a:solidFill>
        </p:spPr>
        <p:txBody>
          <a:bodyPr wrap="square" rtlCol="0">
            <a:spAutoFit/>
          </a:bodyPr>
          <a:lstStyle/>
          <a:p>
            <a:pPr algn="ctr"/>
            <a:r>
              <a:rPr lang="fr-FR" b="0" i="0" dirty="0">
                <a:solidFill>
                  <a:srgbClr val="4078F2"/>
                </a:solidFill>
                <a:effectLst/>
                <a:latin typeface="ArialMT"/>
              </a:rPr>
              <a:t>SELECT</a:t>
            </a:r>
            <a:r>
              <a:rPr lang="fr-FR" b="0" i="0" dirty="0">
                <a:solidFill>
                  <a:srgbClr val="000000"/>
                </a:solidFill>
                <a:effectLst/>
                <a:latin typeface="ArialMT"/>
              </a:rPr>
              <a:t> </a:t>
            </a:r>
            <a:r>
              <a:rPr lang="fr-FR" b="0" i="0" dirty="0">
                <a:solidFill>
                  <a:srgbClr val="FF0000"/>
                </a:solidFill>
                <a:effectLst/>
                <a:latin typeface="ArialMT"/>
              </a:rPr>
              <a:t>*</a:t>
            </a:r>
            <a:r>
              <a:rPr lang="fr-FR" b="0" i="0" dirty="0">
                <a:solidFill>
                  <a:srgbClr val="000000"/>
                </a:solidFill>
                <a:effectLst/>
                <a:latin typeface="ArialMT"/>
              </a:rPr>
              <a:t> </a:t>
            </a:r>
            <a:r>
              <a:rPr lang="fr-FR" b="0" i="0" dirty="0">
                <a:solidFill>
                  <a:srgbClr val="4078F2"/>
                </a:solidFill>
                <a:effectLst/>
                <a:latin typeface="ArialMT"/>
              </a:rPr>
              <a:t>FROM</a:t>
            </a:r>
            <a:r>
              <a:rPr lang="fr-FR" b="0" i="0" dirty="0">
                <a:solidFill>
                  <a:srgbClr val="000000"/>
                </a:solidFill>
                <a:effectLst/>
                <a:latin typeface="ArialMT"/>
              </a:rPr>
              <a:t> </a:t>
            </a:r>
            <a:r>
              <a:rPr lang="fr-FR" b="0" i="0" dirty="0">
                <a:solidFill>
                  <a:srgbClr val="FF0000"/>
                </a:solidFill>
                <a:effectLst/>
                <a:latin typeface="ArialMT"/>
              </a:rPr>
              <a:t>utilisateurs</a:t>
            </a:r>
            <a:r>
              <a:rPr lang="fr-FR" dirty="0">
                <a:solidFill>
                  <a:srgbClr val="FF0000"/>
                </a:solidFill>
              </a:rPr>
              <a:t> </a:t>
            </a:r>
          </a:p>
          <a:p>
            <a:pPr algn="ctr"/>
            <a:r>
              <a:rPr lang="fr-FR" dirty="0">
                <a:solidFill>
                  <a:srgbClr val="4078F2"/>
                </a:solidFill>
              </a:rPr>
              <a:t>WHERE</a:t>
            </a:r>
            <a:r>
              <a:rPr lang="fr-FR" dirty="0"/>
              <a:t> </a:t>
            </a:r>
            <a:r>
              <a:rPr lang="fr-FR" b="0" i="0" dirty="0">
                <a:solidFill>
                  <a:srgbClr val="FF0000"/>
                </a:solidFill>
                <a:effectLst/>
                <a:latin typeface="ArialMT"/>
              </a:rPr>
              <a:t>prenom = ‘Jean’ </a:t>
            </a:r>
            <a:r>
              <a:rPr lang="fr-FR" dirty="0">
                <a:solidFill>
                  <a:srgbClr val="4078F2"/>
                </a:solidFill>
              </a:rPr>
              <a:t>AND</a:t>
            </a:r>
            <a:r>
              <a:rPr lang="fr-FR" dirty="0"/>
              <a:t> </a:t>
            </a:r>
            <a:r>
              <a:rPr lang="fr-FR" dirty="0">
                <a:solidFill>
                  <a:srgbClr val="FF0000"/>
                </a:solidFill>
                <a:latin typeface="ArialMT"/>
              </a:rPr>
              <a:t>nom = ‘DUPOND’</a:t>
            </a:r>
            <a:r>
              <a:rPr lang="fr-FR" dirty="0">
                <a:solidFill>
                  <a:srgbClr val="4078F2"/>
                </a:solidFill>
                <a:latin typeface="ArialMT"/>
              </a:rPr>
              <a:t>;</a:t>
            </a:r>
            <a:endParaRPr lang="fr-FR" dirty="0">
              <a:solidFill>
                <a:srgbClr val="4078F2"/>
              </a:solidFill>
            </a:endParaRPr>
          </a:p>
        </p:txBody>
      </p:sp>
      <p:sp>
        <p:nvSpPr>
          <p:cNvPr id="13" name="ZoneTexte 12">
            <a:extLst>
              <a:ext uri="{FF2B5EF4-FFF2-40B4-BE49-F238E27FC236}">
                <a16:creationId xmlns:a16="http://schemas.microsoft.com/office/drawing/2014/main" id="{C493E3E8-B0CE-4D33-9227-472CB0BB9139}"/>
              </a:ext>
            </a:extLst>
          </p:cNvPr>
          <p:cNvSpPr txBox="1"/>
          <p:nvPr/>
        </p:nvSpPr>
        <p:spPr>
          <a:xfrm>
            <a:off x="6244167" y="3727160"/>
            <a:ext cx="5240331" cy="646331"/>
          </a:xfrm>
          <a:prstGeom prst="rect">
            <a:avLst/>
          </a:prstGeom>
          <a:solidFill>
            <a:schemeClr val="bg1"/>
          </a:solidFill>
        </p:spPr>
        <p:txBody>
          <a:bodyPr wrap="square" rtlCol="0">
            <a:spAutoFit/>
          </a:bodyPr>
          <a:lstStyle/>
          <a:p>
            <a:pPr algn="ctr"/>
            <a:r>
              <a:rPr lang="fr-FR" b="0" i="0" dirty="0">
                <a:solidFill>
                  <a:srgbClr val="4078F2"/>
                </a:solidFill>
                <a:effectLst/>
                <a:latin typeface="ArialMT"/>
              </a:rPr>
              <a:t>SELECT</a:t>
            </a:r>
            <a:r>
              <a:rPr lang="fr-FR" b="0" i="0" dirty="0">
                <a:solidFill>
                  <a:srgbClr val="000000"/>
                </a:solidFill>
                <a:effectLst/>
                <a:latin typeface="ArialMT"/>
              </a:rPr>
              <a:t> </a:t>
            </a:r>
            <a:r>
              <a:rPr lang="fr-FR" b="0" i="0" dirty="0">
                <a:solidFill>
                  <a:srgbClr val="FF0000"/>
                </a:solidFill>
                <a:effectLst/>
                <a:latin typeface="ArialMT"/>
              </a:rPr>
              <a:t>*</a:t>
            </a:r>
            <a:r>
              <a:rPr lang="fr-FR" b="0" i="0" dirty="0">
                <a:solidFill>
                  <a:srgbClr val="000000"/>
                </a:solidFill>
                <a:effectLst/>
                <a:latin typeface="ArialMT"/>
              </a:rPr>
              <a:t> </a:t>
            </a:r>
            <a:r>
              <a:rPr lang="fr-FR" b="0" i="0" dirty="0">
                <a:solidFill>
                  <a:srgbClr val="4078F2"/>
                </a:solidFill>
                <a:effectLst/>
                <a:latin typeface="ArialMT"/>
              </a:rPr>
              <a:t>FROM</a:t>
            </a:r>
            <a:r>
              <a:rPr lang="fr-FR" b="0" i="0" dirty="0">
                <a:solidFill>
                  <a:srgbClr val="000000"/>
                </a:solidFill>
                <a:effectLst/>
                <a:latin typeface="ArialMT"/>
              </a:rPr>
              <a:t> </a:t>
            </a:r>
            <a:r>
              <a:rPr lang="fr-FR" b="0" i="0" dirty="0">
                <a:solidFill>
                  <a:srgbClr val="FF0000"/>
                </a:solidFill>
                <a:effectLst/>
                <a:latin typeface="ArialMT"/>
              </a:rPr>
              <a:t>utilisateurs</a:t>
            </a:r>
            <a:r>
              <a:rPr lang="fr-FR" dirty="0">
                <a:solidFill>
                  <a:srgbClr val="FF0000"/>
                </a:solidFill>
              </a:rPr>
              <a:t> </a:t>
            </a:r>
          </a:p>
          <a:p>
            <a:pPr algn="ctr"/>
            <a:r>
              <a:rPr lang="fr-FR" dirty="0">
                <a:solidFill>
                  <a:srgbClr val="4078F2"/>
                </a:solidFill>
              </a:rPr>
              <a:t>WHERE</a:t>
            </a:r>
            <a:r>
              <a:rPr lang="fr-FR" dirty="0"/>
              <a:t> </a:t>
            </a:r>
            <a:r>
              <a:rPr lang="fr-FR" b="0" i="0" dirty="0">
                <a:solidFill>
                  <a:srgbClr val="FF0000"/>
                </a:solidFill>
                <a:effectLst/>
                <a:latin typeface="ArialMT"/>
              </a:rPr>
              <a:t>nom = ‘DURAND’ </a:t>
            </a:r>
            <a:r>
              <a:rPr lang="fr-FR" dirty="0">
                <a:solidFill>
                  <a:srgbClr val="4078F2"/>
                </a:solidFill>
              </a:rPr>
              <a:t>OR</a:t>
            </a:r>
            <a:r>
              <a:rPr lang="fr-FR" dirty="0"/>
              <a:t> </a:t>
            </a:r>
            <a:r>
              <a:rPr lang="fr-FR" dirty="0">
                <a:solidFill>
                  <a:srgbClr val="FF0000"/>
                </a:solidFill>
                <a:latin typeface="ArialMT"/>
              </a:rPr>
              <a:t>nom = ‘DUPOND’</a:t>
            </a:r>
            <a:r>
              <a:rPr lang="fr-FR" dirty="0">
                <a:solidFill>
                  <a:srgbClr val="4078F2"/>
                </a:solidFill>
                <a:latin typeface="ArialMT"/>
              </a:rPr>
              <a:t>;</a:t>
            </a:r>
            <a:endParaRPr lang="fr-FR" dirty="0">
              <a:solidFill>
                <a:srgbClr val="4078F2"/>
              </a:solidFill>
            </a:endParaRPr>
          </a:p>
        </p:txBody>
      </p:sp>
      <p:sp>
        <p:nvSpPr>
          <p:cNvPr id="15" name="ZoneTexte 14">
            <a:extLst>
              <a:ext uri="{FF2B5EF4-FFF2-40B4-BE49-F238E27FC236}">
                <a16:creationId xmlns:a16="http://schemas.microsoft.com/office/drawing/2014/main" id="{1A7E0674-08D3-4DF7-BB33-11AA161390E0}"/>
              </a:ext>
            </a:extLst>
          </p:cNvPr>
          <p:cNvSpPr txBox="1"/>
          <p:nvPr/>
        </p:nvSpPr>
        <p:spPr>
          <a:xfrm>
            <a:off x="6244166" y="5077355"/>
            <a:ext cx="5240331" cy="646331"/>
          </a:xfrm>
          <a:prstGeom prst="rect">
            <a:avLst/>
          </a:prstGeom>
          <a:solidFill>
            <a:schemeClr val="bg1"/>
          </a:solidFill>
        </p:spPr>
        <p:txBody>
          <a:bodyPr wrap="square" rtlCol="0">
            <a:spAutoFit/>
          </a:bodyPr>
          <a:lstStyle/>
          <a:p>
            <a:pPr algn="ctr"/>
            <a:r>
              <a:rPr lang="fr-FR" b="0" i="0" dirty="0">
                <a:solidFill>
                  <a:srgbClr val="4078F2"/>
                </a:solidFill>
                <a:effectLst/>
                <a:latin typeface="ArialMT"/>
              </a:rPr>
              <a:t>SELECT</a:t>
            </a:r>
            <a:r>
              <a:rPr lang="fr-FR" b="0" i="0" dirty="0">
                <a:solidFill>
                  <a:srgbClr val="000000"/>
                </a:solidFill>
                <a:effectLst/>
                <a:latin typeface="ArialMT"/>
              </a:rPr>
              <a:t> </a:t>
            </a:r>
            <a:r>
              <a:rPr lang="fr-FR" b="0" i="0" dirty="0">
                <a:solidFill>
                  <a:srgbClr val="FF0000"/>
                </a:solidFill>
                <a:effectLst/>
                <a:latin typeface="ArialMT"/>
              </a:rPr>
              <a:t>*</a:t>
            </a:r>
            <a:r>
              <a:rPr lang="fr-FR" b="0" i="0" dirty="0">
                <a:solidFill>
                  <a:srgbClr val="000000"/>
                </a:solidFill>
                <a:effectLst/>
                <a:latin typeface="ArialMT"/>
              </a:rPr>
              <a:t> </a:t>
            </a:r>
            <a:r>
              <a:rPr lang="fr-FR" b="0" i="0" dirty="0">
                <a:solidFill>
                  <a:srgbClr val="4078F2"/>
                </a:solidFill>
                <a:effectLst/>
                <a:latin typeface="ArialMT"/>
              </a:rPr>
              <a:t>FROM</a:t>
            </a:r>
            <a:r>
              <a:rPr lang="fr-FR" b="0" i="0" dirty="0">
                <a:solidFill>
                  <a:srgbClr val="000000"/>
                </a:solidFill>
                <a:effectLst/>
                <a:latin typeface="ArialMT"/>
              </a:rPr>
              <a:t> </a:t>
            </a:r>
            <a:r>
              <a:rPr lang="fr-FR" b="0" i="0" dirty="0">
                <a:solidFill>
                  <a:srgbClr val="FF0000"/>
                </a:solidFill>
                <a:effectLst/>
                <a:latin typeface="ArialMT"/>
              </a:rPr>
              <a:t>utilisateurs</a:t>
            </a:r>
            <a:r>
              <a:rPr lang="fr-FR" dirty="0">
                <a:solidFill>
                  <a:srgbClr val="FF0000"/>
                </a:solidFill>
              </a:rPr>
              <a:t> </a:t>
            </a:r>
          </a:p>
          <a:p>
            <a:pPr algn="ctr"/>
            <a:r>
              <a:rPr lang="fr-FR" dirty="0">
                <a:solidFill>
                  <a:srgbClr val="4078F2"/>
                </a:solidFill>
              </a:rPr>
              <a:t>WHERE</a:t>
            </a:r>
            <a:r>
              <a:rPr lang="fr-FR" dirty="0"/>
              <a:t>  </a:t>
            </a:r>
            <a:r>
              <a:rPr lang="fr-FR" dirty="0">
                <a:solidFill>
                  <a:srgbClr val="4078F2"/>
                </a:solidFill>
              </a:rPr>
              <a:t>NOT</a:t>
            </a:r>
            <a:r>
              <a:rPr lang="fr-FR" dirty="0"/>
              <a:t> </a:t>
            </a:r>
            <a:r>
              <a:rPr lang="fr-FR" b="0" i="0" dirty="0">
                <a:solidFill>
                  <a:srgbClr val="FF0000"/>
                </a:solidFill>
                <a:effectLst/>
                <a:latin typeface="ArialMT"/>
              </a:rPr>
              <a:t>nom = ‘DURAND’</a:t>
            </a:r>
            <a:r>
              <a:rPr lang="fr-FR" b="0" i="0" dirty="0">
                <a:solidFill>
                  <a:srgbClr val="4078F2"/>
                </a:solidFill>
                <a:effectLst/>
                <a:latin typeface="ArialMT"/>
              </a:rPr>
              <a:t>;</a:t>
            </a:r>
            <a:endParaRPr lang="fr-FR" dirty="0">
              <a:solidFill>
                <a:srgbClr val="4078F2"/>
              </a:solidFill>
            </a:endParaRPr>
          </a:p>
        </p:txBody>
      </p:sp>
    </p:spTree>
    <p:extLst>
      <p:ext uri="{BB962C8B-B14F-4D97-AF65-F5344CB8AC3E}">
        <p14:creationId xmlns:p14="http://schemas.microsoft.com/office/powerpoint/2010/main" val="2249773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4"/>
            <a:ext cx="10058400" cy="602396"/>
          </a:xfrm>
        </p:spPr>
        <p:txBody>
          <a:bodyPr>
            <a:normAutofit fontScale="90000"/>
          </a:bodyPr>
          <a:lstStyle/>
          <a:p>
            <a:r>
              <a:rPr lang="fr-FR" sz="4000" b="1" i="0" dirty="0">
                <a:solidFill>
                  <a:srgbClr val="000000"/>
                </a:solidFill>
                <a:effectLst/>
                <a:latin typeface="+mn-lt"/>
              </a:rPr>
              <a:t>Sélectionner avec un modè</a:t>
            </a:r>
            <a:r>
              <a:rPr lang="fr-FR" sz="4000" b="1" dirty="0">
                <a:solidFill>
                  <a:srgbClr val="000000"/>
                </a:solidFill>
                <a:latin typeface="+mn-lt"/>
              </a:rPr>
              <a:t>le</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2672390" y="2062383"/>
            <a:ext cx="6838460" cy="461665"/>
          </a:xfrm>
          <a:prstGeom prst="rect">
            <a:avLst/>
          </a:prstGeom>
          <a:solidFill>
            <a:schemeClr val="bg1"/>
          </a:solidFill>
        </p:spPr>
        <p:txBody>
          <a:bodyPr wrap="square" rtlCol="0">
            <a:spAutoFit/>
          </a:bodyPr>
          <a:lstStyle/>
          <a:p>
            <a:pPr algn="ctr"/>
            <a:r>
              <a:rPr lang="fr-FR" sz="2400" dirty="0"/>
              <a:t>SELECT </a:t>
            </a:r>
            <a:r>
              <a:rPr lang="fr-FR" sz="2400" dirty="0">
                <a:solidFill>
                  <a:srgbClr val="FF0000"/>
                </a:solidFill>
              </a:rPr>
              <a:t>*</a:t>
            </a:r>
            <a:r>
              <a:rPr lang="fr-FR" sz="2400" dirty="0"/>
              <a:t> FROM </a:t>
            </a:r>
            <a:r>
              <a:rPr lang="fr-FR" sz="2400" dirty="0">
                <a:solidFill>
                  <a:srgbClr val="FF0000"/>
                </a:solidFill>
              </a:rPr>
              <a:t>table</a:t>
            </a:r>
            <a:r>
              <a:rPr lang="fr-FR" sz="2400" dirty="0"/>
              <a:t> WHERE </a:t>
            </a:r>
            <a:r>
              <a:rPr lang="fr-FR" sz="2400" dirty="0">
                <a:solidFill>
                  <a:srgbClr val="FF0000"/>
                </a:solidFill>
              </a:rPr>
              <a:t>colonne</a:t>
            </a:r>
            <a:r>
              <a:rPr lang="fr-FR" sz="2400" dirty="0"/>
              <a:t> LIKE </a:t>
            </a:r>
            <a:r>
              <a:rPr lang="fr-FR" sz="2400" dirty="0" err="1">
                <a:solidFill>
                  <a:srgbClr val="FF0000"/>
                </a:solidFill>
              </a:rPr>
              <a:t>modele</a:t>
            </a:r>
            <a:endParaRPr lang="fr-FR" sz="2400" dirty="0">
              <a:solidFill>
                <a:srgbClr val="FF0000"/>
              </a:solidFill>
            </a:endParaRPr>
          </a:p>
        </p:txBody>
      </p:sp>
      <p:sp>
        <p:nvSpPr>
          <p:cNvPr id="3" name="ZoneTexte 2">
            <a:extLst>
              <a:ext uri="{FF2B5EF4-FFF2-40B4-BE49-F238E27FC236}">
                <a16:creationId xmlns:a16="http://schemas.microsoft.com/office/drawing/2014/main" id="{E0E67C7E-2943-45C2-A08C-D3D4E090EB5C}"/>
              </a:ext>
            </a:extLst>
          </p:cNvPr>
          <p:cNvSpPr txBox="1"/>
          <p:nvPr/>
        </p:nvSpPr>
        <p:spPr>
          <a:xfrm>
            <a:off x="843590" y="2675792"/>
            <a:ext cx="10920192" cy="3293209"/>
          </a:xfrm>
          <a:prstGeom prst="rect">
            <a:avLst/>
          </a:prstGeom>
          <a:solidFill>
            <a:schemeClr val="accent6">
              <a:lumMod val="20000"/>
              <a:lumOff val="80000"/>
            </a:schemeClr>
          </a:solidFill>
          <a:ln>
            <a:solidFill>
              <a:schemeClr val="accent1"/>
            </a:solidFill>
          </a:ln>
        </p:spPr>
        <p:txBody>
          <a:bodyPr wrap="square" rtlCol="0">
            <a:spAutoFit/>
          </a:bodyPr>
          <a:lstStyle/>
          <a:p>
            <a:pPr marL="285750" indent="-285750">
              <a:buFont typeface="Arial" panose="020B0604020202020204" pitchFamily="34" charset="0"/>
              <a:buChar char="•"/>
            </a:pPr>
            <a:r>
              <a:rPr lang="fr-FR" sz="1600" dirty="0"/>
              <a:t>LIKE </a:t>
            </a:r>
            <a:r>
              <a:rPr lang="fr-FR" sz="1600" dirty="0">
                <a:solidFill>
                  <a:srgbClr val="FF0000"/>
                </a:solidFill>
              </a:rPr>
              <a:t>‘%a’ </a:t>
            </a:r>
            <a:r>
              <a:rPr lang="fr-FR" sz="1600" dirty="0"/>
              <a:t>: le caractère </a:t>
            </a:r>
            <a:r>
              <a:rPr lang="fr-FR" sz="1600" dirty="0">
                <a:solidFill>
                  <a:srgbClr val="00B050"/>
                </a:solidFill>
              </a:rPr>
              <a:t>“%”</a:t>
            </a:r>
            <a:r>
              <a:rPr lang="fr-FR" sz="1600" dirty="0"/>
              <a:t> est un caractère joker qui remplace tous les autres caractères. Ainsi, ce modèle permet de rechercher toutes les chaines de caractère qui se termine par un “a”.</a:t>
            </a:r>
          </a:p>
          <a:p>
            <a:endParaRPr lang="fr-FR" sz="1600" dirty="0"/>
          </a:p>
          <a:p>
            <a:pPr marL="285750" indent="-285750">
              <a:buFont typeface="Arial" panose="020B0604020202020204" pitchFamily="34" charset="0"/>
              <a:buChar char="•"/>
            </a:pPr>
            <a:r>
              <a:rPr lang="fr-FR" sz="1600" dirty="0"/>
              <a:t>LIKE </a:t>
            </a:r>
            <a:r>
              <a:rPr lang="fr-FR" sz="1600" dirty="0">
                <a:solidFill>
                  <a:srgbClr val="FF0000"/>
                </a:solidFill>
              </a:rPr>
              <a:t>‘a%’ </a:t>
            </a:r>
            <a:r>
              <a:rPr lang="fr-FR" sz="1600" dirty="0"/>
              <a:t>: ce modèle permet de rechercher toutes les lignes de “colonne” qui commence par un “a”.</a:t>
            </a:r>
          </a:p>
          <a:p>
            <a:endParaRPr lang="fr-FR" sz="1600" dirty="0"/>
          </a:p>
          <a:p>
            <a:pPr marL="285750" indent="-285750">
              <a:buFont typeface="Arial" panose="020B0604020202020204" pitchFamily="34" charset="0"/>
              <a:buChar char="•"/>
            </a:pPr>
            <a:r>
              <a:rPr lang="fr-FR" sz="1600" dirty="0"/>
              <a:t>LIKE </a:t>
            </a:r>
            <a:r>
              <a:rPr lang="fr-FR" sz="1600" dirty="0">
                <a:solidFill>
                  <a:srgbClr val="C00000"/>
                </a:solidFill>
              </a:rPr>
              <a:t>‘%a%’ </a:t>
            </a:r>
            <a:r>
              <a:rPr lang="fr-FR" sz="1600" dirty="0"/>
              <a:t>: ce modèle est utilisé pour rechercher tous les enregistrement qui utilisent le caractère “a”.</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a:t>LIKE </a:t>
            </a:r>
            <a:r>
              <a:rPr lang="fr-FR" sz="1600" dirty="0">
                <a:solidFill>
                  <a:srgbClr val="FF0000"/>
                </a:solidFill>
              </a:rPr>
              <a:t>‘</a:t>
            </a:r>
            <a:r>
              <a:rPr lang="fr-FR" sz="1600" dirty="0" err="1">
                <a:solidFill>
                  <a:srgbClr val="FF0000"/>
                </a:solidFill>
              </a:rPr>
              <a:t>pa%on</a:t>
            </a:r>
            <a:r>
              <a:rPr lang="fr-FR" sz="1600" dirty="0">
                <a:solidFill>
                  <a:srgbClr val="FF0000"/>
                </a:solidFill>
              </a:rPr>
              <a:t>’ </a:t>
            </a:r>
            <a:r>
              <a:rPr lang="fr-FR" sz="1600" dirty="0"/>
              <a:t>: ce modèle permet de rechercher les chaines qui commence par “</a:t>
            </a:r>
            <a:r>
              <a:rPr lang="fr-FR" sz="1600" dirty="0" err="1"/>
              <a:t>pa</a:t>
            </a:r>
            <a:r>
              <a:rPr lang="fr-FR" sz="1600" dirty="0"/>
              <a:t>” et qui se terminent par “on”, comme “pantalon” ou “pardon”.</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a:t>LIKE</a:t>
            </a:r>
            <a:r>
              <a:rPr lang="fr-FR" sz="1600" dirty="0">
                <a:solidFill>
                  <a:srgbClr val="FF0000"/>
                </a:solidFill>
              </a:rPr>
              <a:t> ‘</a:t>
            </a:r>
            <a:r>
              <a:rPr lang="fr-FR" sz="1600" dirty="0" err="1">
                <a:solidFill>
                  <a:srgbClr val="FF0000"/>
                </a:solidFill>
              </a:rPr>
              <a:t>a_c</a:t>
            </a:r>
            <a:r>
              <a:rPr lang="fr-FR" sz="1600" dirty="0">
                <a:solidFill>
                  <a:srgbClr val="FF0000"/>
                </a:solidFill>
              </a:rPr>
              <a:t>’ </a:t>
            </a:r>
            <a:r>
              <a:rPr lang="fr-FR" sz="1600" dirty="0"/>
              <a:t>: peu utilisé, le caractère</a:t>
            </a:r>
            <a:r>
              <a:rPr lang="fr-FR" sz="1600" dirty="0">
                <a:solidFill>
                  <a:srgbClr val="00B050"/>
                </a:solidFill>
              </a:rPr>
              <a:t> “_” </a:t>
            </a:r>
            <a:r>
              <a:rPr lang="fr-FR" sz="1600" dirty="0"/>
              <a:t>(</a:t>
            </a:r>
            <a:r>
              <a:rPr lang="fr-FR" sz="1600" dirty="0" err="1"/>
              <a:t>underscore</a:t>
            </a:r>
            <a:r>
              <a:rPr lang="fr-FR" sz="1600" dirty="0"/>
              <a:t>) peut être remplacé par n’importe quel caractère, mais un seul caractère uniquement (alors que le symbole pourcentage </a:t>
            </a:r>
            <a:r>
              <a:rPr lang="fr-FR" sz="1600" dirty="0">
                <a:solidFill>
                  <a:srgbClr val="00B050"/>
                </a:solidFill>
              </a:rPr>
              <a:t>“%”</a:t>
            </a:r>
            <a:r>
              <a:rPr lang="fr-FR" sz="1600" dirty="0"/>
              <a:t> peut être remplacé par un nombre incalculable de caractères . Ainsi, ce modèle permet de retourner les lignes “</a:t>
            </a:r>
            <a:r>
              <a:rPr lang="fr-FR" sz="1600" dirty="0" err="1"/>
              <a:t>aac</a:t>
            </a:r>
            <a:r>
              <a:rPr lang="fr-FR" sz="1600" dirty="0"/>
              <a:t>”, “abc” ou même “</a:t>
            </a:r>
            <a:r>
              <a:rPr lang="fr-FR" sz="1600" dirty="0" err="1"/>
              <a:t>azc</a:t>
            </a:r>
            <a:r>
              <a:rPr lang="fr-FR" sz="1600" dirty="0"/>
              <a:t>”.</a:t>
            </a:r>
          </a:p>
        </p:txBody>
      </p:sp>
    </p:spTree>
    <p:extLst>
      <p:ext uri="{BB962C8B-B14F-4D97-AF65-F5344CB8AC3E}">
        <p14:creationId xmlns:p14="http://schemas.microsoft.com/office/powerpoint/2010/main" val="182467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4"/>
            <a:ext cx="10058400" cy="1138772"/>
          </a:xfrm>
        </p:spPr>
        <p:txBody>
          <a:bodyPr>
            <a:normAutofit fontScale="90000"/>
          </a:bodyPr>
          <a:lstStyle/>
          <a:p>
            <a:r>
              <a:rPr lang="fr-FR" sz="4000" b="1" i="0" dirty="0">
                <a:solidFill>
                  <a:srgbClr val="000000"/>
                </a:solidFill>
                <a:effectLst/>
                <a:latin typeface="+mn-lt"/>
              </a:rPr>
              <a:t>Sélectionner avec plusieurs valeurs ou une fourchette de valeurs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242603" y="2040639"/>
            <a:ext cx="5171179" cy="1200329"/>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a:t>
            </a:r>
            <a:r>
              <a:rPr lang="fr-FR" dirty="0"/>
              <a:t> </a:t>
            </a:r>
            <a:r>
              <a:rPr lang="fr-FR" dirty="0">
                <a:solidFill>
                  <a:srgbClr val="4078F2"/>
                </a:solidFill>
              </a:rPr>
              <a:t>FROM</a:t>
            </a:r>
            <a:r>
              <a:rPr lang="fr-FR" dirty="0"/>
              <a:t> </a:t>
            </a:r>
            <a:r>
              <a:rPr lang="fr-FR" dirty="0">
                <a:solidFill>
                  <a:srgbClr val="FF0000"/>
                </a:solidFill>
              </a:rPr>
              <a:t>table</a:t>
            </a:r>
            <a:r>
              <a:rPr lang="fr-FR" dirty="0"/>
              <a:t> </a:t>
            </a:r>
          </a:p>
          <a:p>
            <a:r>
              <a:rPr lang="fr-FR" dirty="0">
                <a:solidFill>
                  <a:srgbClr val="4078F2"/>
                </a:solidFill>
              </a:rPr>
              <a:t>WHERE</a:t>
            </a:r>
            <a:r>
              <a:rPr lang="fr-FR" dirty="0"/>
              <a:t> </a:t>
            </a:r>
            <a:r>
              <a:rPr lang="fr-FR" dirty="0">
                <a:solidFill>
                  <a:srgbClr val="FF0000"/>
                </a:solidFill>
              </a:rPr>
              <a:t>colonne1 </a:t>
            </a:r>
            <a:r>
              <a:rPr lang="fr-FR" dirty="0">
                <a:solidFill>
                  <a:srgbClr val="4078F2"/>
                </a:solidFill>
              </a:rPr>
              <a:t>IN ( </a:t>
            </a:r>
            <a:r>
              <a:rPr lang="fr-FR" dirty="0">
                <a:solidFill>
                  <a:srgbClr val="FF0000"/>
                </a:solidFill>
              </a:rPr>
              <a:t>valeur1</a:t>
            </a:r>
            <a:r>
              <a:rPr lang="fr-FR" dirty="0"/>
              <a:t>, </a:t>
            </a:r>
            <a:r>
              <a:rPr lang="fr-FR" dirty="0">
                <a:solidFill>
                  <a:srgbClr val="FF0000"/>
                </a:solidFill>
              </a:rPr>
              <a:t>valeur2</a:t>
            </a:r>
            <a:r>
              <a:rPr lang="fr-FR" dirty="0"/>
              <a:t>, </a:t>
            </a:r>
            <a:r>
              <a:rPr lang="fr-FR" dirty="0">
                <a:solidFill>
                  <a:srgbClr val="FF0000"/>
                </a:solidFill>
              </a:rPr>
              <a:t>valeur3</a:t>
            </a:r>
            <a:r>
              <a:rPr lang="fr-FR" dirty="0"/>
              <a:t>,</a:t>
            </a:r>
            <a:r>
              <a:rPr lang="fr-FR" dirty="0">
                <a:solidFill>
                  <a:srgbClr val="FF0000"/>
                </a:solidFill>
              </a:rPr>
              <a:t>…</a:t>
            </a:r>
            <a:r>
              <a:rPr lang="fr-FR" dirty="0"/>
              <a:t> </a:t>
            </a:r>
            <a:r>
              <a:rPr lang="fr-FR" dirty="0">
                <a:solidFill>
                  <a:srgbClr val="4078F2"/>
                </a:solidFill>
              </a:rPr>
              <a:t>);</a:t>
            </a:r>
          </a:p>
          <a:p>
            <a:r>
              <a:rPr lang="fr-FR" dirty="0"/>
              <a:t>Permet d’avoir les résultats qui ont une valeur </a:t>
            </a:r>
            <a:r>
              <a:rPr lang="fr-FR" dirty="0" err="1"/>
              <a:t>parmis</a:t>
            </a:r>
            <a:r>
              <a:rPr lang="fr-FR" dirty="0"/>
              <a:t> les valeurs qui sont dans le </a:t>
            </a:r>
            <a:r>
              <a:rPr lang="fr-FR" dirty="0">
                <a:solidFill>
                  <a:srgbClr val="00B050"/>
                </a:solidFill>
              </a:rPr>
              <a:t>IN</a:t>
            </a:r>
          </a:p>
        </p:txBody>
      </p:sp>
      <p:sp>
        <p:nvSpPr>
          <p:cNvPr id="4" name="ZoneTexte 3">
            <a:extLst>
              <a:ext uri="{FF2B5EF4-FFF2-40B4-BE49-F238E27FC236}">
                <a16:creationId xmlns:a16="http://schemas.microsoft.com/office/drawing/2014/main" id="{8716DF14-7005-4728-85D2-B6340C4562F3}"/>
              </a:ext>
            </a:extLst>
          </p:cNvPr>
          <p:cNvSpPr txBox="1"/>
          <p:nvPr/>
        </p:nvSpPr>
        <p:spPr>
          <a:xfrm>
            <a:off x="252372" y="3337822"/>
            <a:ext cx="5171179" cy="1200329"/>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a:t>
            </a:r>
            <a:r>
              <a:rPr lang="fr-FR" dirty="0"/>
              <a:t> </a:t>
            </a:r>
            <a:r>
              <a:rPr lang="fr-FR" dirty="0">
                <a:solidFill>
                  <a:srgbClr val="4078F2"/>
                </a:solidFill>
              </a:rPr>
              <a:t>FROM</a:t>
            </a:r>
            <a:r>
              <a:rPr lang="fr-FR" dirty="0"/>
              <a:t> </a:t>
            </a:r>
            <a:r>
              <a:rPr lang="fr-FR" dirty="0">
                <a:solidFill>
                  <a:srgbClr val="FF0000"/>
                </a:solidFill>
              </a:rPr>
              <a:t>table</a:t>
            </a:r>
            <a:r>
              <a:rPr lang="fr-FR" dirty="0"/>
              <a:t> </a:t>
            </a:r>
            <a:r>
              <a:rPr lang="fr-FR" dirty="0">
                <a:solidFill>
                  <a:srgbClr val="4078F2"/>
                </a:solidFill>
              </a:rPr>
              <a:t>WHERE</a:t>
            </a:r>
            <a:r>
              <a:rPr lang="fr-FR" dirty="0"/>
              <a:t> </a:t>
            </a:r>
            <a:r>
              <a:rPr lang="fr-FR" dirty="0">
                <a:solidFill>
                  <a:srgbClr val="FF0000"/>
                </a:solidFill>
              </a:rPr>
              <a:t>colonne1</a:t>
            </a:r>
          </a:p>
          <a:p>
            <a:r>
              <a:rPr lang="fr-FR" dirty="0">
                <a:solidFill>
                  <a:srgbClr val="4078F2"/>
                </a:solidFill>
              </a:rPr>
              <a:t>BETWEEN</a:t>
            </a:r>
            <a:r>
              <a:rPr lang="fr-FR" dirty="0"/>
              <a:t>  </a:t>
            </a:r>
            <a:r>
              <a:rPr lang="fr-FR" dirty="0">
                <a:solidFill>
                  <a:srgbClr val="FF0000"/>
                </a:solidFill>
              </a:rPr>
              <a:t>valeur1 </a:t>
            </a:r>
            <a:r>
              <a:rPr lang="fr-FR" dirty="0">
                <a:solidFill>
                  <a:srgbClr val="4078F2"/>
                </a:solidFill>
              </a:rPr>
              <a:t>AND</a:t>
            </a:r>
            <a:r>
              <a:rPr lang="fr-FR" dirty="0"/>
              <a:t> </a:t>
            </a:r>
            <a:r>
              <a:rPr lang="fr-FR" dirty="0">
                <a:solidFill>
                  <a:srgbClr val="FF0000"/>
                </a:solidFill>
              </a:rPr>
              <a:t>valeur2</a:t>
            </a:r>
            <a:r>
              <a:rPr lang="fr-FR" dirty="0"/>
              <a:t>;</a:t>
            </a:r>
          </a:p>
          <a:p>
            <a:r>
              <a:rPr lang="fr-FR" dirty="0"/>
              <a:t>Permet d’avoir les lignes qui ont une valeur comprise la valeur 1 et la valeur 2</a:t>
            </a:r>
          </a:p>
        </p:txBody>
      </p:sp>
      <p:sp>
        <p:nvSpPr>
          <p:cNvPr id="7" name="ZoneTexte 6">
            <a:extLst>
              <a:ext uri="{FF2B5EF4-FFF2-40B4-BE49-F238E27FC236}">
                <a16:creationId xmlns:a16="http://schemas.microsoft.com/office/drawing/2014/main" id="{BB9BF5F6-F72C-44F6-89F4-713DBB6F77F7}"/>
              </a:ext>
            </a:extLst>
          </p:cNvPr>
          <p:cNvSpPr txBox="1"/>
          <p:nvPr/>
        </p:nvSpPr>
        <p:spPr>
          <a:xfrm>
            <a:off x="252372" y="4841430"/>
            <a:ext cx="5171179" cy="1138773"/>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colonne1</a:t>
            </a:r>
            <a:r>
              <a:rPr lang="fr-FR" dirty="0"/>
              <a:t>, </a:t>
            </a:r>
            <a:r>
              <a:rPr lang="fr-FR" dirty="0">
                <a:solidFill>
                  <a:srgbClr val="FF0000"/>
                </a:solidFill>
              </a:rPr>
              <a:t>colonne2</a:t>
            </a:r>
            <a:r>
              <a:rPr lang="fr-FR" dirty="0"/>
              <a:t> </a:t>
            </a:r>
            <a:r>
              <a:rPr lang="fr-FR" dirty="0">
                <a:solidFill>
                  <a:srgbClr val="4078F2"/>
                </a:solidFill>
              </a:rPr>
              <a:t>FROM</a:t>
            </a:r>
            <a:r>
              <a:rPr lang="fr-FR" dirty="0"/>
              <a:t> </a:t>
            </a:r>
            <a:r>
              <a:rPr lang="fr-FR" dirty="0">
                <a:solidFill>
                  <a:srgbClr val="FF0000"/>
                </a:solidFill>
              </a:rPr>
              <a:t>table</a:t>
            </a:r>
            <a:r>
              <a:rPr lang="fr-FR" dirty="0"/>
              <a:t> </a:t>
            </a:r>
          </a:p>
          <a:p>
            <a:r>
              <a:rPr lang="fr-FR" dirty="0">
                <a:solidFill>
                  <a:srgbClr val="4078F2"/>
                </a:solidFill>
              </a:rPr>
              <a:t>ORDER BY </a:t>
            </a:r>
            <a:r>
              <a:rPr lang="fr-FR" dirty="0">
                <a:solidFill>
                  <a:srgbClr val="FF0000"/>
                </a:solidFill>
              </a:rPr>
              <a:t>colonne1</a:t>
            </a:r>
            <a:r>
              <a:rPr lang="fr-FR" dirty="0"/>
              <a:t>;</a:t>
            </a:r>
          </a:p>
          <a:p>
            <a:r>
              <a:rPr lang="fr-FR" sz="1600" dirty="0"/>
              <a:t>Permet de ranger les lignes dans l’ordre de la colonne 1, </a:t>
            </a:r>
          </a:p>
          <a:p>
            <a:r>
              <a:rPr lang="fr-FR" sz="1600" dirty="0"/>
              <a:t>ajoutez DESC à la fin pour avoir le sens inverse.</a:t>
            </a:r>
          </a:p>
        </p:txBody>
      </p:sp>
      <p:sp>
        <p:nvSpPr>
          <p:cNvPr id="6" name="ZoneTexte 5">
            <a:extLst>
              <a:ext uri="{FF2B5EF4-FFF2-40B4-BE49-F238E27FC236}">
                <a16:creationId xmlns:a16="http://schemas.microsoft.com/office/drawing/2014/main" id="{619CAA71-FF56-42C1-882F-1BAA2EF96467}"/>
              </a:ext>
            </a:extLst>
          </p:cNvPr>
          <p:cNvSpPr txBox="1"/>
          <p:nvPr/>
        </p:nvSpPr>
        <p:spPr>
          <a:xfrm>
            <a:off x="7607949" y="1897868"/>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
        <p:nvSpPr>
          <p:cNvPr id="12" name="ZoneTexte 11">
            <a:extLst>
              <a:ext uri="{FF2B5EF4-FFF2-40B4-BE49-F238E27FC236}">
                <a16:creationId xmlns:a16="http://schemas.microsoft.com/office/drawing/2014/main" id="{745616AC-5066-4D55-BBA2-AAF2DD8A77A7}"/>
              </a:ext>
            </a:extLst>
          </p:cNvPr>
          <p:cNvSpPr txBox="1"/>
          <p:nvPr/>
        </p:nvSpPr>
        <p:spPr>
          <a:xfrm>
            <a:off x="6126481" y="2357614"/>
            <a:ext cx="5029200" cy="646331"/>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a:t>
            </a:r>
            <a:r>
              <a:rPr lang="fr-FR" dirty="0"/>
              <a:t> </a:t>
            </a:r>
            <a:r>
              <a:rPr lang="fr-FR" dirty="0">
                <a:solidFill>
                  <a:srgbClr val="4078F2"/>
                </a:solidFill>
              </a:rPr>
              <a:t>FROM</a:t>
            </a:r>
            <a:r>
              <a:rPr lang="fr-FR" dirty="0"/>
              <a:t> </a:t>
            </a:r>
            <a:r>
              <a:rPr lang="fr-FR" dirty="0">
                <a:solidFill>
                  <a:srgbClr val="FF0000"/>
                </a:solidFill>
              </a:rPr>
              <a:t>utilisateurs</a:t>
            </a:r>
            <a:r>
              <a:rPr lang="fr-FR" dirty="0"/>
              <a:t> </a:t>
            </a:r>
          </a:p>
          <a:p>
            <a:r>
              <a:rPr lang="fr-FR" dirty="0">
                <a:solidFill>
                  <a:srgbClr val="4078F2"/>
                </a:solidFill>
              </a:rPr>
              <a:t>WHERE</a:t>
            </a:r>
            <a:r>
              <a:rPr lang="fr-FR" dirty="0"/>
              <a:t> </a:t>
            </a:r>
            <a:r>
              <a:rPr lang="fr-FR" dirty="0">
                <a:solidFill>
                  <a:srgbClr val="FF0000"/>
                </a:solidFill>
              </a:rPr>
              <a:t>nom </a:t>
            </a:r>
            <a:r>
              <a:rPr lang="fr-FR" dirty="0">
                <a:solidFill>
                  <a:srgbClr val="4078F2"/>
                </a:solidFill>
              </a:rPr>
              <a:t>IN ( </a:t>
            </a:r>
            <a:r>
              <a:rPr lang="fr-FR" dirty="0">
                <a:solidFill>
                  <a:srgbClr val="FF0000"/>
                </a:solidFill>
              </a:rPr>
              <a:t>‘DUPOND’</a:t>
            </a:r>
            <a:r>
              <a:rPr lang="fr-FR" dirty="0"/>
              <a:t>, </a:t>
            </a:r>
            <a:r>
              <a:rPr lang="fr-FR" dirty="0">
                <a:solidFill>
                  <a:srgbClr val="FF0000"/>
                </a:solidFill>
              </a:rPr>
              <a:t>‘DURAND’</a:t>
            </a:r>
            <a:r>
              <a:rPr lang="fr-FR" dirty="0"/>
              <a:t>, </a:t>
            </a:r>
            <a:r>
              <a:rPr lang="fr-FR" dirty="0">
                <a:solidFill>
                  <a:srgbClr val="FF0000"/>
                </a:solidFill>
              </a:rPr>
              <a:t>‘LAFONT’</a:t>
            </a:r>
            <a:r>
              <a:rPr lang="fr-FR" dirty="0">
                <a:solidFill>
                  <a:srgbClr val="4078F2"/>
                </a:solidFill>
              </a:rPr>
              <a:t>);</a:t>
            </a:r>
          </a:p>
        </p:txBody>
      </p:sp>
      <p:sp>
        <p:nvSpPr>
          <p:cNvPr id="14" name="ZoneTexte 13">
            <a:extLst>
              <a:ext uri="{FF2B5EF4-FFF2-40B4-BE49-F238E27FC236}">
                <a16:creationId xmlns:a16="http://schemas.microsoft.com/office/drawing/2014/main" id="{C8EA5F7F-346E-4F87-AF2C-009B75287E88}"/>
              </a:ext>
            </a:extLst>
          </p:cNvPr>
          <p:cNvSpPr txBox="1"/>
          <p:nvPr/>
        </p:nvSpPr>
        <p:spPr>
          <a:xfrm>
            <a:off x="6126481" y="3515501"/>
            <a:ext cx="5029200" cy="646331"/>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a:t>
            </a:r>
            <a:r>
              <a:rPr lang="fr-FR" dirty="0"/>
              <a:t> </a:t>
            </a:r>
            <a:r>
              <a:rPr lang="fr-FR" dirty="0">
                <a:solidFill>
                  <a:srgbClr val="4078F2"/>
                </a:solidFill>
              </a:rPr>
              <a:t>FROM</a:t>
            </a:r>
            <a:r>
              <a:rPr lang="fr-FR" dirty="0"/>
              <a:t> </a:t>
            </a:r>
            <a:r>
              <a:rPr lang="fr-FR" dirty="0">
                <a:solidFill>
                  <a:srgbClr val="FF0000"/>
                </a:solidFill>
              </a:rPr>
              <a:t>utilisateurs</a:t>
            </a:r>
            <a:r>
              <a:rPr lang="fr-FR" dirty="0"/>
              <a:t>  </a:t>
            </a:r>
            <a:r>
              <a:rPr lang="fr-FR" dirty="0">
                <a:solidFill>
                  <a:srgbClr val="4078F2"/>
                </a:solidFill>
              </a:rPr>
              <a:t>WHERE</a:t>
            </a:r>
            <a:r>
              <a:rPr lang="fr-FR" dirty="0"/>
              <a:t> </a:t>
            </a:r>
            <a:r>
              <a:rPr lang="fr-FR" dirty="0" err="1">
                <a:solidFill>
                  <a:srgbClr val="FF0000"/>
                </a:solidFill>
              </a:rPr>
              <a:t>age</a:t>
            </a:r>
            <a:endParaRPr lang="fr-FR" dirty="0">
              <a:solidFill>
                <a:srgbClr val="FF0000"/>
              </a:solidFill>
            </a:endParaRPr>
          </a:p>
          <a:p>
            <a:r>
              <a:rPr lang="fr-FR" dirty="0">
                <a:solidFill>
                  <a:srgbClr val="4078F2"/>
                </a:solidFill>
              </a:rPr>
              <a:t>BETWEEN</a:t>
            </a:r>
            <a:r>
              <a:rPr lang="fr-FR" dirty="0"/>
              <a:t>  </a:t>
            </a:r>
            <a:r>
              <a:rPr lang="fr-FR" dirty="0">
                <a:solidFill>
                  <a:srgbClr val="FF0000"/>
                </a:solidFill>
              </a:rPr>
              <a:t>18 </a:t>
            </a:r>
            <a:r>
              <a:rPr lang="fr-FR" dirty="0">
                <a:solidFill>
                  <a:srgbClr val="4078F2"/>
                </a:solidFill>
              </a:rPr>
              <a:t>AND</a:t>
            </a:r>
            <a:r>
              <a:rPr lang="fr-FR" dirty="0"/>
              <a:t> </a:t>
            </a:r>
            <a:r>
              <a:rPr lang="fr-FR" dirty="0">
                <a:solidFill>
                  <a:srgbClr val="FF0000"/>
                </a:solidFill>
              </a:rPr>
              <a:t>25</a:t>
            </a:r>
            <a:r>
              <a:rPr lang="fr-FR" dirty="0"/>
              <a:t>;</a:t>
            </a:r>
          </a:p>
        </p:txBody>
      </p:sp>
      <p:sp>
        <p:nvSpPr>
          <p:cNvPr id="16" name="ZoneTexte 15">
            <a:extLst>
              <a:ext uri="{FF2B5EF4-FFF2-40B4-BE49-F238E27FC236}">
                <a16:creationId xmlns:a16="http://schemas.microsoft.com/office/drawing/2014/main" id="{2AF786BA-DABC-4688-82B9-E7D40B096418}"/>
              </a:ext>
            </a:extLst>
          </p:cNvPr>
          <p:cNvSpPr txBox="1"/>
          <p:nvPr/>
        </p:nvSpPr>
        <p:spPr>
          <a:xfrm>
            <a:off x="6123108" y="5142879"/>
            <a:ext cx="5171179" cy="369332"/>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nom, </a:t>
            </a:r>
            <a:r>
              <a:rPr lang="fr-FR" dirty="0" err="1">
                <a:solidFill>
                  <a:srgbClr val="FF0000"/>
                </a:solidFill>
              </a:rPr>
              <a:t>age</a:t>
            </a:r>
            <a:r>
              <a:rPr lang="fr-FR" dirty="0"/>
              <a:t> </a:t>
            </a:r>
            <a:r>
              <a:rPr lang="fr-FR" dirty="0">
                <a:solidFill>
                  <a:srgbClr val="4078F2"/>
                </a:solidFill>
              </a:rPr>
              <a:t>FROM</a:t>
            </a:r>
            <a:r>
              <a:rPr lang="fr-FR" dirty="0"/>
              <a:t> </a:t>
            </a:r>
            <a:r>
              <a:rPr lang="fr-FR" dirty="0">
                <a:solidFill>
                  <a:srgbClr val="FF0000"/>
                </a:solidFill>
              </a:rPr>
              <a:t>utilisateurs</a:t>
            </a:r>
            <a:r>
              <a:rPr lang="fr-FR" dirty="0"/>
              <a:t> </a:t>
            </a:r>
            <a:r>
              <a:rPr lang="fr-FR" dirty="0">
                <a:solidFill>
                  <a:srgbClr val="4078F2"/>
                </a:solidFill>
              </a:rPr>
              <a:t>ORDER BY </a:t>
            </a:r>
            <a:r>
              <a:rPr lang="fr-FR" dirty="0" err="1">
                <a:solidFill>
                  <a:srgbClr val="FF0000"/>
                </a:solidFill>
              </a:rPr>
              <a:t>age</a:t>
            </a:r>
            <a:r>
              <a:rPr lang="fr-FR" dirty="0"/>
              <a:t>;</a:t>
            </a:r>
          </a:p>
        </p:txBody>
      </p:sp>
    </p:spTree>
    <p:extLst>
      <p:ext uri="{BB962C8B-B14F-4D97-AF65-F5344CB8AC3E}">
        <p14:creationId xmlns:p14="http://schemas.microsoft.com/office/powerpoint/2010/main" val="298244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8284A-CF38-4498-8E0F-E19F23B809BD}"/>
              </a:ext>
            </a:extLst>
          </p:cNvPr>
          <p:cNvSpPr>
            <a:spLocks noGrp="1"/>
          </p:cNvSpPr>
          <p:nvPr>
            <p:ph type="title"/>
          </p:nvPr>
        </p:nvSpPr>
        <p:spPr/>
        <p:txBody>
          <a:bodyPr/>
          <a:lstStyle/>
          <a:p>
            <a:r>
              <a:rPr lang="fr-FR"/>
              <a:t>Le parcours</a:t>
            </a:r>
          </a:p>
        </p:txBody>
      </p:sp>
      <p:pic>
        <p:nvPicPr>
          <p:cNvPr id="8" name="Espace réservé pour une image  7">
            <a:extLst>
              <a:ext uri="{FF2B5EF4-FFF2-40B4-BE49-F238E27FC236}">
                <a16:creationId xmlns:a16="http://schemas.microsoft.com/office/drawing/2014/main" id="{7376657C-2CDA-4851-84D4-251DAB34E46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371" b="9371"/>
          <a:stretch>
            <a:fillRect/>
          </a:stretch>
        </p:blipFill>
        <p:spPr>
          <a:blipFill>
            <a:blip r:embed="rId3"/>
            <a:tile tx="0" ty="0" sx="100000" sy="100000" flip="none" algn="tl"/>
          </a:blipFill>
        </p:spPr>
      </p:pic>
      <p:sp>
        <p:nvSpPr>
          <p:cNvPr id="4" name="Espace réservé du texte 3">
            <a:extLst>
              <a:ext uri="{FF2B5EF4-FFF2-40B4-BE49-F238E27FC236}">
                <a16:creationId xmlns:a16="http://schemas.microsoft.com/office/drawing/2014/main" id="{3530246A-EF21-4010-8A30-392666242F46}"/>
              </a:ext>
            </a:extLst>
          </p:cNvPr>
          <p:cNvSpPr>
            <a:spLocks noGrp="1"/>
          </p:cNvSpPr>
          <p:nvPr>
            <p:ph type="body" sz="half" idx="2"/>
          </p:nvPr>
        </p:nvSpPr>
        <p:spPr/>
        <p:txBody>
          <a:bodyPr/>
          <a:lstStyle/>
          <a:p>
            <a:r>
              <a:rPr lang="fr-FR"/>
              <a:t>Découvrir différents métiers et leurs composantes au travers des présentations et de la pratique personnelle</a:t>
            </a:r>
          </a:p>
        </p:txBody>
      </p:sp>
    </p:spTree>
    <p:extLst>
      <p:ext uri="{BB962C8B-B14F-4D97-AF65-F5344CB8AC3E}">
        <p14:creationId xmlns:p14="http://schemas.microsoft.com/office/powerpoint/2010/main" val="50890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a:xfrm>
            <a:off x="1097280" y="286604"/>
            <a:ext cx="10058400" cy="732296"/>
          </a:xfrm>
        </p:spPr>
        <p:txBody>
          <a:bodyPr/>
          <a:lstStyle/>
          <a:p>
            <a:r>
              <a:rPr lang="fr-FR" sz="4000" b="1" i="0" dirty="0">
                <a:solidFill>
                  <a:srgbClr val="000000"/>
                </a:solidFill>
                <a:effectLst/>
                <a:latin typeface="+mn-lt"/>
              </a:rPr>
              <a:t>Sélectionner dans un ordre</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7" name="ZoneTexte 6">
            <a:extLst>
              <a:ext uri="{FF2B5EF4-FFF2-40B4-BE49-F238E27FC236}">
                <a16:creationId xmlns:a16="http://schemas.microsoft.com/office/drawing/2014/main" id="{BB9BF5F6-F72C-44F6-89F4-713DBB6F77F7}"/>
              </a:ext>
            </a:extLst>
          </p:cNvPr>
          <p:cNvSpPr txBox="1"/>
          <p:nvPr/>
        </p:nvSpPr>
        <p:spPr>
          <a:xfrm>
            <a:off x="955301" y="2282588"/>
            <a:ext cx="5171179" cy="1138773"/>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a:solidFill>
                  <a:srgbClr val="FF0000"/>
                </a:solidFill>
              </a:rPr>
              <a:t>colonne1</a:t>
            </a:r>
            <a:r>
              <a:rPr lang="fr-FR" dirty="0"/>
              <a:t>, </a:t>
            </a:r>
            <a:r>
              <a:rPr lang="fr-FR" dirty="0">
                <a:solidFill>
                  <a:srgbClr val="FF0000"/>
                </a:solidFill>
              </a:rPr>
              <a:t>colonne2</a:t>
            </a:r>
            <a:r>
              <a:rPr lang="fr-FR" dirty="0"/>
              <a:t> </a:t>
            </a:r>
            <a:r>
              <a:rPr lang="fr-FR" dirty="0">
                <a:solidFill>
                  <a:srgbClr val="4078F2"/>
                </a:solidFill>
              </a:rPr>
              <a:t>FROM</a:t>
            </a:r>
            <a:r>
              <a:rPr lang="fr-FR" dirty="0"/>
              <a:t> </a:t>
            </a:r>
            <a:r>
              <a:rPr lang="fr-FR" dirty="0">
                <a:solidFill>
                  <a:srgbClr val="FF0000"/>
                </a:solidFill>
              </a:rPr>
              <a:t>table</a:t>
            </a:r>
            <a:r>
              <a:rPr lang="fr-FR" dirty="0"/>
              <a:t> </a:t>
            </a:r>
          </a:p>
          <a:p>
            <a:r>
              <a:rPr lang="fr-FR" dirty="0">
                <a:solidFill>
                  <a:srgbClr val="4078F2"/>
                </a:solidFill>
              </a:rPr>
              <a:t>ORDER BY </a:t>
            </a:r>
            <a:r>
              <a:rPr lang="fr-FR" dirty="0">
                <a:solidFill>
                  <a:srgbClr val="FF0000"/>
                </a:solidFill>
              </a:rPr>
              <a:t>colonne1</a:t>
            </a:r>
            <a:r>
              <a:rPr lang="fr-FR" dirty="0"/>
              <a:t>;</a:t>
            </a:r>
          </a:p>
          <a:p>
            <a:r>
              <a:rPr lang="fr-FR" sz="1600" dirty="0"/>
              <a:t>Permet de ranger les lignes dans l’ordre de la colonne 1, </a:t>
            </a:r>
          </a:p>
          <a:p>
            <a:r>
              <a:rPr lang="fr-FR" sz="1600" dirty="0"/>
              <a:t>ajoutez DESC à la fin pour avoir le sens inverse.</a:t>
            </a:r>
          </a:p>
        </p:txBody>
      </p:sp>
      <p:sp>
        <p:nvSpPr>
          <p:cNvPr id="6" name="ZoneTexte 5">
            <a:extLst>
              <a:ext uri="{FF2B5EF4-FFF2-40B4-BE49-F238E27FC236}">
                <a16:creationId xmlns:a16="http://schemas.microsoft.com/office/drawing/2014/main" id="{619CAA71-FF56-42C1-882F-1BAA2EF96467}"/>
              </a:ext>
            </a:extLst>
          </p:cNvPr>
          <p:cNvSpPr txBox="1"/>
          <p:nvPr/>
        </p:nvSpPr>
        <p:spPr>
          <a:xfrm>
            <a:off x="7607949" y="1897868"/>
            <a:ext cx="1499530" cy="400110"/>
          </a:xfrm>
          <a:prstGeom prst="rect">
            <a:avLst/>
          </a:prstGeom>
          <a:noFill/>
          <a:ln>
            <a:noFill/>
          </a:ln>
        </p:spPr>
        <p:txBody>
          <a:bodyPr wrap="square" rtlCol="0">
            <a:spAutoFit/>
          </a:bodyPr>
          <a:lstStyle/>
          <a:p>
            <a:r>
              <a:rPr lang="fr-FR" sz="2000" b="0" i="0" dirty="0">
                <a:effectLst/>
                <a:latin typeface="ArialMT"/>
              </a:rPr>
              <a:t>Exemples :</a:t>
            </a:r>
            <a:endParaRPr lang="fr-FR" sz="2000" dirty="0">
              <a:solidFill>
                <a:srgbClr val="FF0000"/>
              </a:solidFill>
            </a:endParaRPr>
          </a:p>
        </p:txBody>
      </p:sp>
      <p:sp>
        <p:nvSpPr>
          <p:cNvPr id="16" name="ZoneTexte 15">
            <a:extLst>
              <a:ext uri="{FF2B5EF4-FFF2-40B4-BE49-F238E27FC236}">
                <a16:creationId xmlns:a16="http://schemas.microsoft.com/office/drawing/2014/main" id="{2AF786BA-DABC-4688-82B9-E7D40B096418}"/>
              </a:ext>
            </a:extLst>
          </p:cNvPr>
          <p:cNvSpPr txBox="1"/>
          <p:nvPr/>
        </p:nvSpPr>
        <p:spPr>
          <a:xfrm>
            <a:off x="6241698" y="2617307"/>
            <a:ext cx="5566588" cy="369332"/>
          </a:xfrm>
          <a:prstGeom prst="rect">
            <a:avLst/>
          </a:prstGeom>
          <a:solidFill>
            <a:schemeClr val="bg1"/>
          </a:solidFill>
        </p:spPr>
        <p:txBody>
          <a:bodyPr wrap="square" rtlCol="0">
            <a:spAutoFit/>
          </a:bodyPr>
          <a:lstStyle/>
          <a:p>
            <a:r>
              <a:rPr lang="fr-FR" dirty="0">
                <a:solidFill>
                  <a:srgbClr val="4078F2"/>
                </a:solidFill>
              </a:rPr>
              <a:t>SELECT</a:t>
            </a:r>
            <a:r>
              <a:rPr lang="fr-FR" dirty="0"/>
              <a:t> </a:t>
            </a:r>
            <a:r>
              <a:rPr lang="fr-FR" dirty="0" err="1">
                <a:solidFill>
                  <a:srgbClr val="FF0000"/>
                </a:solidFill>
              </a:rPr>
              <a:t>prenom</a:t>
            </a:r>
            <a:r>
              <a:rPr lang="fr-FR" dirty="0">
                <a:solidFill>
                  <a:srgbClr val="FF0000"/>
                </a:solidFill>
              </a:rPr>
              <a:t>, </a:t>
            </a:r>
            <a:r>
              <a:rPr lang="fr-FR" dirty="0" err="1">
                <a:solidFill>
                  <a:srgbClr val="FF0000"/>
                </a:solidFill>
              </a:rPr>
              <a:t>age</a:t>
            </a:r>
            <a:r>
              <a:rPr lang="fr-FR" dirty="0"/>
              <a:t> </a:t>
            </a:r>
            <a:r>
              <a:rPr lang="fr-FR" dirty="0">
                <a:solidFill>
                  <a:srgbClr val="4078F2"/>
                </a:solidFill>
              </a:rPr>
              <a:t>FROM</a:t>
            </a:r>
            <a:r>
              <a:rPr lang="fr-FR" dirty="0"/>
              <a:t> </a:t>
            </a:r>
            <a:r>
              <a:rPr lang="fr-FR" dirty="0">
                <a:solidFill>
                  <a:srgbClr val="FF0000"/>
                </a:solidFill>
              </a:rPr>
              <a:t>utilisateurs</a:t>
            </a:r>
            <a:r>
              <a:rPr lang="fr-FR" dirty="0"/>
              <a:t> </a:t>
            </a:r>
            <a:r>
              <a:rPr lang="fr-FR" dirty="0">
                <a:solidFill>
                  <a:srgbClr val="4078F2"/>
                </a:solidFill>
              </a:rPr>
              <a:t>ORDER BY </a:t>
            </a:r>
            <a:r>
              <a:rPr lang="fr-FR" dirty="0" err="1">
                <a:solidFill>
                  <a:srgbClr val="FF0000"/>
                </a:solidFill>
              </a:rPr>
              <a:t>age</a:t>
            </a:r>
            <a:r>
              <a:rPr lang="fr-FR" dirty="0"/>
              <a:t>;</a:t>
            </a:r>
          </a:p>
        </p:txBody>
      </p:sp>
      <p:graphicFrame>
        <p:nvGraphicFramePr>
          <p:cNvPr id="3" name="Tableau 7">
            <a:extLst>
              <a:ext uri="{FF2B5EF4-FFF2-40B4-BE49-F238E27FC236}">
                <a16:creationId xmlns:a16="http://schemas.microsoft.com/office/drawing/2014/main" id="{E7F7EC36-02E1-E8FE-5A24-265E5F4B83C1}"/>
              </a:ext>
            </a:extLst>
          </p:cNvPr>
          <p:cNvGraphicFramePr>
            <a:graphicFrameLocks noGrp="1"/>
          </p:cNvGraphicFramePr>
          <p:nvPr>
            <p:extLst>
              <p:ext uri="{D42A27DB-BD31-4B8C-83A1-F6EECF244321}">
                <p14:modId xmlns:p14="http://schemas.microsoft.com/office/powerpoint/2010/main" val="2392685763"/>
              </p:ext>
            </p:extLst>
          </p:nvPr>
        </p:nvGraphicFramePr>
        <p:xfrm>
          <a:off x="656145" y="3638276"/>
          <a:ext cx="5470335" cy="1854200"/>
        </p:xfrm>
        <a:graphic>
          <a:graphicData uri="http://schemas.openxmlformats.org/drawingml/2006/table">
            <a:tbl>
              <a:tblPr firstRow="1" bandRow="1">
                <a:tableStyleId>{5C22544A-7EE6-4342-B048-85BDC9FD1C3A}</a:tableStyleId>
              </a:tblPr>
              <a:tblGrid>
                <a:gridCol w="1823445">
                  <a:extLst>
                    <a:ext uri="{9D8B030D-6E8A-4147-A177-3AD203B41FA5}">
                      <a16:colId xmlns:a16="http://schemas.microsoft.com/office/drawing/2014/main" val="1343446209"/>
                    </a:ext>
                  </a:extLst>
                </a:gridCol>
                <a:gridCol w="1823445">
                  <a:extLst>
                    <a:ext uri="{9D8B030D-6E8A-4147-A177-3AD203B41FA5}">
                      <a16:colId xmlns:a16="http://schemas.microsoft.com/office/drawing/2014/main" val="3304766434"/>
                    </a:ext>
                  </a:extLst>
                </a:gridCol>
                <a:gridCol w="1823445">
                  <a:extLst>
                    <a:ext uri="{9D8B030D-6E8A-4147-A177-3AD203B41FA5}">
                      <a16:colId xmlns:a16="http://schemas.microsoft.com/office/drawing/2014/main" val="2937653962"/>
                    </a:ext>
                  </a:extLst>
                </a:gridCol>
              </a:tblGrid>
              <a:tr h="370840">
                <a:tc>
                  <a:txBody>
                    <a:bodyPr/>
                    <a:lstStyle/>
                    <a:p>
                      <a:r>
                        <a:rPr lang="fr-FR" dirty="0"/>
                        <a:t>ID</a:t>
                      </a:r>
                    </a:p>
                  </a:txBody>
                  <a:tcPr/>
                </a:tc>
                <a:tc>
                  <a:txBody>
                    <a:bodyPr/>
                    <a:lstStyle/>
                    <a:p>
                      <a:r>
                        <a:rPr lang="fr-FR" dirty="0"/>
                        <a:t>NOM</a:t>
                      </a:r>
                    </a:p>
                  </a:txBody>
                  <a:tcPr/>
                </a:tc>
                <a:tc>
                  <a:txBody>
                    <a:bodyPr/>
                    <a:lstStyle/>
                    <a:p>
                      <a:r>
                        <a:rPr lang="fr-FR" dirty="0"/>
                        <a:t>AGE</a:t>
                      </a:r>
                    </a:p>
                  </a:txBody>
                  <a:tcPr/>
                </a:tc>
                <a:extLst>
                  <a:ext uri="{0D108BD9-81ED-4DB2-BD59-A6C34878D82A}">
                    <a16:rowId xmlns:a16="http://schemas.microsoft.com/office/drawing/2014/main" val="427593908"/>
                  </a:ext>
                </a:extLst>
              </a:tr>
              <a:tr h="370840">
                <a:tc>
                  <a:txBody>
                    <a:bodyPr/>
                    <a:lstStyle/>
                    <a:p>
                      <a:r>
                        <a:rPr lang="fr-FR" dirty="0"/>
                        <a:t>1</a:t>
                      </a:r>
                    </a:p>
                  </a:txBody>
                  <a:tcPr/>
                </a:tc>
                <a:tc>
                  <a:txBody>
                    <a:bodyPr/>
                    <a:lstStyle/>
                    <a:p>
                      <a:r>
                        <a:rPr lang="fr-FR" dirty="0"/>
                        <a:t>Serge</a:t>
                      </a:r>
                    </a:p>
                  </a:txBody>
                  <a:tcPr/>
                </a:tc>
                <a:tc>
                  <a:txBody>
                    <a:bodyPr/>
                    <a:lstStyle/>
                    <a:p>
                      <a:r>
                        <a:rPr lang="fr-FR" dirty="0"/>
                        <a:t>52</a:t>
                      </a:r>
                    </a:p>
                  </a:txBody>
                  <a:tcPr/>
                </a:tc>
                <a:extLst>
                  <a:ext uri="{0D108BD9-81ED-4DB2-BD59-A6C34878D82A}">
                    <a16:rowId xmlns:a16="http://schemas.microsoft.com/office/drawing/2014/main" val="274044096"/>
                  </a:ext>
                </a:extLst>
              </a:tr>
              <a:tr h="370840">
                <a:tc>
                  <a:txBody>
                    <a:bodyPr/>
                    <a:lstStyle/>
                    <a:p>
                      <a:r>
                        <a:rPr lang="fr-FR" dirty="0"/>
                        <a:t>2</a:t>
                      </a:r>
                    </a:p>
                  </a:txBody>
                  <a:tcPr/>
                </a:tc>
                <a:tc>
                  <a:txBody>
                    <a:bodyPr/>
                    <a:lstStyle/>
                    <a:p>
                      <a:r>
                        <a:rPr lang="fr-FR" dirty="0"/>
                        <a:t>Ahmed</a:t>
                      </a:r>
                    </a:p>
                  </a:txBody>
                  <a:tcPr/>
                </a:tc>
                <a:tc>
                  <a:txBody>
                    <a:bodyPr/>
                    <a:lstStyle/>
                    <a:p>
                      <a:r>
                        <a:rPr lang="fr-FR" dirty="0"/>
                        <a:t>61</a:t>
                      </a:r>
                    </a:p>
                  </a:txBody>
                  <a:tcPr/>
                </a:tc>
                <a:extLst>
                  <a:ext uri="{0D108BD9-81ED-4DB2-BD59-A6C34878D82A}">
                    <a16:rowId xmlns:a16="http://schemas.microsoft.com/office/drawing/2014/main" val="3890321868"/>
                  </a:ext>
                </a:extLst>
              </a:tr>
              <a:tr h="370840">
                <a:tc>
                  <a:txBody>
                    <a:bodyPr/>
                    <a:lstStyle/>
                    <a:p>
                      <a:r>
                        <a:rPr lang="fr-FR" dirty="0"/>
                        <a:t>3</a:t>
                      </a:r>
                    </a:p>
                  </a:txBody>
                  <a:tcPr/>
                </a:tc>
                <a:tc>
                  <a:txBody>
                    <a:bodyPr/>
                    <a:lstStyle/>
                    <a:p>
                      <a:r>
                        <a:rPr lang="fr-FR" dirty="0"/>
                        <a:t>Fanny</a:t>
                      </a:r>
                    </a:p>
                  </a:txBody>
                  <a:tcPr/>
                </a:tc>
                <a:tc>
                  <a:txBody>
                    <a:bodyPr/>
                    <a:lstStyle/>
                    <a:p>
                      <a:r>
                        <a:rPr lang="fr-FR" dirty="0"/>
                        <a:t>29</a:t>
                      </a:r>
                    </a:p>
                  </a:txBody>
                  <a:tcPr/>
                </a:tc>
                <a:extLst>
                  <a:ext uri="{0D108BD9-81ED-4DB2-BD59-A6C34878D82A}">
                    <a16:rowId xmlns:a16="http://schemas.microsoft.com/office/drawing/2014/main" val="3962361127"/>
                  </a:ext>
                </a:extLst>
              </a:tr>
              <a:tr h="370840">
                <a:tc>
                  <a:txBody>
                    <a:bodyPr/>
                    <a:lstStyle/>
                    <a:p>
                      <a:r>
                        <a:rPr lang="fr-FR" dirty="0"/>
                        <a:t>4</a:t>
                      </a:r>
                    </a:p>
                  </a:txBody>
                  <a:tcPr/>
                </a:tc>
                <a:tc>
                  <a:txBody>
                    <a:bodyPr/>
                    <a:lstStyle/>
                    <a:p>
                      <a:r>
                        <a:rPr lang="fr-FR" dirty="0"/>
                        <a:t>Karima</a:t>
                      </a:r>
                    </a:p>
                  </a:txBody>
                  <a:tcPr/>
                </a:tc>
                <a:tc>
                  <a:txBody>
                    <a:bodyPr/>
                    <a:lstStyle/>
                    <a:p>
                      <a:r>
                        <a:rPr lang="fr-FR" dirty="0"/>
                        <a:t>18</a:t>
                      </a:r>
                    </a:p>
                  </a:txBody>
                  <a:tcPr/>
                </a:tc>
                <a:extLst>
                  <a:ext uri="{0D108BD9-81ED-4DB2-BD59-A6C34878D82A}">
                    <a16:rowId xmlns:a16="http://schemas.microsoft.com/office/drawing/2014/main" val="1081396878"/>
                  </a:ext>
                </a:extLst>
              </a:tr>
            </a:tbl>
          </a:graphicData>
        </a:graphic>
      </p:graphicFrame>
      <p:graphicFrame>
        <p:nvGraphicFramePr>
          <p:cNvPr id="13" name="Tableau 7">
            <a:extLst>
              <a:ext uri="{FF2B5EF4-FFF2-40B4-BE49-F238E27FC236}">
                <a16:creationId xmlns:a16="http://schemas.microsoft.com/office/drawing/2014/main" id="{6625E505-9621-E577-F6AC-BDAE5FDD7E25}"/>
              </a:ext>
            </a:extLst>
          </p:cNvPr>
          <p:cNvGraphicFramePr>
            <a:graphicFrameLocks noGrp="1"/>
          </p:cNvGraphicFramePr>
          <p:nvPr>
            <p:extLst>
              <p:ext uri="{D42A27DB-BD31-4B8C-83A1-F6EECF244321}">
                <p14:modId xmlns:p14="http://schemas.microsoft.com/office/powerpoint/2010/main" val="3509742539"/>
              </p:ext>
            </p:extLst>
          </p:nvPr>
        </p:nvGraphicFramePr>
        <p:xfrm>
          <a:off x="6337951" y="3621305"/>
          <a:ext cx="5470335" cy="1854200"/>
        </p:xfrm>
        <a:graphic>
          <a:graphicData uri="http://schemas.openxmlformats.org/drawingml/2006/table">
            <a:tbl>
              <a:tblPr firstRow="1" bandRow="1">
                <a:tableStyleId>{5C22544A-7EE6-4342-B048-85BDC9FD1C3A}</a:tableStyleId>
              </a:tblPr>
              <a:tblGrid>
                <a:gridCol w="1823445">
                  <a:extLst>
                    <a:ext uri="{9D8B030D-6E8A-4147-A177-3AD203B41FA5}">
                      <a16:colId xmlns:a16="http://schemas.microsoft.com/office/drawing/2014/main" val="1343446209"/>
                    </a:ext>
                  </a:extLst>
                </a:gridCol>
                <a:gridCol w="1823445">
                  <a:extLst>
                    <a:ext uri="{9D8B030D-6E8A-4147-A177-3AD203B41FA5}">
                      <a16:colId xmlns:a16="http://schemas.microsoft.com/office/drawing/2014/main" val="3304766434"/>
                    </a:ext>
                  </a:extLst>
                </a:gridCol>
                <a:gridCol w="1823445">
                  <a:extLst>
                    <a:ext uri="{9D8B030D-6E8A-4147-A177-3AD203B41FA5}">
                      <a16:colId xmlns:a16="http://schemas.microsoft.com/office/drawing/2014/main" val="2937653962"/>
                    </a:ext>
                  </a:extLst>
                </a:gridCol>
              </a:tblGrid>
              <a:tr h="370840">
                <a:tc>
                  <a:txBody>
                    <a:bodyPr/>
                    <a:lstStyle/>
                    <a:p>
                      <a:r>
                        <a:rPr lang="fr-FR" dirty="0"/>
                        <a:t>ID</a:t>
                      </a:r>
                    </a:p>
                  </a:txBody>
                  <a:tcPr/>
                </a:tc>
                <a:tc>
                  <a:txBody>
                    <a:bodyPr/>
                    <a:lstStyle/>
                    <a:p>
                      <a:r>
                        <a:rPr lang="fr-FR" dirty="0"/>
                        <a:t>PRENOM</a:t>
                      </a:r>
                    </a:p>
                  </a:txBody>
                  <a:tcPr/>
                </a:tc>
                <a:tc>
                  <a:txBody>
                    <a:bodyPr/>
                    <a:lstStyle/>
                    <a:p>
                      <a:r>
                        <a:rPr lang="fr-FR" dirty="0"/>
                        <a:t>AGE</a:t>
                      </a:r>
                    </a:p>
                  </a:txBody>
                  <a:tcPr/>
                </a:tc>
                <a:extLst>
                  <a:ext uri="{0D108BD9-81ED-4DB2-BD59-A6C34878D82A}">
                    <a16:rowId xmlns:a16="http://schemas.microsoft.com/office/drawing/2014/main" val="427593908"/>
                  </a:ext>
                </a:extLst>
              </a:tr>
              <a:tr h="370840">
                <a:tc>
                  <a:txBody>
                    <a:bodyPr/>
                    <a:lstStyle/>
                    <a:p>
                      <a:r>
                        <a:rPr lang="fr-FR" dirty="0"/>
                        <a:t>4</a:t>
                      </a:r>
                    </a:p>
                  </a:txBody>
                  <a:tcPr/>
                </a:tc>
                <a:tc>
                  <a:txBody>
                    <a:bodyPr/>
                    <a:lstStyle/>
                    <a:p>
                      <a:r>
                        <a:rPr lang="fr-FR" dirty="0"/>
                        <a:t>Karima</a:t>
                      </a:r>
                    </a:p>
                  </a:txBody>
                  <a:tcPr/>
                </a:tc>
                <a:tc>
                  <a:txBody>
                    <a:bodyPr/>
                    <a:lstStyle/>
                    <a:p>
                      <a:r>
                        <a:rPr lang="fr-FR" dirty="0"/>
                        <a:t>18</a:t>
                      </a:r>
                    </a:p>
                  </a:txBody>
                  <a:tcPr/>
                </a:tc>
                <a:extLst>
                  <a:ext uri="{0D108BD9-81ED-4DB2-BD59-A6C34878D82A}">
                    <a16:rowId xmlns:a16="http://schemas.microsoft.com/office/drawing/2014/main" val="274044096"/>
                  </a:ext>
                </a:extLst>
              </a:tr>
              <a:tr h="370840">
                <a:tc>
                  <a:txBody>
                    <a:bodyPr/>
                    <a:lstStyle/>
                    <a:p>
                      <a:r>
                        <a:rPr lang="fr-FR" dirty="0"/>
                        <a:t>3</a:t>
                      </a:r>
                    </a:p>
                  </a:txBody>
                  <a:tcPr/>
                </a:tc>
                <a:tc>
                  <a:txBody>
                    <a:bodyPr/>
                    <a:lstStyle/>
                    <a:p>
                      <a:r>
                        <a:rPr lang="fr-FR" dirty="0"/>
                        <a:t>Fanny</a:t>
                      </a:r>
                    </a:p>
                  </a:txBody>
                  <a:tcPr/>
                </a:tc>
                <a:tc>
                  <a:txBody>
                    <a:bodyPr/>
                    <a:lstStyle/>
                    <a:p>
                      <a:r>
                        <a:rPr lang="fr-FR" dirty="0"/>
                        <a:t>29</a:t>
                      </a:r>
                    </a:p>
                  </a:txBody>
                  <a:tcPr/>
                </a:tc>
                <a:extLst>
                  <a:ext uri="{0D108BD9-81ED-4DB2-BD59-A6C34878D82A}">
                    <a16:rowId xmlns:a16="http://schemas.microsoft.com/office/drawing/2014/main" val="3890321868"/>
                  </a:ext>
                </a:extLst>
              </a:tr>
              <a:tr h="370840">
                <a:tc>
                  <a:txBody>
                    <a:bodyPr/>
                    <a:lstStyle/>
                    <a:p>
                      <a:r>
                        <a:rPr lang="fr-FR" dirty="0"/>
                        <a:t>1</a:t>
                      </a:r>
                    </a:p>
                  </a:txBody>
                  <a:tcPr/>
                </a:tc>
                <a:tc>
                  <a:txBody>
                    <a:bodyPr/>
                    <a:lstStyle/>
                    <a:p>
                      <a:r>
                        <a:rPr lang="fr-FR" dirty="0"/>
                        <a:t>Serge</a:t>
                      </a:r>
                    </a:p>
                  </a:txBody>
                  <a:tcPr/>
                </a:tc>
                <a:tc>
                  <a:txBody>
                    <a:bodyPr/>
                    <a:lstStyle/>
                    <a:p>
                      <a:r>
                        <a:rPr lang="fr-FR" dirty="0"/>
                        <a:t>52</a:t>
                      </a:r>
                    </a:p>
                  </a:txBody>
                  <a:tcPr/>
                </a:tc>
                <a:extLst>
                  <a:ext uri="{0D108BD9-81ED-4DB2-BD59-A6C34878D82A}">
                    <a16:rowId xmlns:a16="http://schemas.microsoft.com/office/drawing/2014/main" val="3962361127"/>
                  </a:ext>
                </a:extLst>
              </a:tr>
              <a:tr h="370840">
                <a:tc>
                  <a:txBody>
                    <a:bodyPr/>
                    <a:lstStyle/>
                    <a:p>
                      <a:r>
                        <a:rPr lang="fr-FR" dirty="0"/>
                        <a:t>2</a:t>
                      </a:r>
                    </a:p>
                  </a:txBody>
                  <a:tcPr/>
                </a:tc>
                <a:tc>
                  <a:txBody>
                    <a:bodyPr/>
                    <a:lstStyle/>
                    <a:p>
                      <a:r>
                        <a:rPr lang="fr-FR" dirty="0"/>
                        <a:t>Ahmed</a:t>
                      </a:r>
                    </a:p>
                  </a:txBody>
                  <a:tcPr/>
                </a:tc>
                <a:tc>
                  <a:txBody>
                    <a:bodyPr/>
                    <a:lstStyle/>
                    <a:p>
                      <a:r>
                        <a:rPr lang="fr-FR" dirty="0"/>
                        <a:t>61</a:t>
                      </a:r>
                    </a:p>
                  </a:txBody>
                  <a:tcPr/>
                </a:tc>
                <a:extLst>
                  <a:ext uri="{0D108BD9-81ED-4DB2-BD59-A6C34878D82A}">
                    <a16:rowId xmlns:a16="http://schemas.microsoft.com/office/drawing/2014/main" val="1081396878"/>
                  </a:ext>
                </a:extLst>
              </a:tr>
            </a:tbl>
          </a:graphicData>
        </a:graphic>
      </p:graphicFrame>
    </p:spTree>
    <p:extLst>
      <p:ext uri="{BB962C8B-B14F-4D97-AF65-F5344CB8AC3E}">
        <p14:creationId xmlns:p14="http://schemas.microsoft.com/office/powerpoint/2010/main" val="2717031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Le SQL : </a:t>
            </a:r>
            <a:r>
              <a:rPr lang="fr-FR" sz="4000" b="1" i="0" dirty="0">
                <a:solidFill>
                  <a:srgbClr val="000000"/>
                </a:solidFill>
                <a:effectLst/>
                <a:latin typeface="+mn-lt"/>
              </a:rPr>
              <a:t>Sélectionner avec des fonctions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graphicFrame>
        <p:nvGraphicFramePr>
          <p:cNvPr id="3" name="Tableau 3">
            <a:extLst>
              <a:ext uri="{FF2B5EF4-FFF2-40B4-BE49-F238E27FC236}">
                <a16:creationId xmlns:a16="http://schemas.microsoft.com/office/drawing/2014/main" id="{F6C4448D-C778-4033-9FBD-969C2AF8E110}"/>
              </a:ext>
            </a:extLst>
          </p:cNvPr>
          <p:cNvGraphicFramePr>
            <a:graphicFrameLocks noGrp="1"/>
          </p:cNvGraphicFramePr>
          <p:nvPr>
            <p:extLst>
              <p:ext uri="{D42A27DB-BD31-4B8C-83A1-F6EECF244321}">
                <p14:modId xmlns:p14="http://schemas.microsoft.com/office/powerpoint/2010/main" val="2491670570"/>
              </p:ext>
            </p:extLst>
          </p:nvPr>
        </p:nvGraphicFramePr>
        <p:xfrm>
          <a:off x="496604" y="2492905"/>
          <a:ext cx="10883004" cy="2834640"/>
        </p:xfrm>
        <a:graphic>
          <a:graphicData uri="http://schemas.openxmlformats.org/drawingml/2006/table">
            <a:tbl>
              <a:tblPr firstRow="1" bandRow="1" bandCol="1">
                <a:tableStyleId>{00A15C55-8517-42AA-B614-E9B94910E393}</a:tableStyleId>
              </a:tblPr>
              <a:tblGrid>
                <a:gridCol w="5527756">
                  <a:extLst>
                    <a:ext uri="{9D8B030D-6E8A-4147-A177-3AD203B41FA5}">
                      <a16:colId xmlns:a16="http://schemas.microsoft.com/office/drawing/2014/main" val="164356826"/>
                    </a:ext>
                  </a:extLst>
                </a:gridCol>
                <a:gridCol w="5355248">
                  <a:extLst>
                    <a:ext uri="{9D8B030D-6E8A-4147-A177-3AD203B41FA5}">
                      <a16:colId xmlns:a16="http://schemas.microsoft.com/office/drawing/2014/main" val="1882299355"/>
                    </a:ext>
                  </a:extLst>
                </a:gridCol>
              </a:tblGrid>
              <a:tr h="370840">
                <a:tc>
                  <a:txBody>
                    <a:bodyPr/>
                    <a:lstStyle/>
                    <a:p>
                      <a:pPr algn="ctr"/>
                      <a:r>
                        <a:rPr lang="fr-FR" b="0" dirty="0">
                          <a:solidFill>
                            <a:schemeClr val="tx1"/>
                          </a:solidFill>
                        </a:rPr>
                        <a:t>SELECT COUNT(</a:t>
                      </a:r>
                      <a:r>
                        <a:rPr lang="fr-FR" b="0" dirty="0">
                          <a:solidFill>
                            <a:srgbClr val="FF0000"/>
                          </a:solidFill>
                        </a:rPr>
                        <a:t>*</a:t>
                      </a:r>
                      <a:r>
                        <a:rPr lang="fr-FR" b="0" dirty="0">
                          <a:solidFill>
                            <a:schemeClr val="tx1"/>
                          </a:solidFill>
                        </a:rPr>
                        <a:t>) FROM </a:t>
                      </a:r>
                      <a:r>
                        <a:rPr lang="fr-FR" b="0" dirty="0">
                          <a:solidFill>
                            <a:srgbClr val="FF0000"/>
                          </a:solidFill>
                        </a:rPr>
                        <a:t>table</a:t>
                      </a:r>
                    </a:p>
                  </a:txBody>
                  <a:tcPr>
                    <a:solidFill>
                      <a:schemeClr val="accent1">
                        <a:lumMod val="20000"/>
                        <a:lumOff val="80000"/>
                      </a:schemeClr>
                    </a:solidFill>
                  </a:tcPr>
                </a:tc>
                <a:tc>
                  <a:txBody>
                    <a:bodyPr/>
                    <a:lstStyle/>
                    <a:p>
                      <a:pPr algn="ctr"/>
                      <a:r>
                        <a:rPr lang="fr-FR" b="0" dirty="0">
                          <a:solidFill>
                            <a:schemeClr val="tx1"/>
                          </a:solidFill>
                        </a:rPr>
                        <a:t>permet de compter le nombre d’enregistrement dans une table.</a:t>
                      </a:r>
                    </a:p>
                  </a:txBody>
                  <a:tcPr>
                    <a:solidFill>
                      <a:schemeClr val="accent1">
                        <a:lumMod val="20000"/>
                        <a:lumOff val="80000"/>
                      </a:schemeClr>
                    </a:solidFill>
                  </a:tcPr>
                </a:tc>
                <a:extLst>
                  <a:ext uri="{0D108BD9-81ED-4DB2-BD59-A6C34878D82A}">
                    <a16:rowId xmlns:a16="http://schemas.microsoft.com/office/drawing/2014/main" val="594574894"/>
                  </a:ext>
                </a:extLst>
              </a:tr>
              <a:tr h="370840">
                <a:tc>
                  <a:txBody>
                    <a:bodyPr/>
                    <a:lstStyle/>
                    <a:p>
                      <a:pPr algn="ctr"/>
                      <a:r>
                        <a:rPr lang="fr-FR" b="0" dirty="0">
                          <a:solidFill>
                            <a:schemeClr val="tx1"/>
                          </a:solidFill>
                        </a:rPr>
                        <a:t>SELECT AVG(</a:t>
                      </a:r>
                      <a:r>
                        <a:rPr lang="fr-FR" b="0" dirty="0">
                          <a:solidFill>
                            <a:srgbClr val="FF0000"/>
                          </a:solidFill>
                        </a:rPr>
                        <a:t>colonne1</a:t>
                      </a:r>
                      <a:r>
                        <a:rPr lang="fr-FR" b="0" dirty="0">
                          <a:solidFill>
                            <a:schemeClr val="tx1"/>
                          </a:solidFill>
                        </a:rPr>
                        <a:t>) FROM </a:t>
                      </a:r>
                      <a:r>
                        <a:rPr lang="fr-FR" b="0" dirty="0">
                          <a:solidFill>
                            <a:srgbClr val="FF0000"/>
                          </a:solidFill>
                        </a:rPr>
                        <a:t>table</a:t>
                      </a:r>
                    </a:p>
                  </a:txBody>
                  <a:tcPr>
                    <a:solidFill>
                      <a:schemeClr val="accent1">
                        <a:lumMod val="20000"/>
                        <a:lumOff val="80000"/>
                      </a:schemeClr>
                    </a:solidFill>
                  </a:tcPr>
                </a:tc>
                <a:tc>
                  <a:txBody>
                    <a:bodyPr/>
                    <a:lstStyle/>
                    <a:p>
                      <a:pPr algn="ctr"/>
                      <a:r>
                        <a:rPr lang="fr-FR" dirty="0"/>
                        <a:t>permet de calculer une valeur moyenne sur un ensemble d’enregistrement</a:t>
                      </a:r>
                      <a:endParaRPr lang="fr-FR"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287890404"/>
                  </a:ext>
                </a:extLst>
              </a:tr>
              <a:tr h="370840">
                <a:tc>
                  <a:txBody>
                    <a:bodyPr/>
                    <a:lstStyle/>
                    <a:p>
                      <a:pPr algn="ctr"/>
                      <a:r>
                        <a:rPr lang="fr-FR" dirty="0"/>
                        <a:t>SELECT MIN(</a:t>
                      </a:r>
                      <a:r>
                        <a:rPr lang="fr-FR" dirty="0">
                          <a:solidFill>
                            <a:srgbClr val="FF0000"/>
                          </a:solidFill>
                        </a:rPr>
                        <a:t>colonne1</a:t>
                      </a:r>
                      <a:r>
                        <a:rPr lang="fr-FR" dirty="0"/>
                        <a:t>) FROM </a:t>
                      </a:r>
                      <a:r>
                        <a:rPr lang="fr-FR" dirty="0">
                          <a:solidFill>
                            <a:srgbClr val="FF0000"/>
                          </a:solidFill>
                        </a:rPr>
                        <a:t>table</a:t>
                      </a:r>
                    </a:p>
                  </a:txBody>
                  <a:tcPr>
                    <a:solidFill>
                      <a:schemeClr val="accent1">
                        <a:lumMod val="20000"/>
                        <a:lumOff val="80000"/>
                      </a:schemeClr>
                    </a:solidFill>
                  </a:tcPr>
                </a:tc>
                <a:tc>
                  <a:txBody>
                    <a:bodyPr/>
                    <a:lstStyle/>
                    <a:p>
                      <a:pPr algn="ctr"/>
                      <a:r>
                        <a:rPr lang="fr-FR" dirty="0"/>
                        <a:t>permet de retourner la plus petite valeur d’une colonne sélectionnée.</a:t>
                      </a:r>
                      <a:endParaRPr lang="fr-FR"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34935116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SELECT MAX(</a:t>
                      </a:r>
                      <a:r>
                        <a:rPr lang="fr-FR" dirty="0">
                          <a:solidFill>
                            <a:srgbClr val="FF0000"/>
                          </a:solidFill>
                        </a:rPr>
                        <a:t>colonne1</a:t>
                      </a:r>
                      <a:r>
                        <a:rPr lang="fr-FR" dirty="0"/>
                        <a:t>) FROM </a:t>
                      </a:r>
                      <a:r>
                        <a:rPr lang="fr-FR" dirty="0">
                          <a:solidFill>
                            <a:srgbClr val="FF0000"/>
                          </a:solidFill>
                        </a:rPr>
                        <a:t>table</a:t>
                      </a:r>
                    </a:p>
                    <a:p>
                      <a:pPr algn="ctr"/>
                      <a:endParaRPr lang="fr-FR" dirty="0">
                        <a:solidFill>
                          <a:schemeClr val="tx1"/>
                        </a:solidFill>
                      </a:endParaRPr>
                    </a:p>
                  </a:txBody>
                  <a:tcPr>
                    <a:solidFill>
                      <a:schemeClr val="accent1">
                        <a:lumMod val="20000"/>
                        <a:lumOff val="80000"/>
                      </a:schemeClr>
                    </a:solidFill>
                  </a:tcPr>
                </a:tc>
                <a:tc>
                  <a:txBody>
                    <a:bodyPr/>
                    <a:lstStyle/>
                    <a:p>
                      <a:pPr algn="ctr"/>
                      <a:r>
                        <a:rPr lang="fr-FR" dirty="0"/>
                        <a:t>permet de retourner la plus grande valeur d’une colonne sélectionnée.</a:t>
                      </a:r>
                      <a:endParaRPr lang="fr-FR" dirty="0">
                        <a:solidFill>
                          <a:schemeClr val="tx1"/>
                        </a:solidFill>
                      </a:endParaRPr>
                    </a:p>
                    <a:p>
                      <a:pPr algn="ctr"/>
                      <a:endParaRPr lang="fr-FR"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3907952211"/>
                  </a:ext>
                </a:extLst>
              </a:tr>
            </a:tbl>
          </a:graphicData>
        </a:graphic>
      </p:graphicFrame>
    </p:spTree>
    <p:extLst>
      <p:ext uri="{BB962C8B-B14F-4D97-AF65-F5344CB8AC3E}">
        <p14:creationId xmlns:p14="http://schemas.microsoft.com/office/powerpoint/2010/main" val="14372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Créer une table : </a:t>
            </a:r>
            <a:br>
              <a:rPr lang="fr-FR" dirty="0">
                <a:latin typeface="+mn-lt"/>
              </a:rPr>
            </a:br>
            <a:r>
              <a:rPr lang="fr-FR" dirty="0">
                <a:latin typeface="+mn-lt"/>
              </a:rPr>
              <a:t>les différents types de donnée</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293078" y="2037958"/>
            <a:ext cx="11259038" cy="4062651"/>
          </a:xfrm>
          <a:prstGeom prst="rect">
            <a:avLst/>
          </a:prstGeom>
          <a:solidFill>
            <a:schemeClr val="bg1"/>
          </a:solidFill>
        </p:spPr>
        <p:txBody>
          <a:bodyPr wrap="square" rtlCol="0">
            <a:spAutoFit/>
          </a:bodyPr>
          <a:lstStyle/>
          <a:p>
            <a:pPr algn="ctr"/>
            <a:r>
              <a:rPr lang="fr-FR" sz="1800" b="1" i="0" dirty="0">
                <a:solidFill>
                  <a:srgbClr val="B8131A"/>
                </a:solidFill>
                <a:effectLst/>
                <a:latin typeface="Arial-BoldMT"/>
              </a:rPr>
              <a:t>Les différents types de données :</a:t>
            </a:r>
            <a:br>
              <a:rPr lang="fr-FR" sz="1800" b="1" i="0" dirty="0">
                <a:solidFill>
                  <a:srgbClr val="B8131A"/>
                </a:solidFill>
                <a:effectLst/>
                <a:latin typeface="Arial-BoldMT"/>
              </a:rPr>
            </a:br>
            <a:r>
              <a:rPr lang="fr-FR" sz="1800" b="1" i="0" dirty="0">
                <a:solidFill>
                  <a:srgbClr val="000000"/>
                </a:solidFill>
                <a:effectLst/>
                <a:latin typeface="Arial-BoldMT"/>
              </a:rPr>
              <a:t>t</a:t>
            </a:r>
            <a:r>
              <a:rPr lang="fr-FR" sz="1800" b="0" i="0" dirty="0">
                <a:solidFill>
                  <a:srgbClr val="000000"/>
                </a:solidFill>
                <a:effectLst/>
                <a:latin typeface="ArialMT"/>
              </a:rPr>
              <a:t>rois types principaux de données</a:t>
            </a:r>
          </a:p>
          <a:p>
            <a:r>
              <a:rPr lang="fr-FR" sz="1800" b="0" i="0" dirty="0">
                <a:solidFill>
                  <a:srgbClr val="FF0000"/>
                </a:solidFill>
                <a:effectLst/>
                <a:latin typeface="SymbolMT"/>
              </a:rPr>
              <a:t>•</a:t>
            </a:r>
            <a:r>
              <a:rPr lang="fr-FR" sz="1800" b="1" i="0" dirty="0">
                <a:solidFill>
                  <a:srgbClr val="000000"/>
                </a:solidFill>
                <a:effectLst/>
                <a:latin typeface="Arial-BoldMT"/>
              </a:rPr>
              <a:t>Numérique :</a:t>
            </a:r>
            <a:br>
              <a:rPr lang="fr-FR" sz="1800" b="1" i="0" dirty="0">
                <a:solidFill>
                  <a:srgbClr val="000000"/>
                </a:solidFill>
                <a:effectLst/>
                <a:latin typeface="Arial-BoldMT"/>
              </a:rPr>
            </a:br>
            <a:r>
              <a:rPr lang="fr-FR" sz="1800" b="1" i="0" dirty="0">
                <a:solidFill>
                  <a:srgbClr val="000000"/>
                </a:solidFill>
                <a:effectLst/>
                <a:latin typeface="Arial-BoldMT"/>
              </a:rPr>
              <a:t>	</a:t>
            </a:r>
            <a:r>
              <a:rPr lang="fr-FR" sz="1800" b="0" i="0" dirty="0">
                <a:solidFill>
                  <a:srgbClr val="FF0000"/>
                </a:solidFill>
                <a:effectLst/>
                <a:latin typeface="SymbolMT"/>
              </a:rPr>
              <a:t>•</a:t>
            </a:r>
            <a:r>
              <a:rPr lang="fr-FR" sz="1800" b="0" i="0" dirty="0">
                <a:solidFill>
                  <a:srgbClr val="000000"/>
                </a:solidFill>
                <a:effectLst/>
                <a:latin typeface="ArialMT"/>
              </a:rPr>
              <a:t>Pour les </a:t>
            </a:r>
            <a:r>
              <a:rPr lang="fr-FR" sz="1800" b="1" i="0" dirty="0">
                <a:solidFill>
                  <a:srgbClr val="000000"/>
                </a:solidFill>
                <a:effectLst/>
                <a:latin typeface="Arial-BoldMT"/>
              </a:rPr>
              <a:t>Nombres entiers </a:t>
            </a:r>
            <a:r>
              <a:rPr lang="fr-FR" sz="1800" b="0" i="0" dirty="0">
                <a:solidFill>
                  <a:srgbClr val="000000"/>
                </a:solidFill>
                <a:effectLst/>
                <a:latin typeface="ArialMT"/>
              </a:rPr>
              <a:t>on utilise souvent : </a:t>
            </a:r>
            <a:r>
              <a:rPr lang="fr-FR" sz="1800" b="1" i="0" dirty="0">
                <a:solidFill>
                  <a:srgbClr val="000000"/>
                </a:solidFill>
                <a:effectLst/>
                <a:latin typeface="ArialMT"/>
              </a:rPr>
              <a:t>INT</a:t>
            </a:r>
            <a:br>
              <a:rPr lang="fr-FR" sz="1800" b="0" i="0" dirty="0">
                <a:solidFill>
                  <a:srgbClr val="000000"/>
                </a:solidFill>
                <a:effectLst/>
                <a:latin typeface="ArialMT"/>
              </a:rPr>
            </a:br>
            <a:r>
              <a:rPr lang="fr-FR" sz="1800" b="0" i="0" dirty="0">
                <a:solidFill>
                  <a:srgbClr val="000000"/>
                </a:solidFill>
                <a:effectLst/>
                <a:latin typeface="ArialMT"/>
              </a:rPr>
              <a:t>	</a:t>
            </a:r>
            <a:r>
              <a:rPr lang="fr-FR" sz="1800" b="0" i="0" dirty="0">
                <a:solidFill>
                  <a:srgbClr val="FF0000"/>
                </a:solidFill>
                <a:effectLst/>
                <a:latin typeface="Wingdings-Regular"/>
              </a:rPr>
              <a:t></a:t>
            </a:r>
            <a:r>
              <a:rPr lang="fr-FR" sz="1800" b="0" i="0" dirty="0">
                <a:solidFill>
                  <a:srgbClr val="000000"/>
                </a:solidFill>
                <a:effectLst/>
                <a:latin typeface="ArialMT"/>
              </a:rPr>
              <a:t>Pour les </a:t>
            </a:r>
            <a:r>
              <a:rPr lang="fr-FR" sz="1800" b="1" i="0" dirty="0">
                <a:solidFill>
                  <a:srgbClr val="000000"/>
                </a:solidFill>
                <a:effectLst/>
                <a:latin typeface="Arial-BoldMT"/>
              </a:rPr>
              <a:t>Nombres décimaux on utilise FLOAT</a:t>
            </a:r>
            <a:endParaRPr lang="fr-FR" sz="1800" b="0" i="0" dirty="0">
              <a:solidFill>
                <a:srgbClr val="000000"/>
              </a:solidFill>
              <a:effectLst/>
              <a:latin typeface="ArialMT"/>
            </a:endParaRPr>
          </a:p>
          <a:p>
            <a:br>
              <a:rPr lang="fr-FR" sz="1800" b="0" i="0" dirty="0">
                <a:solidFill>
                  <a:srgbClr val="000000"/>
                </a:solidFill>
                <a:effectLst/>
                <a:latin typeface="ArialMT"/>
              </a:rPr>
            </a:br>
            <a:r>
              <a:rPr lang="fr-FR" sz="1800" b="0" i="0" dirty="0">
                <a:solidFill>
                  <a:srgbClr val="FF0000"/>
                </a:solidFill>
                <a:effectLst/>
                <a:latin typeface="SymbolMT"/>
              </a:rPr>
              <a:t>•</a:t>
            </a:r>
            <a:r>
              <a:rPr lang="fr-FR" sz="1800" b="1" i="0" dirty="0">
                <a:solidFill>
                  <a:srgbClr val="000000"/>
                </a:solidFill>
                <a:effectLst/>
                <a:latin typeface="Arial-BoldMT"/>
              </a:rPr>
              <a:t>Caractère : VARCHAR (longueur)</a:t>
            </a:r>
            <a:br>
              <a:rPr lang="fr-FR" sz="1800" b="1" i="0" dirty="0">
                <a:solidFill>
                  <a:srgbClr val="000000"/>
                </a:solidFill>
                <a:effectLst/>
                <a:latin typeface="Arial-BoldMT"/>
              </a:rPr>
            </a:br>
            <a:r>
              <a:rPr lang="fr-FR" sz="1800" b="1" i="0" dirty="0">
                <a:solidFill>
                  <a:srgbClr val="000000"/>
                </a:solidFill>
                <a:effectLst/>
                <a:latin typeface="Arial-BoldMT"/>
              </a:rPr>
              <a:t>	</a:t>
            </a:r>
            <a:r>
              <a:rPr lang="fr-FR" sz="1800" b="0" i="0" dirty="0">
                <a:solidFill>
                  <a:srgbClr val="FF0000"/>
                </a:solidFill>
                <a:effectLst/>
                <a:latin typeface="Wingdings-Regular"/>
              </a:rPr>
              <a:t></a:t>
            </a:r>
            <a:r>
              <a:rPr lang="fr-FR" sz="1800" b="1" i="0" dirty="0">
                <a:solidFill>
                  <a:srgbClr val="000000"/>
                </a:solidFill>
                <a:effectLst/>
                <a:latin typeface="ArialMT"/>
              </a:rPr>
              <a:t>VARCHAR (10) </a:t>
            </a:r>
            <a:r>
              <a:rPr lang="fr-FR" sz="1800" b="0" i="0" dirty="0">
                <a:solidFill>
                  <a:srgbClr val="000000"/>
                </a:solidFill>
                <a:effectLst/>
                <a:latin typeface="ArialMT"/>
              </a:rPr>
              <a:t>signifie une chaine de 10 caractères maximum</a:t>
            </a:r>
          </a:p>
          <a:p>
            <a:r>
              <a:rPr lang="fr-FR" dirty="0">
                <a:solidFill>
                  <a:srgbClr val="000000"/>
                </a:solidFill>
                <a:latin typeface="ArialMT"/>
              </a:rPr>
              <a:t>	</a:t>
            </a:r>
            <a:r>
              <a:rPr lang="fr-FR" sz="1800" b="0" i="0" dirty="0">
                <a:solidFill>
                  <a:srgbClr val="FF0000"/>
                </a:solidFill>
                <a:effectLst/>
                <a:latin typeface="Wingdings-Regular"/>
              </a:rPr>
              <a:t></a:t>
            </a:r>
            <a:r>
              <a:rPr lang="fr-FR" sz="1800" b="0" i="0" dirty="0">
                <a:solidFill>
                  <a:srgbClr val="000000"/>
                </a:solidFill>
                <a:effectLst/>
                <a:latin typeface="ArialMT"/>
              </a:rPr>
              <a:t>Si le texte est trop lon</a:t>
            </a:r>
            <a:r>
              <a:rPr lang="fr-FR" dirty="0">
                <a:solidFill>
                  <a:srgbClr val="000000"/>
                </a:solidFill>
                <a:latin typeface="ArialMT"/>
              </a:rPr>
              <a:t>g (supérieur à 255 caractères) on utilise </a:t>
            </a:r>
            <a:r>
              <a:rPr lang="fr-FR" b="1" dirty="0">
                <a:solidFill>
                  <a:srgbClr val="000000"/>
                </a:solidFill>
                <a:latin typeface="ArialMT"/>
              </a:rPr>
              <a:t>TEXT</a:t>
            </a:r>
            <a:r>
              <a:rPr lang="fr-FR" dirty="0">
                <a:solidFill>
                  <a:srgbClr val="000000"/>
                </a:solidFill>
                <a:latin typeface="ArialMT"/>
              </a:rPr>
              <a:t> à la place</a:t>
            </a:r>
            <a:r>
              <a:rPr lang="fr-FR" sz="1800" b="0" i="0" dirty="0">
                <a:solidFill>
                  <a:srgbClr val="000000"/>
                </a:solidFill>
                <a:effectLst/>
                <a:latin typeface="ArialMT"/>
              </a:rPr>
              <a:t> </a:t>
            </a:r>
          </a:p>
          <a:p>
            <a:endParaRPr lang="fr-FR" sz="1800" b="0" i="0" dirty="0">
              <a:solidFill>
                <a:srgbClr val="000000"/>
              </a:solidFill>
              <a:effectLst/>
              <a:latin typeface="ArialMT"/>
            </a:endParaRPr>
          </a:p>
          <a:p>
            <a:br>
              <a:rPr lang="fr-FR" sz="1800" b="0" i="0" dirty="0">
                <a:solidFill>
                  <a:srgbClr val="000000"/>
                </a:solidFill>
                <a:effectLst/>
                <a:latin typeface="ArialMT"/>
              </a:rPr>
            </a:br>
            <a:r>
              <a:rPr lang="fr-FR" sz="1800" b="0" i="0" dirty="0">
                <a:solidFill>
                  <a:srgbClr val="FF0000"/>
                </a:solidFill>
                <a:effectLst/>
                <a:latin typeface="SymbolMT"/>
              </a:rPr>
              <a:t>•</a:t>
            </a:r>
            <a:r>
              <a:rPr lang="fr-FR" sz="1800" b="1" i="0" dirty="0">
                <a:solidFill>
                  <a:srgbClr val="000000"/>
                </a:solidFill>
                <a:effectLst/>
                <a:latin typeface="Arial-BoldMT"/>
              </a:rPr>
              <a:t>Date : DATE : la date est stockée sous forme de </a:t>
            </a:r>
            <a:r>
              <a:rPr lang="fr-FR" sz="1800" b="1" i="0" dirty="0">
                <a:solidFill>
                  <a:srgbClr val="FF0000"/>
                </a:solidFill>
                <a:effectLst/>
                <a:latin typeface="Arial-BoldMT"/>
              </a:rPr>
              <a:t>‘2022-12-31’</a:t>
            </a:r>
            <a:br>
              <a:rPr lang="fr-FR" sz="1800" b="1" i="0" dirty="0">
                <a:solidFill>
                  <a:srgbClr val="000000"/>
                </a:solidFill>
                <a:effectLst/>
                <a:latin typeface="Arial-BoldMT"/>
              </a:rPr>
            </a:br>
            <a:r>
              <a:rPr lang="fr-FR" sz="1800" b="1" i="0" dirty="0">
                <a:solidFill>
                  <a:srgbClr val="000000"/>
                </a:solidFill>
                <a:effectLst/>
                <a:latin typeface="Arial-BoldMT"/>
              </a:rPr>
              <a:t>	</a:t>
            </a:r>
            <a:br>
              <a:rPr lang="fr-FR" sz="2400" dirty="0"/>
            </a:br>
            <a:endParaRPr lang="fr-FR" sz="2400" dirty="0"/>
          </a:p>
        </p:txBody>
      </p:sp>
    </p:spTree>
    <p:extLst>
      <p:ext uri="{BB962C8B-B14F-4D97-AF65-F5344CB8AC3E}">
        <p14:creationId xmlns:p14="http://schemas.microsoft.com/office/powerpoint/2010/main" val="395897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Créer une table : Structure</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1186831" y="2719984"/>
            <a:ext cx="3402948" cy="2400657"/>
          </a:xfrm>
          <a:prstGeom prst="rect">
            <a:avLst/>
          </a:prstGeom>
          <a:solidFill>
            <a:schemeClr val="bg1"/>
          </a:solidFill>
        </p:spPr>
        <p:txBody>
          <a:bodyPr wrap="square" rtlCol="0">
            <a:spAutoFit/>
          </a:bodyPr>
          <a:lstStyle/>
          <a:p>
            <a:r>
              <a:rPr lang="fr-FR" dirty="0">
                <a:solidFill>
                  <a:srgbClr val="4078F2"/>
                </a:solidFill>
              </a:rPr>
              <a:t>CREATE TABLE </a:t>
            </a:r>
            <a:r>
              <a:rPr lang="fr-FR" dirty="0" err="1">
                <a:solidFill>
                  <a:srgbClr val="FF0000"/>
                </a:solidFill>
              </a:rPr>
              <a:t>nom_de_la_table</a:t>
            </a:r>
            <a:endParaRPr lang="fr-FR" dirty="0">
              <a:solidFill>
                <a:srgbClr val="FF0000"/>
              </a:solidFill>
            </a:endParaRPr>
          </a:p>
          <a:p>
            <a:r>
              <a:rPr lang="fr-FR" dirty="0">
                <a:solidFill>
                  <a:srgbClr val="4078F2"/>
                </a:solidFill>
              </a:rPr>
              <a:t> (     </a:t>
            </a:r>
          </a:p>
          <a:p>
            <a:r>
              <a:rPr lang="fr-FR" dirty="0">
                <a:solidFill>
                  <a:srgbClr val="FF0000"/>
                </a:solidFill>
              </a:rPr>
              <a:t>colonne1 </a:t>
            </a:r>
            <a:r>
              <a:rPr lang="fr-FR" dirty="0" err="1">
                <a:solidFill>
                  <a:srgbClr val="FF0000"/>
                </a:solidFill>
              </a:rPr>
              <a:t>type_donnees</a:t>
            </a:r>
            <a:r>
              <a:rPr lang="fr-FR" dirty="0"/>
              <a:t>,     </a:t>
            </a:r>
          </a:p>
          <a:p>
            <a:r>
              <a:rPr lang="fr-FR" dirty="0">
                <a:solidFill>
                  <a:srgbClr val="FF0000"/>
                </a:solidFill>
              </a:rPr>
              <a:t>colonne2 </a:t>
            </a:r>
            <a:r>
              <a:rPr lang="fr-FR" dirty="0" err="1">
                <a:solidFill>
                  <a:srgbClr val="FF0000"/>
                </a:solidFill>
              </a:rPr>
              <a:t>type_donnees</a:t>
            </a:r>
            <a:r>
              <a:rPr lang="fr-FR" dirty="0">
                <a:solidFill>
                  <a:srgbClr val="FF0000"/>
                </a:solidFill>
              </a:rPr>
              <a:t>,    </a:t>
            </a:r>
          </a:p>
          <a:p>
            <a:r>
              <a:rPr lang="fr-FR" dirty="0">
                <a:solidFill>
                  <a:srgbClr val="FF0000"/>
                </a:solidFill>
              </a:rPr>
              <a:t> colonne3 </a:t>
            </a:r>
            <a:r>
              <a:rPr lang="fr-FR" dirty="0" err="1">
                <a:solidFill>
                  <a:srgbClr val="FF0000"/>
                </a:solidFill>
              </a:rPr>
              <a:t>type_donnees</a:t>
            </a:r>
            <a:r>
              <a:rPr lang="fr-FR" dirty="0"/>
              <a:t>,     </a:t>
            </a:r>
          </a:p>
          <a:p>
            <a:r>
              <a:rPr lang="fr-FR" dirty="0">
                <a:solidFill>
                  <a:srgbClr val="FF0000"/>
                </a:solidFill>
              </a:rPr>
              <a:t>colonne4 </a:t>
            </a:r>
            <a:r>
              <a:rPr lang="fr-FR" dirty="0" err="1">
                <a:solidFill>
                  <a:srgbClr val="FF0000"/>
                </a:solidFill>
              </a:rPr>
              <a:t>type_donnees</a:t>
            </a:r>
            <a:r>
              <a:rPr lang="fr-FR" dirty="0">
                <a:solidFill>
                  <a:srgbClr val="FF0000"/>
                </a:solidFill>
              </a:rPr>
              <a:t> </a:t>
            </a:r>
          </a:p>
          <a:p>
            <a:r>
              <a:rPr lang="fr-FR" dirty="0">
                <a:solidFill>
                  <a:srgbClr val="4078F2"/>
                </a:solidFill>
              </a:rPr>
              <a:t>)</a:t>
            </a:r>
            <a:br>
              <a:rPr lang="fr-FR" sz="2400" dirty="0"/>
            </a:br>
            <a:endParaRPr lang="fr-FR" sz="2400" dirty="0"/>
          </a:p>
        </p:txBody>
      </p:sp>
      <p:sp>
        <p:nvSpPr>
          <p:cNvPr id="6" name="ZoneTexte 5">
            <a:extLst>
              <a:ext uri="{FF2B5EF4-FFF2-40B4-BE49-F238E27FC236}">
                <a16:creationId xmlns:a16="http://schemas.microsoft.com/office/drawing/2014/main" id="{F5A076F7-33F1-4947-A2BF-EE0A2614A499}"/>
              </a:ext>
            </a:extLst>
          </p:cNvPr>
          <p:cNvSpPr txBox="1"/>
          <p:nvPr/>
        </p:nvSpPr>
        <p:spPr>
          <a:xfrm>
            <a:off x="5367379" y="2371740"/>
            <a:ext cx="6097628" cy="3416320"/>
          </a:xfrm>
          <a:prstGeom prst="rect">
            <a:avLst/>
          </a:prstGeom>
          <a:solidFill>
            <a:schemeClr val="bg1"/>
          </a:solidFill>
        </p:spPr>
        <p:txBody>
          <a:bodyPr wrap="square">
            <a:spAutoFit/>
          </a:bodyPr>
          <a:lstStyle/>
          <a:p>
            <a:r>
              <a:rPr lang="fr-FR" dirty="0"/>
              <a:t>Exemple :</a:t>
            </a:r>
          </a:p>
          <a:p>
            <a:endParaRPr lang="fr-FR" dirty="0"/>
          </a:p>
          <a:p>
            <a:r>
              <a:rPr lang="fr-FR" dirty="0">
                <a:solidFill>
                  <a:srgbClr val="4078F2"/>
                </a:solidFill>
              </a:rPr>
              <a:t>CREATE TABLE </a:t>
            </a:r>
            <a:r>
              <a:rPr lang="fr-FR" dirty="0">
                <a:solidFill>
                  <a:srgbClr val="FF0000"/>
                </a:solidFill>
              </a:rPr>
              <a:t>utilisateurs</a:t>
            </a:r>
            <a:r>
              <a:rPr lang="fr-FR" dirty="0"/>
              <a:t> (   </a:t>
            </a:r>
          </a:p>
          <a:p>
            <a:r>
              <a:rPr lang="fr-FR" dirty="0"/>
              <a:t>	</a:t>
            </a:r>
            <a:r>
              <a:rPr lang="fr-FR" dirty="0">
                <a:solidFill>
                  <a:srgbClr val="FF0000"/>
                </a:solidFill>
              </a:rPr>
              <a:t>id INT PRIMARY KEY NOT NULL,     </a:t>
            </a:r>
          </a:p>
          <a:p>
            <a:r>
              <a:rPr lang="fr-FR" dirty="0">
                <a:solidFill>
                  <a:srgbClr val="FF0000"/>
                </a:solidFill>
              </a:rPr>
              <a:t>	nom VARCHAR(100),     </a:t>
            </a:r>
          </a:p>
          <a:p>
            <a:r>
              <a:rPr lang="fr-FR" dirty="0">
                <a:solidFill>
                  <a:srgbClr val="FF0000"/>
                </a:solidFill>
              </a:rPr>
              <a:t>	</a:t>
            </a:r>
            <a:r>
              <a:rPr lang="fr-FR" dirty="0" err="1">
                <a:solidFill>
                  <a:srgbClr val="FF0000"/>
                </a:solidFill>
              </a:rPr>
              <a:t>prenom</a:t>
            </a:r>
            <a:r>
              <a:rPr lang="fr-FR" dirty="0">
                <a:solidFill>
                  <a:srgbClr val="FF0000"/>
                </a:solidFill>
              </a:rPr>
              <a:t> VARCHAR(100),     </a:t>
            </a:r>
          </a:p>
          <a:p>
            <a:r>
              <a:rPr lang="fr-FR" dirty="0">
                <a:solidFill>
                  <a:srgbClr val="FF0000"/>
                </a:solidFill>
              </a:rPr>
              <a:t>	email VARCHAR(255), </a:t>
            </a:r>
          </a:p>
          <a:p>
            <a:r>
              <a:rPr lang="fr-FR" dirty="0">
                <a:solidFill>
                  <a:srgbClr val="FF0000"/>
                </a:solidFill>
              </a:rPr>
              <a:t>	</a:t>
            </a:r>
            <a:r>
              <a:rPr lang="fr-FR" dirty="0" err="1">
                <a:solidFill>
                  <a:srgbClr val="FF0000"/>
                </a:solidFill>
              </a:rPr>
              <a:t>date_naissance</a:t>
            </a:r>
            <a:r>
              <a:rPr lang="fr-FR" dirty="0">
                <a:solidFill>
                  <a:srgbClr val="FF0000"/>
                </a:solidFill>
              </a:rPr>
              <a:t> DATE, </a:t>
            </a:r>
          </a:p>
          <a:p>
            <a:r>
              <a:rPr lang="fr-FR" dirty="0">
                <a:solidFill>
                  <a:srgbClr val="FF0000"/>
                </a:solidFill>
              </a:rPr>
              <a:t>	pays VARCHAR(255), </a:t>
            </a:r>
          </a:p>
          <a:p>
            <a:r>
              <a:rPr lang="fr-FR" dirty="0">
                <a:solidFill>
                  <a:srgbClr val="FF0000"/>
                </a:solidFill>
              </a:rPr>
              <a:t>	ville VARCHAR(255), </a:t>
            </a:r>
          </a:p>
          <a:p>
            <a:r>
              <a:rPr lang="fr-FR" dirty="0">
                <a:solidFill>
                  <a:srgbClr val="FF0000"/>
                </a:solidFill>
              </a:rPr>
              <a:t>	</a:t>
            </a:r>
            <a:r>
              <a:rPr lang="fr-FR" dirty="0" err="1">
                <a:solidFill>
                  <a:srgbClr val="FF0000"/>
                </a:solidFill>
              </a:rPr>
              <a:t>code_postal</a:t>
            </a:r>
            <a:r>
              <a:rPr lang="fr-FR" dirty="0">
                <a:solidFill>
                  <a:srgbClr val="FF0000"/>
                </a:solidFill>
              </a:rPr>
              <a:t> VARCHAR(</a:t>
            </a:r>
            <a:r>
              <a:rPr lang="fr-FR">
                <a:solidFill>
                  <a:srgbClr val="FF0000"/>
                </a:solidFill>
              </a:rPr>
              <a:t>5)</a:t>
            </a:r>
            <a:endParaRPr lang="fr-FR" dirty="0"/>
          </a:p>
          <a:p>
            <a:r>
              <a:rPr lang="fr-FR" dirty="0">
                <a:solidFill>
                  <a:srgbClr val="4078F2"/>
                </a:solidFill>
              </a:rPr>
              <a:t>)</a:t>
            </a:r>
          </a:p>
        </p:txBody>
      </p:sp>
    </p:spTree>
    <p:extLst>
      <p:ext uri="{BB962C8B-B14F-4D97-AF65-F5344CB8AC3E}">
        <p14:creationId xmlns:p14="http://schemas.microsoft.com/office/powerpoint/2010/main" val="179807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Insérer des données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380119" y="2062309"/>
            <a:ext cx="5146888" cy="738664"/>
          </a:xfrm>
          <a:prstGeom prst="rect">
            <a:avLst/>
          </a:prstGeom>
          <a:solidFill>
            <a:schemeClr val="bg1"/>
          </a:solidFill>
        </p:spPr>
        <p:txBody>
          <a:bodyPr wrap="square" rtlCol="0">
            <a:spAutoFit/>
          </a:bodyPr>
          <a:lstStyle/>
          <a:p>
            <a:r>
              <a:rPr lang="fr-FR" dirty="0">
                <a:solidFill>
                  <a:srgbClr val="4078F2"/>
                </a:solidFill>
              </a:rPr>
              <a:t>INSERT INTO </a:t>
            </a:r>
            <a:r>
              <a:rPr lang="fr-FR" dirty="0">
                <a:solidFill>
                  <a:srgbClr val="FF0000"/>
                </a:solidFill>
              </a:rPr>
              <a:t>table</a:t>
            </a:r>
            <a:r>
              <a:rPr lang="fr-FR" dirty="0">
                <a:solidFill>
                  <a:srgbClr val="4078F2"/>
                </a:solidFill>
              </a:rPr>
              <a:t> VALUES (</a:t>
            </a:r>
            <a:r>
              <a:rPr lang="fr-FR" dirty="0">
                <a:solidFill>
                  <a:srgbClr val="FF0000"/>
                </a:solidFill>
              </a:rPr>
              <a:t>'valeur 1', 'valeur 2', </a:t>
            </a:r>
            <a:r>
              <a:rPr lang="fr-FR" dirty="0" err="1">
                <a:solidFill>
                  <a:srgbClr val="4078F2"/>
                </a:solidFill>
              </a:rPr>
              <a:t>...</a:t>
            </a:r>
            <a:r>
              <a:rPr lang="fr-FR" dirty="0">
                <a:solidFill>
                  <a:srgbClr val="4078F2"/>
                </a:solidFill>
              </a:rPr>
              <a:t>)</a:t>
            </a:r>
          </a:p>
          <a:p>
            <a:r>
              <a:rPr lang="fr-FR" sz="2400" dirty="0"/>
              <a:t>Si vous renseignez tous les champs</a:t>
            </a:r>
          </a:p>
        </p:txBody>
      </p:sp>
      <p:sp>
        <p:nvSpPr>
          <p:cNvPr id="6" name="ZoneTexte 5">
            <a:extLst>
              <a:ext uri="{FF2B5EF4-FFF2-40B4-BE49-F238E27FC236}">
                <a16:creationId xmlns:a16="http://schemas.microsoft.com/office/drawing/2014/main" id="{F5A076F7-33F1-4947-A2BF-EE0A2614A499}"/>
              </a:ext>
            </a:extLst>
          </p:cNvPr>
          <p:cNvSpPr txBox="1"/>
          <p:nvPr/>
        </p:nvSpPr>
        <p:spPr>
          <a:xfrm>
            <a:off x="380119" y="2937220"/>
            <a:ext cx="5146888" cy="1200329"/>
          </a:xfrm>
          <a:prstGeom prst="rect">
            <a:avLst/>
          </a:prstGeom>
          <a:solidFill>
            <a:schemeClr val="bg1"/>
          </a:solidFill>
        </p:spPr>
        <p:txBody>
          <a:bodyPr wrap="square">
            <a:spAutoFit/>
          </a:bodyPr>
          <a:lstStyle/>
          <a:p>
            <a:r>
              <a:rPr lang="fr-FR" dirty="0">
                <a:solidFill>
                  <a:srgbClr val="4078F2"/>
                </a:solidFill>
              </a:rPr>
              <a:t>INSERT INTO </a:t>
            </a:r>
            <a:r>
              <a:rPr lang="fr-FR" dirty="0">
                <a:solidFill>
                  <a:srgbClr val="FF0000"/>
                </a:solidFill>
              </a:rPr>
              <a:t>table</a:t>
            </a:r>
            <a:r>
              <a:rPr lang="fr-FR" dirty="0"/>
              <a:t> (</a:t>
            </a:r>
            <a:r>
              <a:rPr lang="fr-FR" dirty="0">
                <a:solidFill>
                  <a:srgbClr val="FF0000"/>
                </a:solidFill>
              </a:rPr>
              <a:t>colonne1, colonne2, … </a:t>
            </a:r>
            <a:r>
              <a:rPr lang="fr-FR" dirty="0">
                <a:solidFill>
                  <a:srgbClr val="4078F2"/>
                </a:solidFill>
              </a:rPr>
              <a:t>) VALUES (</a:t>
            </a:r>
            <a:r>
              <a:rPr lang="fr-FR" dirty="0">
                <a:solidFill>
                  <a:srgbClr val="FF0000"/>
                </a:solidFill>
              </a:rPr>
              <a:t>'valeur 1', 'valeur 2', </a:t>
            </a:r>
            <a:r>
              <a:rPr lang="fr-FR" dirty="0" err="1">
                <a:solidFill>
                  <a:srgbClr val="FF0000"/>
                </a:solidFill>
              </a:rPr>
              <a:t>...</a:t>
            </a:r>
            <a:r>
              <a:rPr lang="fr-FR" dirty="0">
                <a:solidFill>
                  <a:srgbClr val="4078F2"/>
                </a:solidFill>
              </a:rPr>
              <a:t>)</a:t>
            </a:r>
          </a:p>
          <a:p>
            <a:r>
              <a:rPr lang="fr-FR" dirty="0"/>
              <a:t>Si vous renseignez seulement les colonnes qui vous souhaitez</a:t>
            </a:r>
          </a:p>
        </p:txBody>
      </p:sp>
      <p:sp>
        <p:nvSpPr>
          <p:cNvPr id="7" name="ZoneTexte 6">
            <a:extLst>
              <a:ext uri="{FF2B5EF4-FFF2-40B4-BE49-F238E27FC236}">
                <a16:creationId xmlns:a16="http://schemas.microsoft.com/office/drawing/2014/main" id="{B6F085AC-9AD0-4FB1-8BDC-FB7C030AE0A8}"/>
              </a:ext>
            </a:extLst>
          </p:cNvPr>
          <p:cNvSpPr txBox="1"/>
          <p:nvPr/>
        </p:nvSpPr>
        <p:spPr>
          <a:xfrm>
            <a:off x="6664995" y="2062309"/>
            <a:ext cx="2295769" cy="2025487"/>
          </a:xfrm>
          <a:prstGeom prst="rect">
            <a:avLst/>
          </a:prstGeom>
          <a:solidFill>
            <a:schemeClr val="bg1"/>
          </a:solidFill>
          <a:ln>
            <a:solidFill>
              <a:schemeClr val="accent1"/>
            </a:solidFill>
          </a:ln>
        </p:spPr>
        <p:txBody>
          <a:bodyPr wrap="square">
            <a:spAutoFit/>
          </a:bodyPr>
          <a:lstStyle/>
          <a:p>
            <a:r>
              <a:rPr lang="fr-FR" dirty="0"/>
              <a:t>Exemple :</a:t>
            </a:r>
          </a:p>
          <a:p>
            <a:r>
              <a:rPr lang="fr-FR" dirty="0">
                <a:solidFill>
                  <a:srgbClr val="4078F2"/>
                </a:solidFill>
              </a:rPr>
              <a:t>INSERT INTO</a:t>
            </a:r>
            <a:r>
              <a:rPr lang="fr-FR" dirty="0"/>
              <a:t> </a:t>
            </a:r>
            <a:r>
              <a:rPr lang="fr-FR" dirty="0">
                <a:solidFill>
                  <a:srgbClr val="FF0000"/>
                </a:solidFill>
              </a:rPr>
              <a:t>client</a:t>
            </a:r>
            <a:r>
              <a:rPr lang="fr-FR" dirty="0"/>
              <a:t> </a:t>
            </a:r>
            <a:r>
              <a:rPr lang="fr-FR" dirty="0">
                <a:solidFill>
                  <a:srgbClr val="4078F2"/>
                </a:solidFill>
              </a:rPr>
              <a:t>(</a:t>
            </a:r>
            <a:r>
              <a:rPr lang="fr-FR" dirty="0" err="1">
                <a:solidFill>
                  <a:srgbClr val="FF0000"/>
                </a:solidFill>
              </a:rPr>
              <a:t>prenom</a:t>
            </a:r>
            <a:r>
              <a:rPr lang="fr-FR" dirty="0">
                <a:solidFill>
                  <a:srgbClr val="FF0000"/>
                </a:solidFill>
              </a:rPr>
              <a:t>, nom, ville, </a:t>
            </a:r>
            <a:r>
              <a:rPr lang="fr-FR" dirty="0" err="1">
                <a:solidFill>
                  <a:srgbClr val="FF0000"/>
                </a:solidFill>
              </a:rPr>
              <a:t>age</a:t>
            </a:r>
            <a:r>
              <a:rPr lang="fr-FR" dirty="0">
                <a:solidFill>
                  <a:srgbClr val="4078F2"/>
                </a:solidFill>
              </a:rPr>
              <a:t>) VALUES (</a:t>
            </a:r>
            <a:r>
              <a:rPr lang="fr-FR" dirty="0">
                <a:solidFill>
                  <a:srgbClr val="FF0000"/>
                </a:solidFill>
              </a:rPr>
              <a:t>'Rébecca', 'Armand', 'Saint-Didier-des-Bois', 24</a:t>
            </a:r>
            <a:r>
              <a:rPr lang="fr-FR" dirty="0">
                <a:solidFill>
                  <a:srgbClr val="4078F2"/>
                </a:solidFill>
              </a:rPr>
              <a:t>);</a:t>
            </a:r>
          </a:p>
        </p:txBody>
      </p:sp>
      <p:sp>
        <p:nvSpPr>
          <p:cNvPr id="10" name="ZoneTexte 9">
            <a:extLst>
              <a:ext uri="{FF2B5EF4-FFF2-40B4-BE49-F238E27FC236}">
                <a16:creationId xmlns:a16="http://schemas.microsoft.com/office/drawing/2014/main" id="{F4B8A3B6-E8C6-40E2-A042-1FCB5851BE42}"/>
              </a:ext>
            </a:extLst>
          </p:cNvPr>
          <p:cNvSpPr txBox="1"/>
          <p:nvPr/>
        </p:nvSpPr>
        <p:spPr>
          <a:xfrm>
            <a:off x="890562" y="4381977"/>
            <a:ext cx="10140526" cy="1477328"/>
          </a:xfrm>
          <a:prstGeom prst="rect">
            <a:avLst/>
          </a:prstGeom>
          <a:solidFill>
            <a:schemeClr val="bg1"/>
          </a:solidFill>
        </p:spPr>
        <p:txBody>
          <a:bodyPr wrap="square">
            <a:spAutoFit/>
          </a:bodyPr>
          <a:lstStyle/>
          <a:p>
            <a:r>
              <a:rPr lang="fr-FR" dirty="0"/>
              <a:t>Il est possible d’insérer plusieurs lignes</a:t>
            </a:r>
          </a:p>
          <a:p>
            <a:r>
              <a:rPr lang="fr-FR" dirty="0">
                <a:solidFill>
                  <a:srgbClr val="4078F2"/>
                </a:solidFill>
              </a:rPr>
              <a:t>INSERT INTO </a:t>
            </a:r>
            <a:r>
              <a:rPr lang="fr-FR" dirty="0">
                <a:solidFill>
                  <a:srgbClr val="FF0000"/>
                </a:solidFill>
              </a:rPr>
              <a:t>client</a:t>
            </a:r>
            <a:r>
              <a:rPr lang="fr-FR" dirty="0"/>
              <a:t> </a:t>
            </a:r>
            <a:r>
              <a:rPr lang="fr-FR" dirty="0">
                <a:solidFill>
                  <a:srgbClr val="4078F2"/>
                </a:solidFill>
              </a:rPr>
              <a:t>(</a:t>
            </a:r>
            <a:r>
              <a:rPr lang="fr-FR" dirty="0" err="1">
                <a:solidFill>
                  <a:srgbClr val="FF0000"/>
                </a:solidFill>
              </a:rPr>
              <a:t>prenom</a:t>
            </a:r>
            <a:r>
              <a:rPr lang="fr-FR" dirty="0">
                <a:solidFill>
                  <a:srgbClr val="FF0000"/>
                </a:solidFill>
              </a:rPr>
              <a:t>, nom, ville, </a:t>
            </a:r>
            <a:r>
              <a:rPr lang="fr-FR" dirty="0" err="1">
                <a:solidFill>
                  <a:srgbClr val="FF0000"/>
                </a:solidFill>
              </a:rPr>
              <a:t>age</a:t>
            </a:r>
            <a:r>
              <a:rPr lang="fr-FR" dirty="0">
                <a:solidFill>
                  <a:srgbClr val="FF0000"/>
                </a:solidFill>
              </a:rPr>
              <a:t>)</a:t>
            </a:r>
            <a:r>
              <a:rPr lang="fr-FR" dirty="0"/>
              <a:t> </a:t>
            </a:r>
          </a:p>
          <a:p>
            <a:r>
              <a:rPr lang="fr-FR" dirty="0">
                <a:solidFill>
                  <a:srgbClr val="4078F2"/>
                </a:solidFill>
              </a:rPr>
              <a:t>VALUES</a:t>
            </a:r>
            <a:r>
              <a:rPr lang="fr-FR" dirty="0"/>
              <a:t> </a:t>
            </a:r>
          </a:p>
          <a:p>
            <a:r>
              <a:rPr lang="fr-FR" dirty="0">
                <a:solidFill>
                  <a:srgbClr val="4078F2"/>
                </a:solidFill>
              </a:rPr>
              <a:t>(</a:t>
            </a:r>
            <a:r>
              <a:rPr lang="fr-FR" dirty="0">
                <a:solidFill>
                  <a:srgbClr val="FF0000"/>
                </a:solidFill>
              </a:rPr>
              <a:t>'Rébecca', 'Armand', 'Saint-Didier-des-Bois', 24</a:t>
            </a:r>
            <a:r>
              <a:rPr lang="fr-FR" dirty="0">
                <a:solidFill>
                  <a:srgbClr val="4078F2"/>
                </a:solidFill>
              </a:rPr>
              <a:t>), (</a:t>
            </a:r>
            <a:r>
              <a:rPr lang="fr-FR" dirty="0">
                <a:solidFill>
                  <a:srgbClr val="FF0000"/>
                </a:solidFill>
              </a:rPr>
              <a:t>'Aimée', 'Hebert', 'Marigny-le-Châtel', 36</a:t>
            </a:r>
            <a:r>
              <a:rPr lang="fr-FR" dirty="0">
                <a:solidFill>
                  <a:srgbClr val="4078F2"/>
                </a:solidFill>
              </a:rPr>
              <a:t>),</a:t>
            </a:r>
            <a:r>
              <a:rPr lang="fr-FR" dirty="0"/>
              <a:t> </a:t>
            </a:r>
          </a:p>
          <a:p>
            <a:r>
              <a:rPr lang="fr-FR" dirty="0">
                <a:solidFill>
                  <a:srgbClr val="4078F2"/>
                </a:solidFill>
              </a:rPr>
              <a:t>(</a:t>
            </a:r>
            <a:r>
              <a:rPr lang="fr-FR" dirty="0">
                <a:solidFill>
                  <a:srgbClr val="FF0000"/>
                </a:solidFill>
              </a:rPr>
              <a:t>'Marielle', 'Ribeiro', 'Maillères', 27</a:t>
            </a:r>
            <a:r>
              <a:rPr lang="fr-FR" dirty="0">
                <a:solidFill>
                  <a:srgbClr val="4078F2"/>
                </a:solidFill>
              </a:rPr>
              <a:t>), (</a:t>
            </a:r>
            <a:r>
              <a:rPr lang="fr-FR" dirty="0">
                <a:solidFill>
                  <a:srgbClr val="FF0000"/>
                </a:solidFill>
              </a:rPr>
              <a:t>'Hilaire', 'Savary', 'Conie-Molitard', 58);</a:t>
            </a:r>
          </a:p>
        </p:txBody>
      </p:sp>
    </p:spTree>
    <p:extLst>
      <p:ext uri="{BB962C8B-B14F-4D97-AF65-F5344CB8AC3E}">
        <p14:creationId xmlns:p14="http://schemas.microsoft.com/office/powerpoint/2010/main" val="403916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Mettre à jour des données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836897" y="2128816"/>
            <a:ext cx="10518205" cy="707886"/>
          </a:xfrm>
          <a:prstGeom prst="rect">
            <a:avLst/>
          </a:prstGeom>
          <a:solidFill>
            <a:schemeClr val="bg1"/>
          </a:solidFill>
        </p:spPr>
        <p:txBody>
          <a:bodyPr wrap="square" rtlCol="0">
            <a:spAutoFit/>
          </a:bodyPr>
          <a:lstStyle/>
          <a:p>
            <a:r>
              <a:rPr lang="fr-FR" sz="2000" dirty="0">
                <a:solidFill>
                  <a:srgbClr val="4078F2"/>
                </a:solidFill>
              </a:rPr>
              <a:t>UPDATE</a:t>
            </a:r>
            <a:r>
              <a:rPr lang="fr-FR" sz="2000" dirty="0"/>
              <a:t> </a:t>
            </a:r>
            <a:r>
              <a:rPr lang="fr-FR" sz="2000" dirty="0">
                <a:solidFill>
                  <a:srgbClr val="FF0000"/>
                </a:solidFill>
              </a:rPr>
              <a:t>table</a:t>
            </a:r>
            <a:r>
              <a:rPr lang="fr-FR" sz="2000" dirty="0"/>
              <a:t> </a:t>
            </a:r>
            <a:r>
              <a:rPr lang="fr-FR" dirty="0">
                <a:solidFill>
                  <a:srgbClr val="4078F2"/>
                </a:solidFill>
              </a:rPr>
              <a:t>SET</a:t>
            </a:r>
            <a:r>
              <a:rPr lang="fr-FR" sz="2000" dirty="0"/>
              <a:t> </a:t>
            </a:r>
            <a:r>
              <a:rPr lang="fr-FR" sz="2000" dirty="0">
                <a:solidFill>
                  <a:srgbClr val="FF0000"/>
                </a:solidFill>
              </a:rPr>
              <a:t>nom_colonne_1 = 'nouvelle valeur'</a:t>
            </a:r>
            <a:r>
              <a:rPr lang="fr-FR" sz="2000" dirty="0"/>
              <a:t> </a:t>
            </a:r>
            <a:r>
              <a:rPr lang="fr-FR" sz="2000" dirty="0">
                <a:solidFill>
                  <a:srgbClr val="4078F2"/>
                </a:solidFill>
              </a:rPr>
              <a:t>WHERE</a:t>
            </a:r>
            <a:r>
              <a:rPr lang="fr-FR" sz="2000" dirty="0"/>
              <a:t> </a:t>
            </a:r>
            <a:r>
              <a:rPr lang="fr-FR" sz="2000" i="1" dirty="0">
                <a:solidFill>
                  <a:srgbClr val="FF0000"/>
                </a:solidFill>
              </a:rPr>
              <a:t>condition;</a:t>
            </a:r>
          </a:p>
          <a:p>
            <a:r>
              <a:rPr lang="fr-FR" sz="2000" i="1" dirty="0"/>
              <a:t>Nous modifions la colonne 1 avec une nouvelle valeur si l’enregistrement respecte la condition</a:t>
            </a:r>
            <a:endParaRPr lang="fr-FR" sz="2000" dirty="0"/>
          </a:p>
        </p:txBody>
      </p:sp>
      <p:sp>
        <p:nvSpPr>
          <p:cNvPr id="7" name="ZoneTexte 6">
            <a:extLst>
              <a:ext uri="{FF2B5EF4-FFF2-40B4-BE49-F238E27FC236}">
                <a16:creationId xmlns:a16="http://schemas.microsoft.com/office/drawing/2014/main" id="{B6F085AC-9AD0-4FB1-8BDC-FB7C030AE0A8}"/>
              </a:ext>
            </a:extLst>
          </p:cNvPr>
          <p:cNvSpPr txBox="1"/>
          <p:nvPr/>
        </p:nvSpPr>
        <p:spPr>
          <a:xfrm>
            <a:off x="836897" y="3082084"/>
            <a:ext cx="10140527" cy="923330"/>
          </a:xfrm>
          <a:prstGeom prst="rect">
            <a:avLst/>
          </a:prstGeom>
          <a:solidFill>
            <a:schemeClr val="bg1"/>
          </a:solidFill>
        </p:spPr>
        <p:txBody>
          <a:bodyPr wrap="square">
            <a:spAutoFit/>
          </a:bodyPr>
          <a:lstStyle/>
          <a:p>
            <a:r>
              <a:rPr lang="fr-FR" dirty="0"/>
              <a:t>Il est possible de modifier plusieurs colonnes : </a:t>
            </a:r>
          </a:p>
          <a:p>
            <a:r>
              <a:rPr lang="fr-FR" dirty="0">
                <a:solidFill>
                  <a:srgbClr val="4078F2"/>
                </a:solidFill>
              </a:rPr>
              <a:t>UPDATE</a:t>
            </a:r>
            <a:r>
              <a:rPr lang="fr-FR" dirty="0"/>
              <a:t> </a:t>
            </a:r>
            <a:r>
              <a:rPr lang="fr-FR" dirty="0">
                <a:solidFill>
                  <a:srgbClr val="FF0000"/>
                </a:solidFill>
              </a:rPr>
              <a:t>table</a:t>
            </a:r>
            <a:r>
              <a:rPr lang="fr-FR" dirty="0"/>
              <a:t> </a:t>
            </a:r>
            <a:r>
              <a:rPr lang="fr-FR" dirty="0">
                <a:solidFill>
                  <a:srgbClr val="4078F2"/>
                </a:solidFill>
              </a:rPr>
              <a:t>SET</a:t>
            </a:r>
            <a:r>
              <a:rPr lang="fr-FR" dirty="0"/>
              <a:t> </a:t>
            </a:r>
            <a:r>
              <a:rPr lang="fr-FR" dirty="0">
                <a:solidFill>
                  <a:srgbClr val="FF0000"/>
                </a:solidFill>
              </a:rPr>
              <a:t>colonne1 = 'valeur 1', colonne2 = 'valeur 2', colonne3 = 'valeur 3’</a:t>
            </a:r>
            <a:r>
              <a:rPr lang="fr-FR" dirty="0"/>
              <a:t> </a:t>
            </a:r>
          </a:p>
          <a:p>
            <a:r>
              <a:rPr lang="fr-FR" dirty="0">
                <a:solidFill>
                  <a:srgbClr val="4078F2"/>
                </a:solidFill>
              </a:rPr>
              <a:t>WHERE</a:t>
            </a:r>
            <a:r>
              <a:rPr lang="fr-FR" dirty="0"/>
              <a:t> </a:t>
            </a:r>
            <a:r>
              <a:rPr lang="fr-FR" b="1" i="1" dirty="0">
                <a:solidFill>
                  <a:srgbClr val="FF0000"/>
                </a:solidFill>
              </a:rPr>
              <a:t>condition</a:t>
            </a:r>
            <a:endParaRPr lang="fr-FR" dirty="0">
              <a:solidFill>
                <a:srgbClr val="FF0000"/>
              </a:solidFill>
            </a:endParaRPr>
          </a:p>
        </p:txBody>
      </p:sp>
      <p:sp>
        <p:nvSpPr>
          <p:cNvPr id="10" name="ZoneTexte 9">
            <a:extLst>
              <a:ext uri="{FF2B5EF4-FFF2-40B4-BE49-F238E27FC236}">
                <a16:creationId xmlns:a16="http://schemas.microsoft.com/office/drawing/2014/main" id="{F4B8A3B6-E8C6-40E2-A042-1FCB5851BE42}"/>
              </a:ext>
            </a:extLst>
          </p:cNvPr>
          <p:cNvSpPr txBox="1"/>
          <p:nvPr/>
        </p:nvSpPr>
        <p:spPr>
          <a:xfrm>
            <a:off x="898703" y="4682539"/>
            <a:ext cx="10140526" cy="646331"/>
          </a:xfrm>
          <a:prstGeom prst="rect">
            <a:avLst/>
          </a:prstGeom>
          <a:solidFill>
            <a:schemeClr val="bg1"/>
          </a:solidFill>
        </p:spPr>
        <p:txBody>
          <a:bodyPr wrap="square">
            <a:spAutoFit/>
          </a:bodyPr>
          <a:lstStyle/>
          <a:p>
            <a:r>
              <a:rPr lang="fr-FR" dirty="0">
                <a:solidFill>
                  <a:srgbClr val="4078F2"/>
                </a:solidFill>
              </a:rPr>
              <a:t>UPDATE</a:t>
            </a:r>
            <a:r>
              <a:rPr lang="fr-FR" dirty="0"/>
              <a:t> </a:t>
            </a:r>
            <a:r>
              <a:rPr lang="fr-FR" dirty="0">
                <a:solidFill>
                  <a:srgbClr val="FF0000"/>
                </a:solidFill>
              </a:rPr>
              <a:t>client</a:t>
            </a:r>
            <a:r>
              <a:rPr lang="fr-FR" dirty="0"/>
              <a:t> </a:t>
            </a:r>
            <a:r>
              <a:rPr lang="fr-FR" dirty="0">
                <a:solidFill>
                  <a:srgbClr val="4078F2"/>
                </a:solidFill>
              </a:rPr>
              <a:t>SET</a:t>
            </a:r>
            <a:r>
              <a:rPr lang="fr-FR" dirty="0"/>
              <a:t> </a:t>
            </a:r>
            <a:r>
              <a:rPr lang="fr-FR" dirty="0">
                <a:solidFill>
                  <a:srgbClr val="FF0000"/>
                </a:solidFill>
              </a:rPr>
              <a:t>rue = '49 Rue Ameline', ville = 'Saint-Eustache-la-Forêt', </a:t>
            </a:r>
            <a:r>
              <a:rPr lang="fr-FR" dirty="0" err="1">
                <a:solidFill>
                  <a:srgbClr val="FF0000"/>
                </a:solidFill>
              </a:rPr>
              <a:t>code_postal</a:t>
            </a:r>
            <a:r>
              <a:rPr lang="fr-FR" dirty="0">
                <a:solidFill>
                  <a:srgbClr val="FF0000"/>
                </a:solidFill>
              </a:rPr>
              <a:t> = '76210' </a:t>
            </a:r>
            <a:r>
              <a:rPr lang="fr-FR" dirty="0">
                <a:solidFill>
                  <a:srgbClr val="4078F2"/>
                </a:solidFill>
              </a:rPr>
              <a:t>WHERE</a:t>
            </a:r>
            <a:r>
              <a:rPr lang="fr-FR" dirty="0"/>
              <a:t> </a:t>
            </a:r>
            <a:r>
              <a:rPr lang="fr-FR" dirty="0">
                <a:solidFill>
                  <a:srgbClr val="FF0000"/>
                </a:solidFill>
              </a:rPr>
              <a:t>id = 2</a:t>
            </a:r>
          </a:p>
        </p:txBody>
      </p:sp>
    </p:spTree>
    <p:extLst>
      <p:ext uri="{BB962C8B-B14F-4D97-AF65-F5344CB8AC3E}">
        <p14:creationId xmlns:p14="http://schemas.microsoft.com/office/powerpoint/2010/main" val="62202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sz="4000" b="1" dirty="0">
                <a:solidFill>
                  <a:srgbClr val="000000"/>
                </a:solidFill>
                <a:latin typeface="+mn-lt"/>
              </a:rPr>
              <a:t>Alter Table : ajouter, renommer, modifier ou supprimer une colonne</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242603" y="2040639"/>
            <a:ext cx="10534888" cy="646331"/>
          </a:xfrm>
          <a:prstGeom prst="rect">
            <a:avLst/>
          </a:prstGeom>
          <a:solidFill>
            <a:schemeClr val="bg1"/>
          </a:solidFill>
        </p:spPr>
        <p:txBody>
          <a:bodyPr wrap="square" rtlCol="0">
            <a:spAutoFit/>
          </a:bodyPr>
          <a:lstStyle/>
          <a:p>
            <a:r>
              <a:rPr lang="fr-FR" dirty="0">
                <a:solidFill>
                  <a:srgbClr val="4078F2"/>
                </a:solidFill>
              </a:rPr>
              <a:t>ALTER TABLE </a:t>
            </a:r>
            <a:r>
              <a:rPr lang="fr-FR" dirty="0" err="1">
                <a:solidFill>
                  <a:srgbClr val="FF0000"/>
                </a:solidFill>
              </a:rPr>
              <a:t>nom_table</a:t>
            </a:r>
            <a:r>
              <a:rPr lang="fr-FR" dirty="0">
                <a:solidFill>
                  <a:srgbClr val="FF0000"/>
                </a:solidFill>
              </a:rPr>
              <a:t> </a:t>
            </a:r>
            <a:r>
              <a:rPr lang="fr-FR" dirty="0" err="1">
                <a:solidFill>
                  <a:srgbClr val="4078F2"/>
                </a:solidFill>
              </a:rPr>
              <a:t>add</a:t>
            </a:r>
            <a:r>
              <a:rPr lang="fr-FR" dirty="0">
                <a:solidFill>
                  <a:srgbClr val="4078F2"/>
                </a:solidFill>
              </a:rPr>
              <a:t> </a:t>
            </a:r>
            <a:r>
              <a:rPr lang="fr-FR" dirty="0" err="1">
                <a:solidFill>
                  <a:srgbClr val="4078F2"/>
                </a:solidFill>
              </a:rPr>
              <a:t>column</a:t>
            </a:r>
            <a:r>
              <a:rPr lang="fr-FR" dirty="0">
                <a:solidFill>
                  <a:srgbClr val="4078F2"/>
                </a:solidFill>
              </a:rPr>
              <a:t> </a:t>
            </a:r>
            <a:r>
              <a:rPr lang="fr-FR" dirty="0" err="1">
                <a:solidFill>
                  <a:srgbClr val="FF0000"/>
                </a:solidFill>
              </a:rPr>
              <a:t>nom_colonne</a:t>
            </a:r>
            <a:r>
              <a:rPr lang="fr-FR" dirty="0">
                <a:solidFill>
                  <a:srgbClr val="FF0000"/>
                </a:solidFill>
              </a:rPr>
              <a:t> </a:t>
            </a:r>
            <a:r>
              <a:rPr lang="fr-FR" dirty="0" err="1">
                <a:solidFill>
                  <a:srgbClr val="FF0000"/>
                </a:solidFill>
              </a:rPr>
              <a:t>type_de_donnee</a:t>
            </a:r>
            <a:r>
              <a:rPr lang="fr-FR" dirty="0">
                <a:solidFill>
                  <a:srgbClr val="4078F2"/>
                </a:solidFill>
              </a:rPr>
              <a:t>;</a:t>
            </a:r>
          </a:p>
          <a:p>
            <a:r>
              <a:rPr lang="fr-FR" dirty="0"/>
              <a:t>Permet d’ajouter une nouvelle colonne à une table déjà créée</a:t>
            </a:r>
            <a:endParaRPr lang="fr-FR" dirty="0">
              <a:solidFill>
                <a:srgbClr val="00B050"/>
              </a:solidFill>
            </a:endParaRPr>
          </a:p>
        </p:txBody>
      </p:sp>
      <p:sp>
        <p:nvSpPr>
          <p:cNvPr id="11" name="ZoneTexte 10">
            <a:extLst>
              <a:ext uri="{FF2B5EF4-FFF2-40B4-BE49-F238E27FC236}">
                <a16:creationId xmlns:a16="http://schemas.microsoft.com/office/drawing/2014/main" id="{3E0B4338-A246-47FC-A9D1-2EFB7BE16169}"/>
              </a:ext>
            </a:extLst>
          </p:cNvPr>
          <p:cNvSpPr txBox="1"/>
          <p:nvPr/>
        </p:nvSpPr>
        <p:spPr>
          <a:xfrm>
            <a:off x="242603" y="2843463"/>
            <a:ext cx="10534888" cy="646331"/>
          </a:xfrm>
          <a:prstGeom prst="rect">
            <a:avLst/>
          </a:prstGeom>
          <a:solidFill>
            <a:schemeClr val="bg1"/>
          </a:solidFill>
        </p:spPr>
        <p:txBody>
          <a:bodyPr wrap="square" rtlCol="0">
            <a:spAutoFit/>
          </a:bodyPr>
          <a:lstStyle/>
          <a:p>
            <a:r>
              <a:rPr lang="fr-FR" dirty="0">
                <a:solidFill>
                  <a:srgbClr val="4078F2"/>
                </a:solidFill>
              </a:rPr>
              <a:t>ALTER TABLE </a:t>
            </a:r>
            <a:r>
              <a:rPr lang="fr-FR" dirty="0" err="1">
                <a:solidFill>
                  <a:srgbClr val="FF0000"/>
                </a:solidFill>
              </a:rPr>
              <a:t>nom_table</a:t>
            </a:r>
            <a:r>
              <a:rPr lang="fr-FR" dirty="0">
                <a:solidFill>
                  <a:srgbClr val="FF0000"/>
                </a:solidFill>
              </a:rPr>
              <a:t> </a:t>
            </a:r>
            <a:r>
              <a:rPr lang="fr-FR" dirty="0" err="1">
                <a:solidFill>
                  <a:srgbClr val="4078F2"/>
                </a:solidFill>
              </a:rPr>
              <a:t>rename</a:t>
            </a:r>
            <a:r>
              <a:rPr lang="fr-FR" dirty="0">
                <a:solidFill>
                  <a:srgbClr val="FF0000"/>
                </a:solidFill>
              </a:rPr>
              <a:t> </a:t>
            </a:r>
            <a:r>
              <a:rPr lang="fr-FR" dirty="0" err="1">
                <a:solidFill>
                  <a:srgbClr val="FF0000"/>
                </a:solidFill>
              </a:rPr>
              <a:t>ancien_nom_colonne</a:t>
            </a:r>
            <a:r>
              <a:rPr lang="fr-FR" dirty="0">
                <a:solidFill>
                  <a:srgbClr val="4078F2"/>
                </a:solidFill>
              </a:rPr>
              <a:t> to </a:t>
            </a:r>
            <a:r>
              <a:rPr lang="fr-FR" dirty="0" err="1">
                <a:solidFill>
                  <a:srgbClr val="FF0000"/>
                </a:solidFill>
              </a:rPr>
              <a:t>nouveau_nom_colonne</a:t>
            </a:r>
            <a:r>
              <a:rPr lang="fr-FR" dirty="0">
                <a:solidFill>
                  <a:srgbClr val="4078F2"/>
                </a:solidFill>
              </a:rPr>
              <a:t>;</a:t>
            </a:r>
            <a:r>
              <a:rPr lang="fr-FR" dirty="0">
                <a:solidFill>
                  <a:srgbClr val="FF0000"/>
                </a:solidFill>
              </a:rPr>
              <a:t> </a:t>
            </a:r>
            <a:endParaRPr lang="fr-FR" dirty="0">
              <a:solidFill>
                <a:srgbClr val="4078F2"/>
              </a:solidFill>
            </a:endParaRPr>
          </a:p>
          <a:p>
            <a:r>
              <a:rPr lang="fr-FR" dirty="0"/>
              <a:t>Permet de renommer une colonne déjà créée</a:t>
            </a:r>
            <a:endParaRPr lang="fr-FR" dirty="0">
              <a:solidFill>
                <a:srgbClr val="00B050"/>
              </a:solidFill>
            </a:endParaRPr>
          </a:p>
        </p:txBody>
      </p:sp>
      <p:sp>
        <p:nvSpPr>
          <p:cNvPr id="13" name="ZoneTexte 12">
            <a:extLst>
              <a:ext uri="{FF2B5EF4-FFF2-40B4-BE49-F238E27FC236}">
                <a16:creationId xmlns:a16="http://schemas.microsoft.com/office/drawing/2014/main" id="{51EB2DDE-A4FC-473C-B96F-5DD9AD7911E8}"/>
              </a:ext>
            </a:extLst>
          </p:cNvPr>
          <p:cNvSpPr txBox="1"/>
          <p:nvPr/>
        </p:nvSpPr>
        <p:spPr>
          <a:xfrm>
            <a:off x="242603" y="3646287"/>
            <a:ext cx="10534888" cy="646331"/>
          </a:xfrm>
          <a:prstGeom prst="rect">
            <a:avLst/>
          </a:prstGeom>
          <a:solidFill>
            <a:schemeClr val="bg1"/>
          </a:solidFill>
        </p:spPr>
        <p:txBody>
          <a:bodyPr wrap="square" rtlCol="0">
            <a:spAutoFit/>
          </a:bodyPr>
          <a:lstStyle/>
          <a:p>
            <a:r>
              <a:rPr lang="fr-FR" dirty="0">
                <a:solidFill>
                  <a:srgbClr val="4078F2"/>
                </a:solidFill>
              </a:rPr>
              <a:t>ALTER TABLE </a:t>
            </a:r>
            <a:r>
              <a:rPr lang="fr-FR" dirty="0" err="1">
                <a:solidFill>
                  <a:srgbClr val="FF0000"/>
                </a:solidFill>
              </a:rPr>
              <a:t>nom_table</a:t>
            </a:r>
            <a:r>
              <a:rPr lang="fr-FR" dirty="0">
                <a:solidFill>
                  <a:srgbClr val="FF0000"/>
                </a:solidFill>
              </a:rPr>
              <a:t> </a:t>
            </a:r>
            <a:r>
              <a:rPr lang="fr-FR" dirty="0">
                <a:solidFill>
                  <a:srgbClr val="4078F2"/>
                </a:solidFill>
              </a:rPr>
              <a:t>alter </a:t>
            </a:r>
            <a:r>
              <a:rPr lang="fr-FR" dirty="0" err="1">
                <a:solidFill>
                  <a:srgbClr val="4078F2"/>
                </a:solidFill>
              </a:rPr>
              <a:t>column</a:t>
            </a:r>
            <a:r>
              <a:rPr lang="fr-FR" dirty="0">
                <a:solidFill>
                  <a:srgbClr val="4078F2"/>
                </a:solidFill>
              </a:rPr>
              <a:t> </a:t>
            </a:r>
            <a:r>
              <a:rPr lang="fr-FR" dirty="0" err="1">
                <a:solidFill>
                  <a:srgbClr val="FF0000"/>
                </a:solidFill>
              </a:rPr>
              <a:t>nom_colonne</a:t>
            </a:r>
            <a:r>
              <a:rPr lang="fr-FR" dirty="0">
                <a:solidFill>
                  <a:srgbClr val="FF0000"/>
                </a:solidFill>
              </a:rPr>
              <a:t> </a:t>
            </a:r>
            <a:r>
              <a:rPr lang="fr-FR" dirty="0">
                <a:solidFill>
                  <a:srgbClr val="4078F2"/>
                </a:solidFill>
              </a:rPr>
              <a:t>type</a:t>
            </a:r>
            <a:r>
              <a:rPr lang="fr-FR" dirty="0">
                <a:solidFill>
                  <a:srgbClr val="FF0000"/>
                </a:solidFill>
              </a:rPr>
              <a:t> </a:t>
            </a:r>
            <a:r>
              <a:rPr lang="fr-FR" dirty="0" err="1">
                <a:solidFill>
                  <a:srgbClr val="FF0000"/>
                </a:solidFill>
              </a:rPr>
              <a:t>type_de_donnee</a:t>
            </a:r>
            <a:r>
              <a:rPr lang="fr-FR" dirty="0">
                <a:solidFill>
                  <a:srgbClr val="4078F2"/>
                </a:solidFill>
              </a:rPr>
              <a:t>;</a:t>
            </a:r>
          </a:p>
          <a:p>
            <a:r>
              <a:rPr lang="fr-FR" dirty="0"/>
              <a:t>Permet de changer le type de donnée d’une colonne;</a:t>
            </a:r>
            <a:endParaRPr lang="fr-FR" dirty="0">
              <a:solidFill>
                <a:srgbClr val="00B050"/>
              </a:solidFill>
            </a:endParaRPr>
          </a:p>
        </p:txBody>
      </p:sp>
      <p:sp>
        <p:nvSpPr>
          <p:cNvPr id="15" name="ZoneTexte 14">
            <a:extLst>
              <a:ext uri="{FF2B5EF4-FFF2-40B4-BE49-F238E27FC236}">
                <a16:creationId xmlns:a16="http://schemas.microsoft.com/office/drawing/2014/main" id="{CC67385B-4E05-4B02-BE62-8FF380BEF6EC}"/>
              </a:ext>
            </a:extLst>
          </p:cNvPr>
          <p:cNvSpPr txBox="1"/>
          <p:nvPr/>
        </p:nvSpPr>
        <p:spPr>
          <a:xfrm>
            <a:off x="242603" y="4567210"/>
            <a:ext cx="10534888" cy="646331"/>
          </a:xfrm>
          <a:prstGeom prst="rect">
            <a:avLst/>
          </a:prstGeom>
          <a:solidFill>
            <a:schemeClr val="bg1"/>
          </a:solidFill>
        </p:spPr>
        <p:txBody>
          <a:bodyPr wrap="square" rtlCol="0">
            <a:spAutoFit/>
          </a:bodyPr>
          <a:lstStyle/>
          <a:p>
            <a:r>
              <a:rPr lang="fr-FR" dirty="0">
                <a:solidFill>
                  <a:srgbClr val="4078F2"/>
                </a:solidFill>
              </a:rPr>
              <a:t>ALTER TABLE </a:t>
            </a:r>
            <a:r>
              <a:rPr lang="fr-FR" dirty="0" err="1">
                <a:solidFill>
                  <a:srgbClr val="FF0000"/>
                </a:solidFill>
              </a:rPr>
              <a:t>nom_table</a:t>
            </a:r>
            <a:r>
              <a:rPr lang="fr-FR" dirty="0">
                <a:solidFill>
                  <a:srgbClr val="FF0000"/>
                </a:solidFill>
              </a:rPr>
              <a:t> </a:t>
            </a:r>
            <a:r>
              <a:rPr lang="fr-FR" dirty="0">
                <a:solidFill>
                  <a:srgbClr val="4078F2"/>
                </a:solidFill>
              </a:rPr>
              <a:t>drop </a:t>
            </a:r>
            <a:r>
              <a:rPr lang="fr-FR" dirty="0" err="1">
                <a:solidFill>
                  <a:srgbClr val="4078F2"/>
                </a:solidFill>
              </a:rPr>
              <a:t>column</a:t>
            </a:r>
            <a:r>
              <a:rPr lang="fr-FR" dirty="0">
                <a:solidFill>
                  <a:srgbClr val="FF0000"/>
                </a:solidFill>
              </a:rPr>
              <a:t> </a:t>
            </a:r>
            <a:r>
              <a:rPr lang="fr-FR" dirty="0" err="1">
                <a:solidFill>
                  <a:srgbClr val="FF0000"/>
                </a:solidFill>
              </a:rPr>
              <a:t>nom_colonne</a:t>
            </a:r>
            <a:r>
              <a:rPr lang="fr-FR" dirty="0">
                <a:solidFill>
                  <a:srgbClr val="4078F2"/>
                </a:solidFill>
              </a:rPr>
              <a:t>;</a:t>
            </a:r>
            <a:r>
              <a:rPr lang="fr-FR" dirty="0">
                <a:solidFill>
                  <a:srgbClr val="FF0000"/>
                </a:solidFill>
              </a:rPr>
              <a:t> </a:t>
            </a:r>
            <a:endParaRPr lang="fr-FR" dirty="0">
              <a:solidFill>
                <a:srgbClr val="4078F2"/>
              </a:solidFill>
            </a:endParaRPr>
          </a:p>
          <a:p>
            <a:r>
              <a:rPr lang="fr-FR" dirty="0"/>
              <a:t>Permet de supprimer une colonne</a:t>
            </a:r>
            <a:endParaRPr lang="fr-FR" dirty="0">
              <a:solidFill>
                <a:srgbClr val="00B050"/>
              </a:solidFill>
            </a:endParaRPr>
          </a:p>
        </p:txBody>
      </p:sp>
    </p:spTree>
    <p:extLst>
      <p:ext uri="{BB962C8B-B14F-4D97-AF65-F5344CB8AC3E}">
        <p14:creationId xmlns:p14="http://schemas.microsoft.com/office/powerpoint/2010/main" val="4791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sz="4000" b="1" i="0" dirty="0">
                <a:solidFill>
                  <a:srgbClr val="000000"/>
                </a:solidFill>
                <a:effectLst/>
                <a:latin typeface="+mn-lt"/>
              </a:rPr>
              <a:t>Sélectionner dans 2 tables différentes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934590" y="2086806"/>
            <a:ext cx="10322819" cy="830997"/>
          </a:xfrm>
          <a:prstGeom prst="rect">
            <a:avLst/>
          </a:prstGeom>
          <a:solidFill>
            <a:schemeClr val="bg1"/>
          </a:solidFill>
        </p:spPr>
        <p:txBody>
          <a:bodyPr wrap="square" rtlCol="0">
            <a:spAutoFit/>
          </a:bodyPr>
          <a:lstStyle/>
          <a:p>
            <a:pPr algn="ctr"/>
            <a:r>
              <a:rPr lang="fr-FR" sz="2400" dirty="0">
                <a:solidFill>
                  <a:srgbClr val="4078F2"/>
                </a:solidFill>
              </a:rPr>
              <a:t>SELECT</a:t>
            </a:r>
            <a:r>
              <a:rPr lang="fr-FR" sz="2400" dirty="0"/>
              <a:t> </a:t>
            </a:r>
            <a:r>
              <a:rPr lang="fr-FR" sz="2400" dirty="0">
                <a:solidFill>
                  <a:srgbClr val="FF0000"/>
                </a:solidFill>
              </a:rPr>
              <a:t>*</a:t>
            </a:r>
            <a:r>
              <a:rPr lang="fr-FR" sz="2400" dirty="0"/>
              <a:t> </a:t>
            </a:r>
            <a:r>
              <a:rPr lang="fr-FR" sz="2400" dirty="0">
                <a:solidFill>
                  <a:srgbClr val="4078F2"/>
                </a:solidFill>
              </a:rPr>
              <a:t>FROM</a:t>
            </a:r>
            <a:r>
              <a:rPr lang="fr-FR" sz="2400" dirty="0"/>
              <a:t> </a:t>
            </a:r>
            <a:r>
              <a:rPr lang="fr-FR" sz="2400" dirty="0" err="1">
                <a:solidFill>
                  <a:srgbClr val="FF0000"/>
                </a:solidFill>
              </a:rPr>
              <a:t>table_A</a:t>
            </a:r>
            <a:r>
              <a:rPr lang="fr-FR" sz="2400" dirty="0"/>
              <a:t> </a:t>
            </a:r>
            <a:r>
              <a:rPr lang="fr-FR" sz="2400" dirty="0">
                <a:solidFill>
                  <a:srgbClr val="4078F2"/>
                </a:solidFill>
              </a:rPr>
              <a:t>,</a:t>
            </a:r>
            <a:r>
              <a:rPr lang="fr-FR" sz="2400" dirty="0"/>
              <a:t> </a:t>
            </a:r>
            <a:r>
              <a:rPr lang="fr-FR" sz="2400" dirty="0" err="1">
                <a:solidFill>
                  <a:srgbClr val="FF0000"/>
                </a:solidFill>
              </a:rPr>
              <a:t>table_B</a:t>
            </a:r>
            <a:r>
              <a:rPr lang="fr-FR" sz="2400" dirty="0"/>
              <a:t> </a:t>
            </a:r>
            <a:r>
              <a:rPr lang="fr-FR" sz="2400" dirty="0" err="1">
                <a:solidFill>
                  <a:srgbClr val="4078F2"/>
                </a:solidFill>
              </a:rPr>
              <a:t>where</a:t>
            </a:r>
            <a:r>
              <a:rPr lang="fr-FR" sz="2400" dirty="0"/>
              <a:t> </a:t>
            </a:r>
            <a:r>
              <a:rPr lang="fr-FR" sz="2400" dirty="0" err="1">
                <a:solidFill>
                  <a:srgbClr val="FF0000"/>
                </a:solidFill>
              </a:rPr>
              <a:t>colonneA</a:t>
            </a:r>
            <a:r>
              <a:rPr lang="fr-FR" sz="2400" dirty="0">
                <a:solidFill>
                  <a:srgbClr val="FF0000"/>
                </a:solidFill>
              </a:rPr>
              <a:t> </a:t>
            </a:r>
            <a:r>
              <a:rPr lang="fr-FR" sz="2400" dirty="0">
                <a:solidFill>
                  <a:srgbClr val="4078F2"/>
                </a:solidFill>
              </a:rPr>
              <a:t>=</a:t>
            </a:r>
            <a:r>
              <a:rPr lang="fr-FR" sz="2400" dirty="0"/>
              <a:t> </a:t>
            </a:r>
            <a:r>
              <a:rPr lang="fr-FR" sz="2400" dirty="0" err="1">
                <a:solidFill>
                  <a:srgbClr val="FF0000"/>
                </a:solidFill>
              </a:rPr>
              <a:t>colonneB</a:t>
            </a:r>
            <a:r>
              <a:rPr lang="fr-FR" sz="2400" dirty="0"/>
              <a:t>;</a:t>
            </a:r>
          </a:p>
          <a:p>
            <a:pPr algn="ctr"/>
            <a:r>
              <a:rPr lang="fr-FR" sz="2400" dirty="0" err="1"/>
              <a:t>colonneA</a:t>
            </a:r>
            <a:r>
              <a:rPr lang="fr-FR" sz="2400" dirty="0"/>
              <a:t> a une valeur commune avec </a:t>
            </a:r>
            <a:r>
              <a:rPr lang="fr-FR" sz="2400" dirty="0" err="1"/>
              <a:t>colonneB</a:t>
            </a:r>
            <a:endParaRPr lang="fr-FR" sz="2400" dirty="0"/>
          </a:p>
        </p:txBody>
      </p:sp>
      <p:sp>
        <p:nvSpPr>
          <p:cNvPr id="11" name="ZoneTexte 10">
            <a:extLst>
              <a:ext uri="{FF2B5EF4-FFF2-40B4-BE49-F238E27FC236}">
                <a16:creationId xmlns:a16="http://schemas.microsoft.com/office/drawing/2014/main" id="{3AE071AD-8CFA-4CBE-B431-F871D436E4E8}"/>
              </a:ext>
            </a:extLst>
          </p:cNvPr>
          <p:cNvSpPr txBox="1"/>
          <p:nvPr/>
        </p:nvSpPr>
        <p:spPr>
          <a:xfrm>
            <a:off x="918225" y="2981212"/>
            <a:ext cx="10339184" cy="1477328"/>
          </a:xfrm>
          <a:prstGeom prst="rect">
            <a:avLst/>
          </a:prstGeom>
          <a:solidFill>
            <a:schemeClr val="accent6">
              <a:lumMod val="20000"/>
              <a:lumOff val="80000"/>
            </a:schemeClr>
          </a:solidFill>
          <a:ln>
            <a:solidFill>
              <a:schemeClr val="accent1"/>
            </a:solidFill>
          </a:ln>
        </p:spPr>
        <p:txBody>
          <a:bodyPr wrap="square">
            <a:spAutoFit/>
          </a:bodyPr>
          <a:lstStyle/>
          <a:p>
            <a:r>
              <a:rPr lang="fr-FR" dirty="0"/>
              <a:t>En général, les jointures consistent à associer des lignes de 2 tables en associant l’égalité des valeurs d’une colonne d’une première table par rapport à la valeur d’une colonne d’une seconde table. Imaginons qu’une base de 2 données possède une table “utilisateurs” et une autre table “adresses” qui contient les adresses de ces utilisateurs. Avec une jointure, il est possible d’obtenir les données de l’utilisateur et de son adresse en une seule requête.</a:t>
            </a:r>
          </a:p>
        </p:txBody>
      </p:sp>
      <p:sp>
        <p:nvSpPr>
          <p:cNvPr id="3" name="ZoneTexte 2">
            <a:extLst>
              <a:ext uri="{FF2B5EF4-FFF2-40B4-BE49-F238E27FC236}">
                <a16:creationId xmlns:a16="http://schemas.microsoft.com/office/drawing/2014/main" id="{D0B13E59-429A-4328-865E-546E7E09BFCC}"/>
              </a:ext>
            </a:extLst>
          </p:cNvPr>
          <p:cNvSpPr txBox="1"/>
          <p:nvPr/>
        </p:nvSpPr>
        <p:spPr>
          <a:xfrm>
            <a:off x="918225" y="4624526"/>
            <a:ext cx="10355549" cy="1569660"/>
          </a:xfrm>
          <a:prstGeom prst="rect">
            <a:avLst/>
          </a:prstGeom>
          <a:solidFill>
            <a:schemeClr val="bg1"/>
          </a:solidFill>
        </p:spPr>
        <p:txBody>
          <a:bodyPr wrap="square" rtlCol="0">
            <a:spAutoFit/>
          </a:bodyPr>
          <a:lstStyle/>
          <a:p>
            <a:pPr algn="ctr"/>
            <a:r>
              <a:rPr lang="fr-FR" sz="2400" dirty="0"/>
              <a:t>Exemple :</a:t>
            </a:r>
          </a:p>
          <a:p>
            <a:r>
              <a:rPr lang="fr-FR" sz="2400" dirty="0">
                <a:solidFill>
                  <a:srgbClr val="4078F2"/>
                </a:solidFill>
              </a:rPr>
              <a:t>SELECT</a:t>
            </a:r>
            <a:r>
              <a:rPr lang="fr-FR" sz="2400" dirty="0"/>
              <a:t> </a:t>
            </a:r>
            <a:r>
              <a:rPr lang="fr-FR" sz="2400" dirty="0">
                <a:solidFill>
                  <a:srgbClr val="FF0000"/>
                </a:solidFill>
              </a:rPr>
              <a:t>*</a:t>
            </a:r>
            <a:r>
              <a:rPr lang="fr-FR" sz="2400" dirty="0"/>
              <a:t> </a:t>
            </a:r>
            <a:r>
              <a:rPr lang="fr-FR" sz="2400" dirty="0">
                <a:solidFill>
                  <a:srgbClr val="4078F2"/>
                </a:solidFill>
              </a:rPr>
              <a:t>FROM</a:t>
            </a:r>
            <a:r>
              <a:rPr lang="fr-FR" sz="2400" dirty="0"/>
              <a:t> </a:t>
            </a:r>
            <a:r>
              <a:rPr lang="fr-FR" sz="2400" dirty="0">
                <a:solidFill>
                  <a:srgbClr val="FF0000"/>
                </a:solidFill>
              </a:rPr>
              <a:t>utilisateurs </a:t>
            </a:r>
            <a:r>
              <a:rPr lang="fr-FR" sz="2400" dirty="0">
                <a:solidFill>
                  <a:srgbClr val="4078F2"/>
                </a:solidFill>
              </a:rPr>
              <a:t>,</a:t>
            </a:r>
            <a:r>
              <a:rPr lang="fr-FR" sz="2400" dirty="0"/>
              <a:t> </a:t>
            </a:r>
            <a:r>
              <a:rPr lang="fr-FR" sz="2400" dirty="0">
                <a:solidFill>
                  <a:srgbClr val="FF0000"/>
                </a:solidFill>
              </a:rPr>
              <a:t>adresses </a:t>
            </a:r>
          </a:p>
          <a:p>
            <a:r>
              <a:rPr lang="fr-FR" sz="2400" dirty="0" err="1">
                <a:solidFill>
                  <a:srgbClr val="4078F2"/>
                </a:solidFill>
              </a:rPr>
              <a:t>where</a:t>
            </a:r>
            <a:r>
              <a:rPr lang="fr-FR" sz="2400" dirty="0"/>
              <a:t> </a:t>
            </a:r>
            <a:r>
              <a:rPr lang="fr-FR" sz="2400" dirty="0" err="1">
                <a:solidFill>
                  <a:srgbClr val="FF0000"/>
                </a:solidFill>
              </a:rPr>
              <a:t>utilisateurs.id_adresse</a:t>
            </a:r>
            <a:r>
              <a:rPr lang="fr-FR" sz="2400" dirty="0">
                <a:solidFill>
                  <a:srgbClr val="FF0000"/>
                </a:solidFill>
              </a:rPr>
              <a:t> </a:t>
            </a:r>
            <a:r>
              <a:rPr lang="fr-FR" sz="2400" dirty="0">
                <a:solidFill>
                  <a:srgbClr val="4078F2"/>
                </a:solidFill>
              </a:rPr>
              <a:t>=</a:t>
            </a:r>
            <a:r>
              <a:rPr lang="fr-FR" sz="2400" dirty="0"/>
              <a:t> </a:t>
            </a:r>
            <a:r>
              <a:rPr lang="fr-FR" sz="2400" dirty="0">
                <a:solidFill>
                  <a:srgbClr val="FF0000"/>
                </a:solidFill>
              </a:rPr>
              <a:t>adresses.id </a:t>
            </a:r>
            <a:r>
              <a:rPr lang="fr-FR" sz="2400" dirty="0"/>
              <a:t>;</a:t>
            </a:r>
          </a:p>
          <a:p>
            <a:r>
              <a:rPr lang="fr-FR" sz="2400" dirty="0"/>
              <a:t>la valeur des 2 colonnes du WHERE doit  </a:t>
            </a:r>
            <a:r>
              <a:rPr lang="fr-FR" sz="2400" dirty="0" err="1"/>
              <a:t>etre</a:t>
            </a:r>
            <a:r>
              <a:rPr lang="fr-FR" sz="2400" dirty="0"/>
              <a:t> commune</a:t>
            </a:r>
          </a:p>
        </p:txBody>
      </p:sp>
    </p:spTree>
    <p:extLst>
      <p:ext uri="{BB962C8B-B14F-4D97-AF65-F5344CB8AC3E}">
        <p14:creationId xmlns:p14="http://schemas.microsoft.com/office/powerpoint/2010/main" val="368515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Suppressions</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9" name="ZoneTexte 8">
            <a:extLst>
              <a:ext uri="{FF2B5EF4-FFF2-40B4-BE49-F238E27FC236}">
                <a16:creationId xmlns:a16="http://schemas.microsoft.com/office/drawing/2014/main" id="{9BBCE2F0-BD25-4631-8625-AE274184B52F}"/>
              </a:ext>
            </a:extLst>
          </p:cNvPr>
          <p:cNvSpPr txBox="1"/>
          <p:nvPr/>
        </p:nvSpPr>
        <p:spPr>
          <a:xfrm>
            <a:off x="836897" y="2128816"/>
            <a:ext cx="10518205" cy="707886"/>
          </a:xfrm>
          <a:prstGeom prst="rect">
            <a:avLst/>
          </a:prstGeom>
          <a:solidFill>
            <a:schemeClr val="bg1"/>
          </a:solidFill>
        </p:spPr>
        <p:txBody>
          <a:bodyPr wrap="square" rtlCol="0">
            <a:spAutoFit/>
          </a:bodyPr>
          <a:lstStyle/>
          <a:p>
            <a:r>
              <a:rPr lang="fr-FR" sz="2000" dirty="0">
                <a:solidFill>
                  <a:srgbClr val="4078F2"/>
                </a:solidFill>
              </a:rPr>
              <a:t>DELETE FROM </a:t>
            </a:r>
            <a:r>
              <a:rPr lang="fr-FR" sz="2000" dirty="0">
                <a:solidFill>
                  <a:srgbClr val="FF0000"/>
                </a:solidFill>
              </a:rPr>
              <a:t>table</a:t>
            </a:r>
            <a:r>
              <a:rPr lang="fr-FR" sz="2000" dirty="0"/>
              <a:t> </a:t>
            </a:r>
            <a:r>
              <a:rPr lang="fr-FR" sz="2000" dirty="0">
                <a:solidFill>
                  <a:srgbClr val="4078F2"/>
                </a:solidFill>
              </a:rPr>
              <a:t>WHERE</a:t>
            </a:r>
            <a:r>
              <a:rPr lang="fr-FR" sz="2000" dirty="0"/>
              <a:t> </a:t>
            </a:r>
            <a:r>
              <a:rPr lang="fr-FR" sz="2000" dirty="0">
                <a:solidFill>
                  <a:srgbClr val="FF0000"/>
                </a:solidFill>
              </a:rPr>
              <a:t>condition</a:t>
            </a:r>
          </a:p>
          <a:p>
            <a:r>
              <a:rPr lang="fr-FR" sz="2000" i="1" dirty="0"/>
              <a:t>Nous supprimons l’enregistrement qui respecte la condition</a:t>
            </a:r>
            <a:endParaRPr lang="fr-FR" sz="2000" dirty="0"/>
          </a:p>
        </p:txBody>
      </p:sp>
      <p:sp>
        <p:nvSpPr>
          <p:cNvPr id="7" name="ZoneTexte 6">
            <a:extLst>
              <a:ext uri="{FF2B5EF4-FFF2-40B4-BE49-F238E27FC236}">
                <a16:creationId xmlns:a16="http://schemas.microsoft.com/office/drawing/2014/main" id="{B6F085AC-9AD0-4FB1-8BDC-FB7C030AE0A8}"/>
              </a:ext>
            </a:extLst>
          </p:cNvPr>
          <p:cNvSpPr txBox="1"/>
          <p:nvPr/>
        </p:nvSpPr>
        <p:spPr>
          <a:xfrm>
            <a:off x="836897" y="2904992"/>
            <a:ext cx="10140527" cy="646331"/>
          </a:xfrm>
          <a:prstGeom prst="rect">
            <a:avLst/>
          </a:prstGeom>
          <a:solidFill>
            <a:schemeClr val="bg1"/>
          </a:solidFill>
        </p:spPr>
        <p:txBody>
          <a:bodyPr wrap="square">
            <a:spAutoFit/>
          </a:bodyPr>
          <a:lstStyle/>
          <a:p>
            <a:r>
              <a:rPr lang="fr-FR" dirty="0"/>
              <a:t>Exemple :</a:t>
            </a:r>
          </a:p>
          <a:p>
            <a:r>
              <a:rPr lang="fr-FR" dirty="0">
                <a:solidFill>
                  <a:srgbClr val="4078F2"/>
                </a:solidFill>
              </a:rPr>
              <a:t>DELETE FROM </a:t>
            </a:r>
            <a:r>
              <a:rPr lang="fr-FR" dirty="0">
                <a:solidFill>
                  <a:srgbClr val="FF0000"/>
                </a:solidFill>
              </a:rPr>
              <a:t>utilisateurs</a:t>
            </a:r>
            <a:r>
              <a:rPr lang="fr-FR" dirty="0"/>
              <a:t> </a:t>
            </a:r>
            <a:r>
              <a:rPr lang="fr-FR" dirty="0">
                <a:solidFill>
                  <a:srgbClr val="4078F2"/>
                </a:solidFill>
              </a:rPr>
              <a:t>WHERE</a:t>
            </a:r>
            <a:r>
              <a:rPr lang="fr-FR" dirty="0"/>
              <a:t> </a:t>
            </a:r>
            <a:r>
              <a:rPr lang="fr-FR" dirty="0" err="1">
                <a:solidFill>
                  <a:srgbClr val="FF0000"/>
                </a:solidFill>
              </a:rPr>
              <a:t>prenom</a:t>
            </a:r>
            <a:r>
              <a:rPr lang="fr-FR" dirty="0">
                <a:solidFill>
                  <a:srgbClr val="FF0000"/>
                </a:solidFill>
              </a:rPr>
              <a:t> = ‘Toto’;</a:t>
            </a:r>
          </a:p>
        </p:txBody>
      </p:sp>
      <p:sp>
        <p:nvSpPr>
          <p:cNvPr id="6" name="ZoneTexte 5">
            <a:extLst>
              <a:ext uri="{FF2B5EF4-FFF2-40B4-BE49-F238E27FC236}">
                <a16:creationId xmlns:a16="http://schemas.microsoft.com/office/drawing/2014/main" id="{06C7C8D5-4EF8-93F9-C7B5-4F08BF71B0CF}"/>
              </a:ext>
            </a:extLst>
          </p:cNvPr>
          <p:cNvSpPr txBox="1"/>
          <p:nvPr/>
        </p:nvSpPr>
        <p:spPr>
          <a:xfrm>
            <a:off x="836897" y="3817053"/>
            <a:ext cx="10518205" cy="707886"/>
          </a:xfrm>
          <a:prstGeom prst="rect">
            <a:avLst/>
          </a:prstGeom>
          <a:solidFill>
            <a:schemeClr val="bg1"/>
          </a:solidFill>
        </p:spPr>
        <p:txBody>
          <a:bodyPr wrap="square" rtlCol="0">
            <a:spAutoFit/>
          </a:bodyPr>
          <a:lstStyle/>
          <a:p>
            <a:r>
              <a:rPr lang="fr-FR" sz="2000" dirty="0">
                <a:solidFill>
                  <a:srgbClr val="4078F2"/>
                </a:solidFill>
              </a:rPr>
              <a:t>DROP TABLE </a:t>
            </a:r>
            <a:r>
              <a:rPr lang="fr-FR" sz="2000" dirty="0" err="1">
                <a:solidFill>
                  <a:srgbClr val="FF0000"/>
                </a:solidFill>
              </a:rPr>
              <a:t>table</a:t>
            </a:r>
            <a:r>
              <a:rPr lang="fr-FR" sz="2000" dirty="0">
                <a:solidFill>
                  <a:srgbClr val="FF0000"/>
                </a:solidFill>
              </a:rPr>
              <a:t>;</a:t>
            </a:r>
          </a:p>
          <a:p>
            <a:r>
              <a:rPr lang="fr-FR" sz="2000" i="1" dirty="0"/>
              <a:t>Nous supprimons la table intégralement</a:t>
            </a:r>
            <a:endParaRPr lang="fr-FR" sz="2000" dirty="0"/>
          </a:p>
        </p:txBody>
      </p:sp>
    </p:spTree>
    <p:extLst>
      <p:ext uri="{BB962C8B-B14F-4D97-AF65-F5344CB8AC3E}">
        <p14:creationId xmlns:p14="http://schemas.microsoft.com/office/powerpoint/2010/main" val="144429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latin typeface="+mn-lt"/>
              </a:rPr>
              <a:t>Documentation SQL</a:t>
            </a:r>
            <a:endParaRPr lang="fr-FR" sz="4000" dirty="0">
              <a:latin typeface="+mn-lt"/>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dirty="0"/>
              <a:t>Découverte de l’univers DATA</a:t>
            </a:r>
          </a:p>
        </p:txBody>
      </p:sp>
      <p:sp>
        <p:nvSpPr>
          <p:cNvPr id="4" name="ZoneTexte 3">
            <a:extLst>
              <a:ext uri="{FF2B5EF4-FFF2-40B4-BE49-F238E27FC236}">
                <a16:creationId xmlns:a16="http://schemas.microsoft.com/office/drawing/2014/main" id="{70870792-4310-434A-B390-5FDFDB2368C6}"/>
              </a:ext>
            </a:extLst>
          </p:cNvPr>
          <p:cNvSpPr txBox="1"/>
          <p:nvPr/>
        </p:nvSpPr>
        <p:spPr>
          <a:xfrm>
            <a:off x="1218549" y="2854511"/>
            <a:ext cx="9937131" cy="1754326"/>
          </a:xfrm>
          <a:prstGeom prst="rect">
            <a:avLst/>
          </a:prstGeom>
          <a:solidFill>
            <a:schemeClr val="bg1"/>
          </a:solidFill>
          <a:ln>
            <a:noFill/>
          </a:ln>
        </p:spPr>
        <p:txBody>
          <a:bodyPr wrap="square" rtlCol="0">
            <a:spAutoFit/>
          </a:bodyPr>
          <a:lstStyle/>
          <a:p>
            <a:pPr algn="l"/>
            <a:r>
              <a:rPr lang="fr-FR" dirty="0"/>
              <a:t>J’arrête ici pour les </a:t>
            </a:r>
            <a:r>
              <a:rPr lang="fr-FR" dirty="0" err="1"/>
              <a:t>requetes</a:t>
            </a:r>
            <a:r>
              <a:rPr lang="fr-FR" dirty="0"/>
              <a:t> de la base de donnée, il y a pas d’autres notions intéressantes à voir, </a:t>
            </a:r>
          </a:p>
          <a:p>
            <a:pPr algn="l"/>
            <a:r>
              <a:rPr lang="fr-FR" dirty="0"/>
              <a:t>il existe des bonnes documentations, parfois avec des exemples claires :</a:t>
            </a:r>
          </a:p>
          <a:p>
            <a:pPr algn="l"/>
            <a:endParaRPr lang="fr-FR" dirty="0"/>
          </a:p>
          <a:p>
            <a:pPr algn="ctr"/>
            <a:r>
              <a:rPr lang="fr-FR" dirty="0">
                <a:hlinkClick r:id="rId2"/>
              </a:rPr>
              <a:t>https://sql.sh/</a:t>
            </a:r>
            <a:endParaRPr lang="fr-FR" dirty="0"/>
          </a:p>
          <a:p>
            <a:pPr algn="ctr"/>
            <a:r>
              <a:rPr lang="fr-FR" dirty="0">
                <a:hlinkClick r:id="rId3"/>
              </a:rPr>
              <a:t>https://www.postgresqltutorial.com/</a:t>
            </a:r>
            <a:endParaRPr lang="fr-FR" dirty="0"/>
          </a:p>
          <a:p>
            <a:pPr algn="ctr"/>
            <a:endParaRPr lang="fr-FR" dirty="0"/>
          </a:p>
        </p:txBody>
      </p:sp>
    </p:spTree>
    <p:extLst>
      <p:ext uri="{BB962C8B-B14F-4D97-AF65-F5344CB8AC3E}">
        <p14:creationId xmlns:p14="http://schemas.microsoft.com/office/powerpoint/2010/main" val="421441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671D9CB-A3EC-4C4F-AA62-23796C02C1D1}"/>
              </a:ext>
            </a:extLst>
          </p:cNvPr>
          <p:cNvSpPr>
            <a:spLocks noGrp="1"/>
          </p:cNvSpPr>
          <p:nvPr>
            <p:ph type="title"/>
          </p:nvPr>
        </p:nvSpPr>
        <p:spPr/>
        <p:txBody>
          <a:bodyPr/>
          <a:lstStyle/>
          <a:p>
            <a:r>
              <a:rPr lang="fr-FR"/>
              <a:t>Les ateliers</a:t>
            </a:r>
          </a:p>
        </p:txBody>
      </p:sp>
      <p:sp>
        <p:nvSpPr>
          <p:cNvPr id="6" name="Espace réservé du contenu 5">
            <a:extLst>
              <a:ext uri="{FF2B5EF4-FFF2-40B4-BE49-F238E27FC236}">
                <a16:creationId xmlns:a16="http://schemas.microsoft.com/office/drawing/2014/main" id="{06A9CB47-9F71-460B-8DD0-C601CE7A5266}"/>
              </a:ext>
            </a:extLst>
          </p:cNvPr>
          <p:cNvSpPr>
            <a:spLocks noGrp="1"/>
          </p:cNvSpPr>
          <p:nvPr>
            <p:ph idx="1"/>
          </p:nvPr>
        </p:nvSpPr>
        <p:spPr/>
        <p:txBody>
          <a:bodyPr vert="horz" lIns="0" tIns="45720" rIns="0" bIns="45720" rtlCol="0" anchor="t">
            <a:normAutofit/>
          </a:bodyPr>
          <a:lstStyle/>
          <a:p>
            <a:pPr algn="ctr">
              <a:buClr>
                <a:srgbClr val="9BA8B7"/>
              </a:buClr>
            </a:pPr>
            <a:r>
              <a:rPr lang="fr-FR" sz="4400" dirty="0"/>
              <a:t>   </a:t>
            </a:r>
            <a:r>
              <a:rPr lang="fr-FR" sz="1800" dirty="0">
                <a:ea typeface="+mn-lt"/>
                <a:cs typeface="+mn-lt"/>
              </a:rPr>
              <a:t>Atelier 4 :  Manipuler les Bases de donnée avec le SQL</a:t>
            </a:r>
            <a:endParaRPr lang="fr-FR" sz="2800" dirty="0"/>
          </a:p>
          <a:p>
            <a:pPr>
              <a:buClr>
                <a:srgbClr val="9BA8B7"/>
              </a:buClr>
            </a:pPr>
            <a:endParaRPr lang="fr-FR" sz="4400" dirty="0"/>
          </a:p>
        </p:txBody>
      </p:sp>
      <p:pic>
        <p:nvPicPr>
          <p:cNvPr id="3" name="Image 2">
            <a:extLst>
              <a:ext uri="{FF2B5EF4-FFF2-40B4-BE49-F238E27FC236}">
                <a16:creationId xmlns:a16="http://schemas.microsoft.com/office/drawing/2014/main" id="{0136B405-9A6C-4A4E-8DC3-1456B50EB7CD}"/>
              </a:ext>
            </a:extLst>
          </p:cNvPr>
          <p:cNvPicPr>
            <a:picLocks noChangeAspect="1"/>
          </p:cNvPicPr>
          <p:nvPr/>
        </p:nvPicPr>
        <p:blipFill rotWithShape="1">
          <a:blip r:embed="rId2">
            <a:extLst>
              <a:ext uri="{28A0092B-C50C-407E-A947-70E740481C1C}">
                <a14:useLocalDpi xmlns:a14="http://schemas.microsoft.com/office/drawing/2010/main" val="0"/>
              </a:ext>
            </a:extLst>
          </a:blip>
          <a:srcRect l="28666"/>
          <a:stretch/>
        </p:blipFill>
        <p:spPr>
          <a:xfrm>
            <a:off x="5981701" y="2138891"/>
            <a:ext cx="4756150" cy="3486150"/>
          </a:xfrm>
          <a:prstGeom prst="rect">
            <a:avLst/>
          </a:prstGeom>
        </p:spPr>
      </p:pic>
    </p:spTree>
    <p:extLst>
      <p:ext uri="{BB962C8B-B14F-4D97-AF65-F5344CB8AC3E}">
        <p14:creationId xmlns:p14="http://schemas.microsoft.com/office/powerpoint/2010/main" val="146156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Atelier 4</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585742" y="2108201"/>
            <a:ext cx="8924322" cy="3760891"/>
          </a:xfrm>
        </p:spPr>
        <p:txBody>
          <a:bodyPr vert="horz" lIns="0" tIns="45720" rIns="0" bIns="45720" rtlCol="0" anchor="t">
            <a:normAutofit/>
          </a:bodyPr>
          <a:lstStyle/>
          <a:p>
            <a:pPr>
              <a:buClr>
                <a:srgbClr val="9BA8B7"/>
              </a:buClr>
              <a:defRPr/>
            </a:pPr>
            <a:r>
              <a:rPr lang="fr-FR" sz="2800" dirty="0">
                <a:ea typeface="+mn-lt"/>
                <a:cs typeface="+mn-lt"/>
              </a:rPr>
              <a:t> Manipuler les Bases de donnée avec le SQL</a:t>
            </a:r>
            <a:endParaRPr lang="fr-FR" sz="2800" dirty="0">
              <a:solidFill>
                <a:srgbClr val="000000"/>
              </a:solidFill>
              <a:ea typeface="+mn-lt"/>
              <a:cs typeface="+mn-lt"/>
            </a:endParaRPr>
          </a:p>
          <a:p>
            <a:pPr marL="0" indent="0">
              <a:buNone/>
            </a:pPr>
            <a:r>
              <a:rPr lang="fr-FR" u="sng" dirty="0"/>
              <a:t>Sommaire</a:t>
            </a:r>
            <a:r>
              <a:rPr lang="fr-FR" dirty="0"/>
              <a:t> :</a:t>
            </a:r>
          </a:p>
          <a:p>
            <a:r>
              <a:rPr lang="fr-FR" sz="1700" dirty="0">
                <a:solidFill>
                  <a:schemeClr val="tx1">
                    <a:lumMod val="50000"/>
                    <a:lumOff val="50000"/>
                  </a:schemeClr>
                </a:solidFill>
              </a:rPr>
              <a:t>Les bases de données</a:t>
            </a:r>
          </a:p>
          <a:p>
            <a:r>
              <a:rPr lang="fr-FR" sz="1700" dirty="0">
                <a:solidFill>
                  <a:schemeClr val="tx1">
                    <a:lumMod val="50000"/>
                    <a:lumOff val="50000"/>
                  </a:schemeClr>
                </a:solidFill>
              </a:rPr>
              <a:t>Le SGBD</a:t>
            </a:r>
          </a:p>
          <a:p>
            <a:r>
              <a:rPr lang="fr-FR" sz="1700" dirty="0">
                <a:solidFill>
                  <a:schemeClr val="tx1">
                    <a:lumMod val="50000"/>
                    <a:lumOff val="50000"/>
                  </a:schemeClr>
                </a:solidFill>
              </a:rPr>
              <a:t>Les bases de données les plus courantes </a:t>
            </a:r>
          </a:p>
          <a:p>
            <a:r>
              <a:rPr lang="fr-FR" sz="1700" dirty="0">
                <a:solidFill>
                  <a:schemeClr val="tx1">
                    <a:lumMod val="50000"/>
                    <a:lumOff val="50000"/>
                  </a:schemeClr>
                </a:solidFill>
              </a:rPr>
              <a:t>Structure d’une table de base de données</a:t>
            </a:r>
          </a:p>
          <a:p>
            <a:r>
              <a:rPr lang="fr-FR" sz="1700" dirty="0">
                <a:solidFill>
                  <a:schemeClr val="tx1">
                    <a:lumMod val="50000"/>
                    <a:lumOff val="50000"/>
                  </a:schemeClr>
                </a:solidFill>
              </a:rPr>
              <a:t>Les </a:t>
            </a:r>
            <a:r>
              <a:rPr kumimoji="0" lang="fr-FR" sz="1700" i="0" strike="noStrike" kern="1200" cap="none" spc="0" normalizeH="0" baseline="0" noProof="0" dirty="0">
                <a:ln>
                  <a:noFill/>
                </a:ln>
                <a:solidFill>
                  <a:schemeClr val="tx1">
                    <a:lumMod val="50000"/>
                    <a:lumOff val="50000"/>
                  </a:schemeClr>
                </a:solidFill>
                <a:effectLst/>
                <a:uLnTx/>
                <a:uFillTx/>
                <a:ea typeface="+mn-ea"/>
                <a:cs typeface="+mn-cs"/>
              </a:rPr>
              <a:t>SGBDR les plus populaires</a:t>
            </a:r>
          </a:p>
          <a:p>
            <a:endParaRPr lang="fr-FR" dirty="0"/>
          </a:p>
        </p:txBody>
      </p:sp>
      <p:sp>
        <p:nvSpPr>
          <p:cNvPr id="4" name="Espace réservé de la date 3">
            <a:extLst>
              <a:ext uri="{FF2B5EF4-FFF2-40B4-BE49-F238E27FC236}">
                <a16:creationId xmlns:a16="http://schemas.microsoft.com/office/drawing/2014/main" id="{D8074C58-10D5-4AD8-B3CE-62D68957D7D3}"/>
              </a:ext>
            </a:extLst>
          </p:cNvPr>
          <p:cNvSpPr>
            <a:spLocks noGrp="1"/>
          </p:cNvSpPr>
          <p:nvPr>
            <p:ph type="dt" sz="half" idx="4294967295"/>
          </p:nvPr>
        </p:nvSpPr>
        <p:spPr>
          <a:xfrm>
            <a:off x="8218426" y="6446838"/>
            <a:ext cx="2584850" cy="365125"/>
          </a:xfrm>
          <a:prstGeom prst="rect">
            <a:avLst/>
          </a:prstGeom>
        </p:spPr>
        <p:txBody>
          <a:bodyPr/>
          <a:lstStyle/>
          <a:p>
            <a:pPr rtl="0"/>
            <a:fld id="{75162FBC-E467-46B8-ABE1-98D95CFF2BA6}" type="datetime1">
              <a:rPr lang="fr-FR" smtClean="0"/>
              <a:t>13/05/2022</a:t>
            </a:fld>
            <a:endParaRPr lang="en-US"/>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7" name="Espace réservé du contenu 2">
            <a:extLst>
              <a:ext uri="{FF2B5EF4-FFF2-40B4-BE49-F238E27FC236}">
                <a16:creationId xmlns:a16="http://schemas.microsoft.com/office/drawing/2014/main" id="{FB2D4C1C-AA7A-4150-9E69-1F173D3A0466}"/>
              </a:ext>
            </a:extLst>
          </p:cNvPr>
          <p:cNvSpPr txBox="1">
            <a:spLocks/>
          </p:cNvSpPr>
          <p:nvPr/>
        </p:nvSpPr>
        <p:spPr>
          <a:xfrm>
            <a:off x="6096000" y="3313398"/>
            <a:ext cx="4510258" cy="2669668"/>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sz="1700" dirty="0">
                <a:solidFill>
                  <a:schemeClr val="tx1">
                    <a:lumMod val="50000"/>
                    <a:lumOff val="50000"/>
                  </a:schemeClr>
                </a:solidFill>
                <a:latin typeface="Franklin Gothic Book" panose="020F0502020204030204"/>
              </a:rPr>
              <a:t>Installer un SGBD local</a:t>
            </a:r>
          </a:p>
          <a:p>
            <a:r>
              <a:rPr lang="fr-FR" sz="1700" dirty="0">
                <a:solidFill>
                  <a:schemeClr val="tx1">
                    <a:lumMod val="50000"/>
                    <a:lumOff val="50000"/>
                  </a:schemeClr>
                </a:solidFill>
                <a:latin typeface="Franklin Gothic Book" panose="020F0502020204030204"/>
              </a:rPr>
              <a:t>Lire les donnée d’une base de donnée</a:t>
            </a:r>
          </a:p>
          <a:p>
            <a:r>
              <a:rPr lang="fr-FR" sz="1700" dirty="0">
                <a:solidFill>
                  <a:schemeClr val="tx1">
                    <a:lumMod val="50000"/>
                    <a:lumOff val="50000"/>
                  </a:schemeClr>
                </a:solidFill>
                <a:latin typeface="Franklin Gothic Book" panose="020F0502020204030204"/>
              </a:rPr>
              <a:t>Créer des tables et Insérer des enregistrements</a:t>
            </a:r>
          </a:p>
          <a:p>
            <a:r>
              <a:rPr lang="fr-FR" sz="1700" dirty="0">
                <a:solidFill>
                  <a:schemeClr val="tx1">
                    <a:lumMod val="50000"/>
                    <a:lumOff val="50000"/>
                  </a:schemeClr>
                </a:solidFill>
                <a:latin typeface="Franklin Gothic Book" panose="020F0502020204030204"/>
              </a:rPr>
              <a:t>Modifier les données et les colonnes</a:t>
            </a:r>
          </a:p>
          <a:p>
            <a:r>
              <a:rPr lang="fr-FR" sz="1700" dirty="0">
                <a:solidFill>
                  <a:schemeClr val="tx1">
                    <a:lumMod val="50000"/>
                    <a:lumOff val="50000"/>
                  </a:schemeClr>
                </a:solidFill>
                <a:latin typeface="Franklin Gothic Book" panose="020F0502020204030204"/>
              </a:rPr>
              <a:t>Supprimer des données, des tables et les colonne</a:t>
            </a:r>
          </a:p>
          <a:p>
            <a:endParaRPr lang="fr-FR" dirty="0"/>
          </a:p>
        </p:txBody>
      </p:sp>
    </p:spTree>
    <p:extLst>
      <p:ext uri="{BB962C8B-B14F-4D97-AF65-F5344CB8AC3E}">
        <p14:creationId xmlns:p14="http://schemas.microsoft.com/office/powerpoint/2010/main" val="317253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Les bases de données</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6" name="Espace réservé du contenu 5">
            <a:extLst>
              <a:ext uri="{FF2B5EF4-FFF2-40B4-BE49-F238E27FC236}">
                <a16:creationId xmlns:a16="http://schemas.microsoft.com/office/drawing/2014/main" id="{676282CE-6D22-4A70-BE0F-9E261FD949A9}"/>
              </a:ext>
            </a:extLst>
          </p:cNvPr>
          <p:cNvSpPr>
            <a:spLocks noGrp="1"/>
          </p:cNvSpPr>
          <p:nvPr>
            <p:ph idx="1"/>
          </p:nvPr>
        </p:nvSpPr>
        <p:spPr>
          <a:xfrm>
            <a:off x="1097280" y="2108201"/>
            <a:ext cx="4998720" cy="3760891"/>
          </a:xfrm>
        </p:spPr>
        <p:txBody>
          <a:bodyPr>
            <a:normAutofit fontScale="85000" lnSpcReduction="20000"/>
          </a:bodyPr>
          <a:lstStyle/>
          <a:p>
            <a:endParaRPr lang="fr-FR" sz="1800" dirty="0"/>
          </a:p>
          <a:p>
            <a:r>
              <a:rPr lang="fr-FR" sz="2200" dirty="0"/>
              <a:t>Une base de donnée est une collection d’informations organisées et structurées afin d’être facilement consultables, gérables et mises à jour.</a:t>
            </a:r>
          </a:p>
          <a:p>
            <a:r>
              <a:rPr lang="fr-FR" sz="2200" b="0" i="0" dirty="0">
                <a:solidFill>
                  <a:srgbClr val="000000"/>
                </a:solidFill>
                <a:effectLst/>
              </a:rPr>
              <a:t>Une base de données permet à l’utilisateur de réaliser les opérations : </a:t>
            </a:r>
            <a:r>
              <a:rPr lang="fr-FR" sz="2200" dirty="0"/>
              <a:t>récupérer, ajouter, modifier ou supprimer des données. </a:t>
            </a:r>
          </a:p>
          <a:p>
            <a:r>
              <a:rPr lang="fr-FR" sz="2200" dirty="0"/>
              <a:t>CREATE READ UPDATE DELETE -&gt; CRUD .</a:t>
            </a:r>
          </a:p>
          <a:p>
            <a:br>
              <a:rPr lang="fr-FR" sz="1800" b="0" i="0" dirty="0">
                <a:solidFill>
                  <a:srgbClr val="000000"/>
                </a:solidFill>
                <a:effectLst/>
                <a:latin typeface="ArialMT"/>
              </a:rPr>
            </a:br>
            <a:br>
              <a:rPr lang="fr-FR" dirty="0"/>
            </a:br>
            <a:endParaRPr lang="fr-FR" dirty="0"/>
          </a:p>
        </p:txBody>
      </p:sp>
      <p:pic>
        <p:nvPicPr>
          <p:cNvPr id="7" name="Image 8">
            <a:extLst>
              <a:ext uri="{FF2B5EF4-FFF2-40B4-BE49-F238E27FC236}">
                <a16:creationId xmlns:a16="http://schemas.microsoft.com/office/drawing/2014/main" id="{119DF2A6-124F-4076-9CD4-5D8C83DE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552" y="2330002"/>
            <a:ext cx="2997543" cy="2997543"/>
          </a:xfrm>
          <a:prstGeom prst="rect">
            <a:avLst/>
          </a:prstGeom>
        </p:spPr>
      </p:pic>
    </p:spTree>
    <p:extLst>
      <p:ext uri="{BB962C8B-B14F-4D97-AF65-F5344CB8AC3E}">
        <p14:creationId xmlns:p14="http://schemas.microsoft.com/office/powerpoint/2010/main" val="380894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dirty="0"/>
              <a:t>Les bases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2089247" y="2201755"/>
            <a:ext cx="7602828" cy="651034"/>
          </a:xfrm>
        </p:spPr>
        <p:txBody>
          <a:bodyPr vert="horz" lIns="0" tIns="45720" rIns="0" bIns="45720" rtlCol="0" anchor="t">
            <a:normAutofit fontScale="55000" lnSpcReduction="20000"/>
          </a:bodyPr>
          <a:lstStyle/>
          <a:p>
            <a:pPr marL="0" indent="0">
              <a:buClr>
                <a:srgbClr val="9BA8B7"/>
              </a:buClr>
              <a:buNone/>
              <a:defRPr/>
            </a:pPr>
            <a:br>
              <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rPr>
            </a:br>
            <a:r>
              <a:rPr kumimoji="0" lang="fr-FR" sz="5100" b="1" i="0" u="sng" strike="noStrike" kern="1200" cap="none" spc="0" normalizeH="0" baseline="0" noProof="0" dirty="0">
                <a:ln>
                  <a:noFill/>
                </a:ln>
                <a:solidFill>
                  <a:srgbClr val="FF0000"/>
                </a:solidFill>
                <a:effectLst/>
                <a:uLnTx/>
                <a:uFillTx/>
                <a:latin typeface="Franklin Gothic Book" panose="020F0502020204030204"/>
                <a:ea typeface="+mn-ea"/>
                <a:cs typeface="+mn-cs"/>
              </a:rPr>
              <a:t>S</a:t>
            </a:r>
            <a:r>
              <a:rPr kumimoji="0" lang="fr-FR" sz="5100" b="1" i="0" u="none" strike="noStrike" kern="1200" cap="none" spc="0" normalizeH="0" baseline="0" noProof="0" dirty="0">
                <a:ln>
                  <a:noFill/>
                </a:ln>
                <a:solidFill>
                  <a:schemeClr val="tx1"/>
                </a:solidFill>
                <a:effectLst/>
                <a:uLnTx/>
                <a:uFillTx/>
                <a:latin typeface="Franklin Gothic Book" panose="020F0502020204030204"/>
                <a:ea typeface="+mn-ea"/>
                <a:cs typeface="+mn-cs"/>
              </a:rPr>
              <a:t>ystème de </a:t>
            </a:r>
            <a:r>
              <a:rPr kumimoji="0" lang="fr-FR" sz="5100" b="1" i="0" u="sng" strike="noStrike" kern="1200" cap="none" spc="0" normalizeH="0" baseline="0" noProof="0" dirty="0">
                <a:ln>
                  <a:noFill/>
                </a:ln>
                <a:solidFill>
                  <a:srgbClr val="FF0000"/>
                </a:solidFill>
                <a:effectLst/>
                <a:uLnTx/>
                <a:uFillTx/>
                <a:latin typeface="Franklin Gothic Book" panose="020F0502020204030204"/>
                <a:ea typeface="+mn-ea"/>
                <a:cs typeface="+mn-cs"/>
              </a:rPr>
              <a:t>G</a:t>
            </a:r>
            <a:r>
              <a:rPr kumimoji="0" lang="fr-FR" sz="5100" b="1" i="0" u="none" strike="noStrike" kern="1200" cap="none" spc="0" normalizeH="0" baseline="0" noProof="0" dirty="0">
                <a:ln>
                  <a:noFill/>
                </a:ln>
                <a:solidFill>
                  <a:schemeClr val="tx1"/>
                </a:solidFill>
                <a:effectLst/>
                <a:uLnTx/>
                <a:uFillTx/>
                <a:latin typeface="Franklin Gothic Book" panose="020F0502020204030204"/>
                <a:ea typeface="+mn-ea"/>
                <a:cs typeface="+mn-cs"/>
              </a:rPr>
              <a:t>estion de </a:t>
            </a:r>
            <a:r>
              <a:rPr kumimoji="0" lang="fr-FR" sz="5100" b="1" i="0" u="sng" strike="noStrike" kern="1200" cap="none" spc="0" normalizeH="0" baseline="0" noProof="0" dirty="0">
                <a:ln>
                  <a:noFill/>
                </a:ln>
                <a:solidFill>
                  <a:srgbClr val="FF0000"/>
                </a:solidFill>
                <a:effectLst/>
                <a:uLnTx/>
                <a:uFillTx/>
                <a:latin typeface="Franklin Gothic Book" panose="020F0502020204030204"/>
                <a:ea typeface="+mn-ea"/>
                <a:cs typeface="+mn-cs"/>
              </a:rPr>
              <a:t>B</a:t>
            </a:r>
            <a:r>
              <a:rPr kumimoji="0" lang="fr-FR" sz="5100" b="1" i="0" u="none" strike="noStrike" kern="1200" cap="none" spc="0" normalizeH="0" baseline="0" noProof="0" dirty="0">
                <a:ln>
                  <a:noFill/>
                </a:ln>
                <a:solidFill>
                  <a:schemeClr val="tx1"/>
                </a:solidFill>
                <a:effectLst/>
                <a:uLnTx/>
                <a:uFillTx/>
                <a:latin typeface="Franklin Gothic Book" panose="020F0502020204030204"/>
                <a:ea typeface="+mn-ea"/>
                <a:cs typeface="+mn-cs"/>
              </a:rPr>
              <a:t>ases de </a:t>
            </a:r>
            <a:r>
              <a:rPr kumimoji="0" lang="fr-FR" sz="5100" b="1" i="0" u="sng" strike="noStrike" kern="1200" cap="none" spc="0" normalizeH="0" baseline="0" noProof="0" dirty="0">
                <a:ln>
                  <a:noFill/>
                </a:ln>
                <a:solidFill>
                  <a:srgbClr val="FF0000"/>
                </a:solidFill>
                <a:effectLst/>
                <a:uLnTx/>
                <a:uFillTx/>
                <a:latin typeface="Franklin Gothic Book" panose="020F0502020204030204"/>
                <a:ea typeface="+mn-ea"/>
                <a:cs typeface="+mn-cs"/>
              </a:rPr>
              <a:t>D</a:t>
            </a:r>
            <a:r>
              <a:rPr kumimoji="0" lang="fr-FR" sz="5100" b="1" i="0" u="none" strike="noStrike" kern="1200" cap="none" spc="0" normalizeH="0" baseline="0" noProof="0" dirty="0">
                <a:ln>
                  <a:noFill/>
                </a:ln>
                <a:solidFill>
                  <a:schemeClr val="tx1"/>
                </a:solidFill>
                <a:effectLst/>
                <a:uLnTx/>
                <a:uFillTx/>
                <a:latin typeface="Franklin Gothic Book" panose="020F0502020204030204"/>
                <a:ea typeface="+mn-ea"/>
                <a:cs typeface="+mn-cs"/>
              </a:rPr>
              <a:t>onnées (SGBD)</a:t>
            </a:r>
            <a:endParaRPr kumimoji="0" lang="fr-FR" sz="2000" b="1" i="0" u="none" strike="noStrike" kern="1200" cap="none" spc="0" normalizeH="0" baseline="0" noProof="0" dirty="0">
              <a:ln>
                <a:noFill/>
              </a:ln>
              <a:solidFill>
                <a:schemeClr val="tx1"/>
              </a:solidFill>
              <a:effectLst/>
              <a:uLnTx/>
              <a:uFillTx/>
              <a:latin typeface="Franklin Gothic Book" panose="020F0502020204030204"/>
              <a:ea typeface="+mn-ea"/>
              <a:cs typeface="+mn-cs"/>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7" name="ZoneTexte 6">
            <a:extLst>
              <a:ext uri="{FF2B5EF4-FFF2-40B4-BE49-F238E27FC236}">
                <a16:creationId xmlns:a16="http://schemas.microsoft.com/office/drawing/2014/main" id="{D62CACA8-7C0C-4632-B10E-FF79DB56159C}"/>
              </a:ext>
            </a:extLst>
          </p:cNvPr>
          <p:cNvSpPr txBox="1"/>
          <p:nvPr/>
        </p:nvSpPr>
        <p:spPr>
          <a:xfrm>
            <a:off x="1727655" y="3317184"/>
            <a:ext cx="4163006" cy="2708434"/>
          </a:xfrm>
          <a:prstGeom prst="rect">
            <a:avLst/>
          </a:prstGeom>
          <a:noFill/>
        </p:spPr>
        <p:txBody>
          <a:bodyPr wrap="square">
            <a:spAutoFit/>
          </a:bodyPr>
          <a:lstStyle/>
          <a:p>
            <a:r>
              <a:rPr lang="fr-FR" sz="2000" b="1" dirty="0"/>
              <a:t>Le SGBD est le logiciel qui va vous permettre de manipuler les données d’une base. </a:t>
            </a:r>
          </a:p>
          <a:p>
            <a:endParaRPr lang="fr-FR" sz="2000" b="1" dirty="0"/>
          </a:p>
          <a:p>
            <a:r>
              <a:rPr lang="fr-FR" dirty="0"/>
              <a:t>C’est un outil </a:t>
            </a:r>
            <a:r>
              <a:rPr lang="fr-FR" sz="1800" b="0" i="0" dirty="0">
                <a:solidFill>
                  <a:srgbClr val="404040"/>
                </a:solidFill>
                <a:effectLst/>
                <a:latin typeface="ArialMT"/>
              </a:rPr>
              <a:t>permettant plusieurs utilisateurs simultanés : partage</a:t>
            </a:r>
            <a:r>
              <a:rPr lang="fr-FR" dirty="0"/>
              <a:t> des données</a:t>
            </a:r>
            <a:br>
              <a:rPr lang="fr-FR" dirty="0"/>
            </a:br>
            <a:endParaRPr lang="fr-FR" dirty="0"/>
          </a:p>
          <a:p>
            <a:endParaRPr lang="fr-FR" dirty="0"/>
          </a:p>
        </p:txBody>
      </p:sp>
      <p:pic>
        <p:nvPicPr>
          <p:cNvPr id="4" name="Image 5">
            <a:extLst>
              <a:ext uri="{FF2B5EF4-FFF2-40B4-BE49-F238E27FC236}">
                <a16:creationId xmlns:a16="http://schemas.microsoft.com/office/drawing/2014/main" id="{3CF85050-CB43-4EB4-9D7C-F79C46977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97" y="2935921"/>
            <a:ext cx="4163006" cy="2991267"/>
          </a:xfrm>
          <a:prstGeom prst="rect">
            <a:avLst/>
          </a:prstGeom>
        </p:spPr>
      </p:pic>
    </p:spTree>
    <p:extLst>
      <p:ext uri="{BB962C8B-B14F-4D97-AF65-F5344CB8AC3E}">
        <p14:creationId xmlns:p14="http://schemas.microsoft.com/office/powerpoint/2010/main" val="249706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Les bases de données</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8" name="ZoneTexte 7">
            <a:extLst>
              <a:ext uri="{FF2B5EF4-FFF2-40B4-BE49-F238E27FC236}">
                <a16:creationId xmlns:a16="http://schemas.microsoft.com/office/drawing/2014/main" id="{7F879DF9-A611-4D20-924E-A5DFA5139AAB}"/>
              </a:ext>
            </a:extLst>
          </p:cNvPr>
          <p:cNvSpPr txBox="1"/>
          <p:nvPr/>
        </p:nvSpPr>
        <p:spPr>
          <a:xfrm>
            <a:off x="697830" y="2200162"/>
            <a:ext cx="10457849" cy="400110"/>
          </a:xfrm>
          <a:prstGeom prst="rect">
            <a:avLst/>
          </a:prstGeom>
          <a:noFill/>
        </p:spPr>
        <p:txBody>
          <a:bodyPr wrap="square" rtlCol="0">
            <a:spAutoFit/>
          </a:bodyPr>
          <a:lstStyle/>
          <a:p>
            <a:pPr marR="0" lvl="0" algn="l" defTabSz="914400" rtl="0" eaLnBrk="1" fontAlgn="auto" latinLnBrk="0" hangingPunct="1">
              <a:spcBef>
                <a:spcPts val="1200"/>
              </a:spcBef>
              <a:spcAft>
                <a:spcPts val="200"/>
              </a:spcAft>
              <a:buClr>
                <a:srgbClr val="9BA8B7"/>
              </a:buClr>
              <a:buSzPct val="100000"/>
              <a:tabLst/>
              <a:defRPr/>
            </a:pPr>
            <a:r>
              <a:rPr lang="fr-FR" sz="2000" b="1" i="0" u="sng" dirty="0">
                <a:solidFill>
                  <a:srgbClr val="000000"/>
                </a:solidFill>
                <a:effectLst/>
                <a:latin typeface="ArialMT"/>
              </a:rPr>
              <a:t>Les 2  modèles bases de données les plus courantes :</a:t>
            </a:r>
          </a:p>
        </p:txBody>
      </p:sp>
      <p:sp>
        <p:nvSpPr>
          <p:cNvPr id="7" name="ZoneTexte 6">
            <a:extLst>
              <a:ext uri="{FF2B5EF4-FFF2-40B4-BE49-F238E27FC236}">
                <a16:creationId xmlns:a16="http://schemas.microsoft.com/office/drawing/2014/main" id="{E7C17496-BDF5-40A7-AE31-BE116ABFF2F8}"/>
              </a:ext>
            </a:extLst>
          </p:cNvPr>
          <p:cNvSpPr txBox="1"/>
          <p:nvPr/>
        </p:nvSpPr>
        <p:spPr>
          <a:xfrm>
            <a:off x="1254125" y="2918902"/>
            <a:ext cx="4016375" cy="1754326"/>
          </a:xfrm>
          <a:prstGeom prst="rect">
            <a:avLst/>
          </a:prstGeom>
          <a:noFill/>
        </p:spPr>
        <p:txBody>
          <a:bodyPr wrap="square" rtlCol="0">
            <a:spAutoFit/>
          </a:bodyPr>
          <a:lstStyle/>
          <a:p>
            <a:r>
              <a:rPr lang="fr-FR" sz="1800" b="0" i="0" dirty="0">
                <a:solidFill>
                  <a:srgbClr val="000000"/>
                </a:solidFill>
                <a:effectLst/>
                <a:latin typeface="ArialMT"/>
              </a:rPr>
              <a:t>les bases de données relationnelles, i.e. données sous forme de </a:t>
            </a:r>
            <a:r>
              <a:rPr lang="fr-FR" sz="1800" b="0" i="0" dirty="0">
                <a:solidFill>
                  <a:srgbClr val="FF0000"/>
                </a:solidFill>
                <a:effectLst/>
                <a:latin typeface="ArialMT"/>
              </a:rPr>
              <a:t>tables</a:t>
            </a:r>
            <a:r>
              <a:rPr lang="fr-FR" sz="1800" b="0" i="0" dirty="0">
                <a:solidFill>
                  <a:srgbClr val="000000"/>
                </a:solidFill>
                <a:effectLst/>
                <a:latin typeface="ArialMT"/>
              </a:rPr>
              <a:t>,</a:t>
            </a:r>
          </a:p>
          <a:p>
            <a:r>
              <a:rPr lang="fr-FR" dirty="0">
                <a:solidFill>
                  <a:srgbClr val="000000"/>
                </a:solidFill>
                <a:latin typeface="ArialMT"/>
              </a:rPr>
              <a:t>Communication à la base de donnée avec le SQL :</a:t>
            </a:r>
          </a:p>
          <a:p>
            <a:r>
              <a:rPr lang="fr-FR" dirty="0">
                <a:solidFill>
                  <a:srgbClr val="000000"/>
                </a:solidFill>
                <a:latin typeface="ArialMT"/>
              </a:rPr>
              <a:t> </a:t>
            </a:r>
            <a:r>
              <a:rPr lang="fr-FR" dirty="0" err="1">
                <a:solidFill>
                  <a:srgbClr val="FF0000"/>
                </a:solidFill>
                <a:latin typeface="ArialMT"/>
              </a:rPr>
              <a:t>S</a:t>
            </a:r>
            <a:r>
              <a:rPr lang="fr-FR" dirty="0" err="1">
                <a:solidFill>
                  <a:srgbClr val="000000"/>
                </a:solidFill>
                <a:latin typeface="ArialMT"/>
              </a:rPr>
              <a:t>tructured</a:t>
            </a:r>
            <a:r>
              <a:rPr lang="fr-FR" dirty="0">
                <a:solidFill>
                  <a:srgbClr val="000000"/>
                </a:solidFill>
                <a:latin typeface="ArialMT"/>
              </a:rPr>
              <a:t> </a:t>
            </a:r>
            <a:r>
              <a:rPr lang="fr-FR" dirty="0" err="1">
                <a:solidFill>
                  <a:srgbClr val="FF0000"/>
                </a:solidFill>
                <a:latin typeface="ArialMT"/>
              </a:rPr>
              <a:t>Q</a:t>
            </a:r>
            <a:r>
              <a:rPr lang="fr-FR" dirty="0" err="1">
                <a:solidFill>
                  <a:srgbClr val="000000"/>
                </a:solidFill>
                <a:latin typeface="ArialMT"/>
              </a:rPr>
              <a:t>uery</a:t>
            </a:r>
            <a:r>
              <a:rPr lang="fr-FR" dirty="0">
                <a:solidFill>
                  <a:srgbClr val="000000"/>
                </a:solidFill>
                <a:latin typeface="ArialMT"/>
              </a:rPr>
              <a:t> </a:t>
            </a:r>
            <a:r>
              <a:rPr lang="fr-FR" dirty="0" err="1">
                <a:solidFill>
                  <a:srgbClr val="FF0000"/>
                </a:solidFill>
                <a:latin typeface="ArialMT"/>
              </a:rPr>
              <a:t>L</a:t>
            </a:r>
            <a:r>
              <a:rPr lang="fr-FR" dirty="0" err="1">
                <a:solidFill>
                  <a:srgbClr val="000000"/>
                </a:solidFill>
                <a:latin typeface="ArialMT"/>
              </a:rPr>
              <a:t>anguage</a:t>
            </a:r>
            <a:r>
              <a:rPr lang="fr-FR" dirty="0">
                <a:solidFill>
                  <a:srgbClr val="000000"/>
                </a:solidFill>
                <a:latin typeface="ArialMT"/>
              </a:rPr>
              <a:t>.</a:t>
            </a:r>
            <a:endParaRPr lang="fr-FR" sz="2400" dirty="0"/>
          </a:p>
          <a:p>
            <a:pPr algn="l"/>
            <a:endParaRPr lang="fr-FR" dirty="0"/>
          </a:p>
        </p:txBody>
      </p:sp>
      <p:sp>
        <p:nvSpPr>
          <p:cNvPr id="9" name="ZoneTexte 8">
            <a:extLst>
              <a:ext uri="{FF2B5EF4-FFF2-40B4-BE49-F238E27FC236}">
                <a16:creationId xmlns:a16="http://schemas.microsoft.com/office/drawing/2014/main" id="{B6E31B79-0567-436B-B545-A312C97706BD}"/>
              </a:ext>
            </a:extLst>
          </p:cNvPr>
          <p:cNvSpPr txBox="1"/>
          <p:nvPr/>
        </p:nvSpPr>
        <p:spPr>
          <a:xfrm>
            <a:off x="6383653" y="2918902"/>
            <a:ext cx="4772026" cy="2585323"/>
          </a:xfrm>
          <a:prstGeom prst="rect">
            <a:avLst/>
          </a:prstGeom>
          <a:noFill/>
        </p:spPr>
        <p:txBody>
          <a:bodyPr wrap="square" rtlCol="0">
            <a:spAutoFit/>
          </a:bodyPr>
          <a:lstStyle/>
          <a:p>
            <a:pPr algn="l"/>
            <a:r>
              <a:rPr lang="fr-FR" sz="1800" b="0" i="0" dirty="0">
                <a:solidFill>
                  <a:srgbClr val="000000"/>
                </a:solidFill>
                <a:effectLst/>
                <a:latin typeface="ArialMT"/>
              </a:rPr>
              <a:t>les bases de données </a:t>
            </a:r>
            <a:r>
              <a:rPr lang="fr-FR" sz="1800" b="0" i="0" dirty="0" err="1">
                <a:solidFill>
                  <a:srgbClr val="000000"/>
                </a:solidFill>
                <a:effectLst/>
                <a:latin typeface="ArialMT"/>
              </a:rPr>
              <a:t>noSQL</a:t>
            </a:r>
            <a:r>
              <a:rPr lang="fr-FR" dirty="0">
                <a:solidFill>
                  <a:srgbClr val="000000"/>
                </a:solidFill>
                <a:latin typeface="ArialMT"/>
              </a:rPr>
              <a:t>, les</a:t>
            </a:r>
            <a:r>
              <a:rPr lang="fr-FR" sz="1800" b="0" i="0" dirty="0">
                <a:solidFill>
                  <a:srgbClr val="000000"/>
                </a:solidFill>
                <a:effectLst/>
                <a:latin typeface="ArialMT"/>
              </a:rPr>
              <a:t> données ne sont pas sous forme de tables mais sous forme de </a:t>
            </a:r>
            <a:r>
              <a:rPr lang="fr-FR" sz="1800" b="0" i="0" dirty="0">
                <a:solidFill>
                  <a:srgbClr val="FF0000"/>
                </a:solidFill>
                <a:effectLst/>
                <a:latin typeface="ArialMT"/>
              </a:rPr>
              <a:t>clé-valeur</a:t>
            </a:r>
            <a:r>
              <a:rPr lang="fr-FR" sz="1800" b="0" i="0" dirty="0">
                <a:solidFill>
                  <a:srgbClr val="000000"/>
                </a:solidFill>
                <a:effectLst/>
                <a:latin typeface="ArialMT"/>
              </a:rPr>
              <a:t>, (ex : HBASE, MongoDB)</a:t>
            </a:r>
          </a:p>
          <a:p>
            <a:pPr algn="l"/>
            <a:r>
              <a:rPr lang="fr-FR" dirty="0">
                <a:solidFill>
                  <a:srgbClr val="000000"/>
                </a:solidFill>
                <a:latin typeface="ArialMT"/>
              </a:rPr>
              <a:t>Enregistrement en JSON</a:t>
            </a:r>
          </a:p>
          <a:p>
            <a:pPr algn="l"/>
            <a:r>
              <a:rPr lang="fr-FR" dirty="0">
                <a:solidFill>
                  <a:srgbClr val="FF0000"/>
                </a:solidFill>
                <a:latin typeface="ArialMT"/>
              </a:rPr>
              <a:t>J</a:t>
            </a:r>
            <a:r>
              <a:rPr lang="fr-FR" dirty="0">
                <a:solidFill>
                  <a:srgbClr val="000000"/>
                </a:solidFill>
                <a:latin typeface="ArialMT"/>
              </a:rPr>
              <a:t>ava</a:t>
            </a:r>
            <a:r>
              <a:rPr lang="fr-FR" dirty="0">
                <a:solidFill>
                  <a:srgbClr val="FF0000"/>
                </a:solidFill>
                <a:latin typeface="ArialMT"/>
              </a:rPr>
              <a:t>S</a:t>
            </a:r>
            <a:r>
              <a:rPr lang="fr-FR" dirty="0">
                <a:solidFill>
                  <a:srgbClr val="000000"/>
                </a:solidFill>
                <a:latin typeface="ArialMT"/>
              </a:rPr>
              <a:t>cript </a:t>
            </a:r>
            <a:r>
              <a:rPr lang="fr-FR" dirty="0">
                <a:solidFill>
                  <a:srgbClr val="FF0000"/>
                </a:solidFill>
                <a:latin typeface="ArialMT"/>
              </a:rPr>
              <a:t>O</a:t>
            </a:r>
            <a:r>
              <a:rPr lang="fr-FR" dirty="0">
                <a:solidFill>
                  <a:srgbClr val="000000"/>
                </a:solidFill>
                <a:latin typeface="ArialMT"/>
              </a:rPr>
              <a:t>bject </a:t>
            </a:r>
            <a:r>
              <a:rPr lang="fr-FR" dirty="0">
                <a:solidFill>
                  <a:srgbClr val="FF0000"/>
                </a:solidFill>
                <a:latin typeface="ArialMT"/>
              </a:rPr>
              <a:t>N</a:t>
            </a:r>
            <a:r>
              <a:rPr lang="fr-FR" dirty="0">
                <a:solidFill>
                  <a:srgbClr val="000000"/>
                </a:solidFill>
                <a:latin typeface="ArialMT"/>
              </a:rPr>
              <a:t>otation</a:t>
            </a:r>
          </a:p>
          <a:p>
            <a:pPr algn="l"/>
            <a:endParaRPr lang="fr-FR" dirty="0">
              <a:solidFill>
                <a:srgbClr val="000000"/>
              </a:solidFill>
              <a:latin typeface="ArialMT"/>
            </a:endParaRPr>
          </a:p>
          <a:p>
            <a:pPr algn="l"/>
            <a:r>
              <a:rPr lang="fr-FR" dirty="0">
                <a:solidFill>
                  <a:srgbClr val="000000"/>
                </a:solidFill>
                <a:latin typeface="ArialMT"/>
              </a:rPr>
              <a:t>Chaque base NoSQL peut avoir sa propre </a:t>
            </a:r>
            <a:r>
              <a:rPr lang="fr-FR" dirty="0" err="1">
                <a:solidFill>
                  <a:srgbClr val="000000"/>
                </a:solidFill>
                <a:latin typeface="ArialMT"/>
              </a:rPr>
              <a:t>synthaxe</a:t>
            </a:r>
            <a:r>
              <a:rPr lang="fr-FR" dirty="0">
                <a:solidFill>
                  <a:srgbClr val="000000"/>
                </a:solidFill>
                <a:latin typeface="ArialMT"/>
              </a:rPr>
              <a:t> de Communication de base de donnée.</a:t>
            </a:r>
            <a:endParaRPr lang="fr-FR" dirty="0"/>
          </a:p>
        </p:txBody>
      </p:sp>
    </p:spTree>
    <p:extLst>
      <p:ext uri="{BB962C8B-B14F-4D97-AF65-F5344CB8AC3E}">
        <p14:creationId xmlns:p14="http://schemas.microsoft.com/office/powerpoint/2010/main" val="53982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Les bases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fontScale="55000" lnSpcReduction="20000"/>
          </a:bodyPr>
          <a:lstStyle/>
          <a:p>
            <a:pPr marL="0" indent="0">
              <a:buClr>
                <a:srgbClr val="9BA8B7"/>
              </a:buClr>
              <a:buNone/>
              <a:defRPr/>
            </a:pPr>
            <a:br>
              <a:rPr kumimoji="0" lang="fr-FR" sz="2000" b="1" i="0" strike="noStrike" kern="1200" cap="none" spc="0" normalizeH="0" baseline="0" noProof="0" dirty="0">
                <a:ln>
                  <a:noFill/>
                </a:ln>
                <a:solidFill>
                  <a:schemeClr val="tx1"/>
                </a:solidFill>
                <a:effectLst/>
                <a:uLnTx/>
                <a:uFillTx/>
                <a:latin typeface="Franklin Gothic Book" panose="020F0502020204030204"/>
                <a:ea typeface="+mn-ea"/>
                <a:cs typeface="+mn-cs"/>
              </a:rPr>
            </a:br>
            <a:r>
              <a:rPr kumimoji="0" lang="fr-FR" sz="5100" b="1" i="0" strike="noStrike" kern="1200" cap="none" spc="0" normalizeH="0" baseline="0" noProof="0" dirty="0">
                <a:ln>
                  <a:noFill/>
                </a:ln>
                <a:solidFill>
                  <a:schemeClr val="tx1"/>
                </a:solidFill>
                <a:effectLst/>
                <a:uLnTx/>
                <a:uFillTx/>
                <a:latin typeface="Franklin Gothic Book" panose="020F0502020204030204"/>
                <a:ea typeface="+mn-ea"/>
                <a:cs typeface="+mn-cs"/>
              </a:rPr>
              <a:t>Structure d’une table dans un Base de données Relationnelle</a:t>
            </a:r>
            <a:endParaRPr kumimoji="0" lang="fr-FR" sz="2000" b="1" i="0" strike="noStrike" kern="1200" cap="none" spc="0" normalizeH="0" baseline="0" noProof="0" dirty="0">
              <a:ln>
                <a:noFill/>
              </a:ln>
              <a:solidFill>
                <a:schemeClr val="tx1"/>
              </a:solidFill>
              <a:effectLst/>
              <a:uLnTx/>
              <a:uFillTx/>
              <a:latin typeface="Franklin Gothic Book" panose="020F0502020204030204"/>
              <a:ea typeface="+mn-ea"/>
              <a:cs typeface="+mn-cs"/>
            </a:endParaRP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pic>
        <p:nvPicPr>
          <p:cNvPr id="5122" name="Picture 2" descr="Qu'est-ce qu'un exemple de base de données relationnelle ?">
            <a:extLst>
              <a:ext uri="{FF2B5EF4-FFF2-40B4-BE49-F238E27FC236}">
                <a16:creationId xmlns:a16="http://schemas.microsoft.com/office/drawing/2014/main" id="{A199766A-2F64-489F-9538-F600B06BE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076" y="2942672"/>
            <a:ext cx="7104345" cy="333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7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A7AA-1DA4-4AB1-818D-18765EE180C5}"/>
              </a:ext>
            </a:extLst>
          </p:cNvPr>
          <p:cNvSpPr>
            <a:spLocks noGrp="1"/>
          </p:cNvSpPr>
          <p:nvPr>
            <p:ph type="title"/>
          </p:nvPr>
        </p:nvSpPr>
        <p:spPr/>
        <p:txBody>
          <a:bodyPr/>
          <a:lstStyle/>
          <a:p>
            <a:r>
              <a:rPr lang="fr-FR"/>
              <a:t>Les bases de données</a:t>
            </a:r>
          </a:p>
        </p:txBody>
      </p:sp>
      <p:sp>
        <p:nvSpPr>
          <p:cNvPr id="3" name="Espace réservé du contenu 2">
            <a:extLst>
              <a:ext uri="{FF2B5EF4-FFF2-40B4-BE49-F238E27FC236}">
                <a16:creationId xmlns:a16="http://schemas.microsoft.com/office/drawing/2014/main" id="{DBE2012B-DEAA-49CE-BB0C-04919FC87805}"/>
              </a:ext>
            </a:extLst>
          </p:cNvPr>
          <p:cNvSpPr>
            <a:spLocks noGrp="1"/>
          </p:cNvSpPr>
          <p:nvPr>
            <p:ph idx="1"/>
          </p:nvPr>
        </p:nvSpPr>
        <p:spPr>
          <a:xfrm>
            <a:off x="1097280" y="2108202"/>
            <a:ext cx="10058400" cy="626532"/>
          </a:xfrm>
        </p:spPr>
        <p:txBody>
          <a:bodyPr vert="horz" lIns="0" tIns="45720" rIns="0" bIns="45720" rtlCol="0" anchor="t">
            <a:normAutofit fontScale="92500"/>
          </a:bodyPr>
          <a:lstStyle/>
          <a:p>
            <a:pPr marL="0" indent="0">
              <a:buClr>
                <a:srgbClr val="9BA8B7"/>
              </a:buClr>
              <a:buNone/>
              <a:defRPr/>
            </a:pPr>
            <a:r>
              <a:rPr lang="fr-FR" sz="3600" b="1" dirty="0">
                <a:solidFill>
                  <a:schemeClr val="tx1"/>
                </a:solidFill>
                <a:latin typeface="Franklin Gothic Book" panose="020F0502020204030204"/>
              </a:rPr>
              <a:t>Les </a:t>
            </a:r>
            <a:r>
              <a:rPr kumimoji="0" lang="fr-FR" sz="3600" b="1" i="0" strike="noStrike" kern="1200" cap="none" spc="0" normalizeH="0" baseline="0" noProof="0" dirty="0">
                <a:ln>
                  <a:noFill/>
                </a:ln>
                <a:solidFill>
                  <a:schemeClr val="tx1"/>
                </a:solidFill>
                <a:effectLst/>
                <a:uLnTx/>
                <a:uFillTx/>
                <a:latin typeface="Franklin Gothic Book" panose="020F0502020204030204"/>
                <a:ea typeface="+mn-ea"/>
                <a:cs typeface="+mn-cs"/>
              </a:rPr>
              <a:t>SGBDR les plus populaires</a:t>
            </a:r>
          </a:p>
        </p:txBody>
      </p:sp>
      <p:sp>
        <p:nvSpPr>
          <p:cNvPr id="5" name="ZoneTexte 4">
            <a:extLst>
              <a:ext uri="{FF2B5EF4-FFF2-40B4-BE49-F238E27FC236}">
                <a16:creationId xmlns:a16="http://schemas.microsoft.com/office/drawing/2014/main" id="{ED36E8B9-B2FD-4E3F-B343-C8BCD3F188E7}"/>
              </a:ext>
            </a:extLst>
          </p:cNvPr>
          <p:cNvSpPr txBox="1"/>
          <p:nvPr/>
        </p:nvSpPr>
        <p:spPr>
          <a:xfrm>
            <a:off x="7747927" y="1530455"/>
            <a:ext cx="3525847" cy="307777"/>
          </a:xfrm>
          <a:prstGeom prst="rect">
            <a:avLst/>
          </a:prstGeom>
          <a:noFill/>
        </p:spPr>
        <p:txBody>
          <a:bodyPr wrap="square" rtlCol="0">
            <a:spAutoFit/>
          </a:bodyPr>
          <a:lstStyle/>
          <a:p>
            <a:pPr algn="r"/>
            <a:r>
              <a:rPr lang="fr-FR" sz="1400"/>
              <a:t>Découverte de l’univers DATA</a:t>
            </a:r>
          </a:p>
        </p:txBody>
      </p:sp>
      <p:sp>
        <p:nvSpPr>
          <p:cNvPr id="7" name="ZoneTexte 6">
            <a:extLst>
              <a:ext uri="{FF2B5EF4-FFF2-40B4-BE49-F238E27FC236}">
                <a16:creationId xmlns:a16="http://schemas.microsoft.com/office/drawing/2014/main" id="{D62CACA8-7C0C-4632-B10E-FF79DB56159C}"/>
              </a:ext>
            </a:extLst>
          </p:cNvPr>
          <p:cNvSpPr txBox="1"/>
          <p:nvPr/>
        </p:nvSpPr>
        <p:spPr>
          <a:xfrm>
            <a:off x="997417" y="2950219"/>
            <a:ext cx="7424687" cy="3570208"/>
          </a:xfrm>
          <a:prstGeom prst="rect">
            <a:avLst/>
          </a:prstGeom>
          <a:noFill/>
        </p:spPr>
        <p:txBody>
          <a:bodyPr wrap="square">
            <a:spAutoFit/>
          </a:bodyPr>
          <a:lstStyle/>
          <a:p>
            <a:pPr marL="342900" indent="-342900">
              <a:buFont typeface="Arial" panose="020B0604020202020204" pitchFamily="34" charset="0"/>
              <a:buChar char="•"/>
            </a:pPr>
            <a:r>
              <a:rPr lang="fr-FR" b="1" dirty="0"/>
              <a:t>MySQL</a:t>
            </a:r>
          </a:p>
          <a:p>
            <a:r>
              <a:rPr lang="fr-FR" sz="1400" dirty="0"/>
              <a:t>C’est le plus connu et utilisé, car il était (auparavant) open-source avant d’être racheté par Oracle.</a:t>
            </a:r>
          </a:p>
          <a:p>
            <a:endParaRPr lang="fr-FR" sz="1400" dirty="0"/>
          </a:p>
          <a:p>
            <a:pPr marL="342900" indent="-342900">
              <a:buFont typeface="Arial" panose="020B0604020202020204" pitchFamily="34" charset="0"/>
              <a:buChar char="•"/>
            </a:pPr>
            <a:r>
              <a:rPr lang="fr-FR" b="1" dirty="0"/>
              <a:t>Oracle </a:t>
            </a:r>
            <a:r>
              <a:rPr lang="fr-FR" b="1" dirty="0" err="1"/>
              <a:t>Database</a:t>
            </a:r>
            <a:r>
              <a:rPr lang="fr-FR" b="1" dirty="0"/>
              <a:t> </a:t>
            </a:r>
          </a:p>
          <a:p>
            <a:r>
              <a:rPr lang="fr-FR" sz="1400" dirty="0"/>
              <a:t>C’est très cher, mais utile pour traiter un très gros volume de données. C’est une solution pour les très grandes entreprises.</a:t>
            </a:r>
          </a:p>
          <a:p>
            <a:endParaRPr lang="fr-FR" sz="1400" b="1" dirty="0"/>
          </a:p>
          <a:p>
            <a:pPr marL="342900" indent="-342900">
              <a:buFont typeface="Arial" panose="020B0604020202020204" pitchFamily="34" charset="0"/>
              <a:buChar char="•"/>
            </a:pPr>
            <a:r>
              <a:rPr lang="fr-FR" b="1" dirty="0"/>
              <a:t>PostgreSQL</a:t>
            </a:r>
          </a:p>
          <a:p>
            <a:r>
              <a:rPr lang="fr-FR" sz="1400" dirty="0"/>
              <a:t>C’est “l’autre” grand SGBD open-source disponible sur le marché. </a:t>
            </a:r>
            <a:endParaRPr lang="fr-FR" sz="1400" b="1" dirty="0"/>
          </a:p>
          <a:p>
            <a:endParaRPr lang="fr-FR" sz="1400" dirty="0"/>
          </a:p>
          <a:p>
            <a:pPr marL="285750" indent="-285750">
              <a:buFont typeface="Arial" panose="020B0604020202020204" pitchFamily="34" charset="0"/>
              <a:buChar char="•"/>
            </a:pPr>
            <a:r>
              <a:rPr lang="fr-FR" b="1" dirty="0" err="1"/>
              <a:t>MariaDB</a:t>
            </a:r>
            <a:r>
              <a:rPr lang="fr-FR" b="0" i="0" dirty="0">
                <a:effectLst/>
                <a:latin typeface="Montserrat" panose="00000500000000000000" pitchFamily="2" charset="0"/>
              </a:rPr>
              <a:t> </a:t>
            </a:r>
          </a:p>
          <a:p>
            <a:r>
              <a:rPr lang="fr-FR" sz="1400" dirty="0"/>
              <a:t>C’est une « copie » améliorée de MySQL créée par le fondateur de MySQL lui-même. C’est un SGBD open-source qui devient de plus en plus populaire.</a:t>
            </a:r>
          </a:p>
          <a:p>
            <a:endParaRPr lang="fr-FR" sz="1400" dirty="0"/>
          </a:p>
        </p:txBody>
      </p:sp>
      <p:cxnSp>
        <p:nvCxnSpPr>
          <p:cNvPr id="6" name="Connecteur droit 5">
            <a:extLst>
              <a:ext uri="{FF2B5EF4-FFF2-40B4-BE49-F238E27FC236}">
                <a16:creationId xmlns:a16="http://schemas.microsoft.com/office/drawing/2014/main" id="{D17657BF-4FCC-4EA5-9B60-35C199C60360}"/>
              </a:ext>
            </a:extLst>
          </p:cNvPr>
          <p:cNvCxnSpPr/>
          <p:nvPr/>
        </p:nvCxnSpPr>
        <p:spPr>
          <a:xfrm>
            <a:off x="1097280" y="3806792"/>
            <a:ext cx="104193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613A03C-E2B7-4329-84DB-C9DD4AB32BDD}"/>
              </a:ext>
            </a:extLst>
          </p:cNvPr>
          <p:cNvCxnSpPr/>
          <p:nvPr/>
        </p:nvCxnSpPr>
        <p:spPr>
          <a:xfrm>
            <a:off x="1097279" y="4735323"/>
            <a:ext cx="104193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6A666C2E-C6F4-471D-8B09-39F304AE8F5A}"/>
              </a:ext>
            </a:extLst>
          </p:cNvPr>
          <p:cNvCxnSpPr/>
          <p:nvPr/>
        </p:nvCxnSpPr>
        <p:spPr>
          <a:xfrm>
            <a:off x="1097278" y="5447899"/>
            <a:ext cx="104193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7">
            <a:extLst>
              <a:ext uri="{FF2B5EF4-FFF2-40B4-BE49-F238E27FC236}">
                <a16:creationId xmlns:a16="http://schemas.microsoft.com/office/drawing/2014/main" id="{6FDB2D55-27A4-4089-AB33-5F9A65F70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274" y="5617550"/>
            <a:ext cx="2095500" cy="590550"/>
          </a:xfrm>
          <a:prstGeom prst="rect">
            <a:avLst/>
          </a:prstGeom>
        </p:spPr>
      </p:pic>
      <p:pic>
        <p:nvPicPr>
          <p:cNvPr id="8" name="Image 8">
            <a:extLst>
              <a:ext uri="{FF2B5EF4-FFF2-40B4-BE49-F238E27FC236}">
                <a16:creationId xmlns:a16="http://schemas.microsoft.com/office/drawing/2014/main" id="{5A84FAB5-598A-427F-A1B8-B3FCA43B7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024" y="4814774"/>
            <a:ext cx="633711" cy="653874"/>
          </a:xfrm>
          <a:prstGeom prst="rect">
            <a:avLst/>
          </a:prstGeom>
        </p:spPr>
      </p:pic>
      <p:pic>
        <p:nvPicPr>
          <p:cNvPr id="9" name="Image 9">
            <a:extLst>
              <a:ext uri="{FF2B5EF4-FFF2-40B4-BE49-F238E27FC236}">
                <a16:creationId xmlns:a16="http://schemas.microsoft.com/office/drawing/2014/main" id="{56BE080D-5DD5-4AD4-8917-1017793C82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2697" y="2988630"/>
            <a:ext cx="1302983" cy="669260"/>
          </a:xfrm>
          <a:prstGeom prst="rect">
            <a:avLst/>
          </a:prstGeom>
        </p:spPr>
      </p:pic>
      <p:pic>
        <p:nvPicPr>
          <p:cNvPr id="10" name="Image 10">
            <a:extLst>
              <a:ext uri="{FF2B5EF4-FFF2-40B4-BE49-F238E27FC236}">
                <a16:creationId xmlns:a16="http://schemas.microsoft.com/office/drawing/2014/main" id="{17A54CA5-BEDA-472E-8304-F1EF51DA55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7563" y="4150635"/>
            <a:ext cx="1873250" cy="240846"/>
          </a:xfrm>
          <a:prstGeom prst="rect">
            <a:avLst/>
          </a:prstGeom>
        </p:spPr>
      </p:pic>
    </p:spTree>
    <p:extLst>
      <p:ext uri="{BB962C8B-B14F-4D97-AF65-F5344CB8AC3E}">
        <p14:creationId xmlns:p14="http://schemas.microsoft.com/office/powerpoint/2010/main" val="23442923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1" ma:contentTypeDescription="Crée un document." ma:contentTypeScope="" ma:versionID="a6c3e80c5191176fb3af3bc990f2f173">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0aaf31e9b0596945f8cb13e43551aa91"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A9AD34-D445-421D-A88B-1279F0865CCF}">
  <ds:schemaRefs>
    <ds:schemaRef ds:uri="http://schemas.microsoft.com/sharepoint/v3/contenttype/forms"/>
  </ds:schemaRefs>
</ds:datastoreItem>
</file>

<file path=customXml/itemProps2.xml><?xml version="1.0" encoding="utf-8"?>
<ds:datastoreItem xmlns:ds="http://schemas.openxmlformats.org/officeDocument/2006/customXml" ds:itemID="{2B5ACFDB-8E8B-4D09-B783-D10AEFAD1717}">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AA28D3D4-93BC-4DD0-80DA-ED785F67C25E}">
  <ds:schemaRefs>
    <ds:schemaRef ds:uri="http://schemas.microsoft.com/office/2006/metadata/contentType"/>
    <ds:schemaRef ds:uri="http://schemas.microsoft.com/office/2006/metadata/properties/metaAttributes"/>
    <ds:schemaRef ds:uri="http://www.w3.org/2000/xmlns/"/>
    <ds:schemaRef ds:uri="http://www.w3.org/2001/XMLSchema"/>
    <ds:schemaRef ds:uri="e7e3fc82-298b-4121-ac6d-4eb14224b4c0"/>
    <ds:schemaRef ds:uri="ff169a4e-b77a-438e-80a4-0800f20f8d9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Nursery-ateliers-2</Template>
  <TotalTime>280</TotalTime>
  <Words>2236</Words>
  <Application>Microsoft Office PowerPoint</Application>
  <PresentationFormat>Grand écran</PresentationFormat>
  <Paragraphs>322</Paragraphs>
  <Slides>29</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29</vt:i4>
      </vt:variant>
    </vt:vector>
  </HeadingPairs>
  <TitlesOfParts>
    <vt:vector size="39" baseType="lpstr">
      <vt:lpstr>Arial</vt:lpstr>
      <vt:lpstr>Arial-BoldMT</vt:lpstr>
      <vt:lpstr>ArialMT</vt:lpstr>
      <vt:lpstr>Bookman Old Style</vt:lpstr>
      <vt:lpstr>Calibri</vt:lpstr>
      <vt:lpstr>Franklin Gothic Book</vt:lpstr>
      <vt:lpstr>Montserrat</vt:lpstr>
      <vt:lpstr>SymbolMT</vt:lpstr>
      <vt:lpstr>Wingdings-Regular</vt:lpstr>
      <vt:lpstr>1_RetrospectVTI</vt:lpstr>
      <vt:lpstr>Nursery</vt:lpstr>
      <vt:lpstr>Le parcours</vt:lpstr>
      <vt:lpstr>Les ateliers</vt:lpstr>
      <vt:lpstr>Atelier 4</vt:lpstr>
      <vt:lpstr>Les bases de données</vt:lpstr>
      <vt:lpstr>Les bases de données</vt:lpstr>
      <vt:lpstr>Les bases de données</vt:lpstr>
      <vt:lpstr>Les bases de données</vt:lpstr>
      <vt:lpstr>Les bases de données</vt:lpstr>
      <vt:lpstr>Le SQL : Structured Query Language </vt:lpstr>
      <vt:lpstr>Installer PostgreSQL</vt:lpstr>
      <vt:lpstr>Installer PostgreSQL</vt:lpstr>
      <vt:lpstr>Sélectionner toute ou quelques colonnes</vt:lpstr>
      <vt:lpstr>Sélectionner des éléments avec des conditions</vt:lpstr>
      <vt:lpstr>Sélectionner des éléments distinctes</vt:lpstr>
      <vt:lpstr>Le SQL : Sélectionner avec des opérateurs de comparaison</vt:lpstr>
      <vt:lpstr>Sélectionner avec plusieurs conditions</vt:lpstr>
      <vt:lpstr>Sélectionner avec un modèle</vt:lpstr>
      <vt:lpstr>Sélectionner avec plusieurs valeurs ou une fourchette de valeurs</vt:lpstr>
      <vt:lpstr>Sélectionner dans un ordre</vt:lpstr>
      <vt:lpstr>Le SQL : Sélectionner avec des fonctions</vt:lpstr>
      <vt:lpstr>Créer une table :  les différents types de donnée</vt:lpstr>
      <vt:lpstr>Créer une table : Structure</vt:lpstr>
      <vt:lpstr>Insérer des données</vt:lpstr>
      <vt:lpstr>Mettre à jour des données</vt:lpstr>
      <vt:lpstr>Alter Table : ajouter, renommer, modifier ou supprimer une colonne</vt:lpstr>
      <vt:lpstr>Sélectionner dans 2 tables différentes</vt:lpstr>
      <vt:lpstr>Suppressions</vt:lpstr>
      <vt:lpstr>Documentation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Nursery</dc:title>
  <dc:creator>Raphaël Lafosse</dc:creator>
  <cp:lastModifiedBy>David Wils</cp:lastModifiedBy>
  <cp:revision>76</cp:revision>
  <dcterms:created xsi:type="dcterms:W3CDTF">2021-10-25T12:48:45Z</dcterms:created>
  <dcterms:modified xsi:type="dcterms:W3CDTF">2022-05-13T15:01:04Z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ies>
</file>