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68" r:id="rId6"/>
    <p:sldId id="275" r:id="rId7"/>
    <p:sldId id="280" r:id="rId8"/>
    <p:sldId id="281" r:id="rId9"/>
    <p:sldId id="269" r:id="rId10"/>
    <p:sldId id="273" r:id="rId11"/>
    <p:sldId id="270" r:id="rId12"/>
    <p:sldId id="272" r:id="rId13"/>
    <p:sldId id="274" r:id="rId14"/>
    <p:sldId id="284" r:id="rId15"/>
    <p:sldId id="279" r:id="rId16"/>
    <p:sldId id="258" r:id="rId17"/>
    <p:sldId id="261" r:id="rId18"/>
    <p:sldId id="263" r:id="rId19"/>
    <p:sldId id="282" r:id="rId20"/>
    <p:sldId id="28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0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7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2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271B-A35F-4073-AEB3-0E52427CC3C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40C2-7C33-48C6-A468-A94C4A88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AD2-D70F-1CFB-B560-2E3A8B81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40510"/>
            <a:ext cx="9001462" cy="1330036"/>
          </a:xfrm>
        </p:spPr>
        <p:txBody>
          <a:bodyPr>
            <a:normAutofit fontScale="9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شناسایی چهره و اتوماسیون فرآیند حضور و غیاب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50DE5-8DA0-37B1-009C-319DBD1AE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a-IR" dirty="0">
                <a:latin typeface="IranNastaliq" panose="02020505000000020003" pitchFamily="18" charset="0"/>
                <a:cs typeface="IranNastaliq" panose="02020505000000020003" pitchFamily="18" charset="0"/>
              </a:rPr>
              <a:t>ساینا قادری</a:t>
            </a:r>
          </a:p>
          <a:p>
            <a:pPr algn="r"/>
            <a:r>
              <a:rPr lang="fa-IR" dirty="0">
                <a:latin typeface="IranNastaliq" panose="02020505000000020003" pitchFamily="18" charset="0"/>
                <a:cs typeface="IranNastaliq" panose="02020505000000020003" pitchFamily="18" charset="0"/>
              </a:rPr>
              <a:t>آرزو پرتوی</a:t>
            </a:r>
          </a:p>
          <a:p>
            <a:pPr rtl="1"/>
            <a:r>
              <a:rPr lang="fa-IR" dirty="0">
                <a:latin typeface="IranNastaliq" panose="02020505000000020003" pitchFamily="18" charset="0"/>
                <a:cs typeface="IranNastaliq" panose="02020505000000020003" pitchFamily="18" charset="0"/>
              </a:rPr>
              <a:t>استاد: دکتر ذبیحی فر</a:t>
            </a:r>
          </a:p>
        </p:txBody>
      </p:sp>
    </p:spTree>
    <p:extLst>
      <p:ext uri="{BB962C8B-B14F-4D97-AF65-F5344CB8AC3E}">
        <p14:creationId xmlns:p14="http://schemas.microsoft.com/office/powerpoint/2010/main" val="3246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9E8D5-9855-D494-1EC6-6FE8566A0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91" y="434109"/>
            <a:ext cx="7002781" cy="5828038"/>
          </a:xfrm>
        </p:spPr>
      </p:pic>
    </p:spTree>
    <p:extLst>
      <p:ext uri="{BB962C8B-B14F-4D97-AF65-F5344CB8AC3E}">
        <p14:creationId xmlns:p14="http://schemas.microsoft.com/office/powerpoint/2010/main" val="1620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1DFB-1539-CEFA-8562-A8EC624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BD707-7581-478A-8FD6-4D4A516F4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68" y="1935921"/>
            <a:ext cx="7270413" cy="4089608"/>
          </a:xfrm>
        </p:spPr>
      </p:pic>
    </p:spTree>
    <p:extLst>
      <p:ext uri="{BB962C8B-B14F-4D97-AF65-F5344CB8AC3E}">
        <p14:creationId xmlns:p14="http://schemas.microsoft.com/office/powerpoint/2010/main" val="24269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BEB5B-9CBE-5132-3FB4-3C9FA1FDA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76" y="729673"/>
            <a:ext cx="9535447" cy="5006110"/>
          </a:xfrm>
        </p:spPr>
      </p:pic>
    </p:spTree>
    <p:extLst>
      <p:ext uri="{BB962C8B-B14F-4D97-AF65-F5344CB8AC3E}">
        <p14:creationId xmlns:p14="http://schemas.microsoft.com/office/powerpoint/2010/main" val="29602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453E-6A66-9F18-C07F-4FA570B3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latin typeface="Times New Roman" panose="02020603050405020304" pitchFamily="18" charset="0"/>
                <a:cs typeface="B Nazanin" panose="00000400000000000000" pitchFamily="2" charset="-78"/>
              </a:rPr>
              <a:t>مدل های از پیش آموزش دیده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8D68A6-C9D5-9CD6-B3AC-6E0769252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757" y="2419137"/>
            <a:ext cx="9754961" cy="3048425"/>
          </a:xfrm>
        </p:spPr>
      </p:pic>
    </p:spTree>
    <p:extLst>
      <p:ext uri="{BB962C8B-B14F-4D97-AF65-F5344CB8AC3E}">
        <p14:creationId xmlns:p14="http://schemas.microsoft.com/office/powerpoint/2010/main" val="13437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32" y="1094753"/>
            <a:ext cx="7232821" cy="47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35F-7AA4-CE62-273F-358D7822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02679"/>
            <a:ext cx="10353761" cy="1326321"/>
          </a:xfrm>
        </p:spPr>
        <p:txBody>
          <a:bodyPr>
            <a:normAutofit/>
          </a:bodyPr>
          <a:lstStyle/>
          <a:p>
            <a:r>
              <a:rPr lang="fa-IR" sz="3600" dirty="0">
                <a:cs typeface="B Nazanin" panose="00000400000000000000" pitchFamily="2" charset="-78"/>
              </a:rPr>
              <a:t>پیاده سازی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2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F9AB-96C1-295D-15F9-6BEE0EAF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کتابخانه های استفاده شده: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945FB-366A-257F-85AB-64A5BF37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63" y="2596357"/>
            <a:ext cx="3996687" cy="16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B953-D5A8-73CF-CCB1-C25C64B9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0" y="0"/>
            <a:ext cx="4400549" cy="1171575"/>
          </a:xfrm>
        </p:spPr>
        <p:txBody>
          <a:bodyPr>
            <a:norm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شناسایی چهره و مقایسه با فهرست: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07"/>
            <a:ext cx="5553582" cy="148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991993"/>
            <a:ext cx="7086600" cy="57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27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487" y="4208043"/>
            <a:ext cx="6759526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4DE0-0FF9-E0AF-C38B-9963BDF6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0" y="0"/>
            <a:ext cx="3606150" cy="1326321"/>
          </a:xfrm>
        </p:spPr>
        <p:txBody>
          <a:bodyPr>
            <a:normAutofit/>
          </a:bodyPr>
          <a:lstStyle/>
          <a:p>
            <a:r>
              <a:rPr lang="fa-IR" sz="3200" dirty="0">
                <a:cs typeface="B Nazanin" panose="00000400000000000000" pitchFamily="2" charset="-78"/>
              </a:rPr>
              <a:t>عملکرد و نتیجه خروجی</a:t>
            </a:r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561D-A536-7885-3A21-4A4B257F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88" y="1181100"/>
            <a:ext cx="4891245" cy="56049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 t="6208" r="1869"/>
          <a:stretch/>
        </p:blipFill>
        <p:spPr>
          <a:xfrm>
            <a:off x="266699" y="904874"/>
            <a:ext cx="5524501" cy="5324475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9210675" y="4829175"/>
            <a:ext cx="685800" cy="180975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8716010" y="3667125"/>
            <a:ext cx="742950" cy="20002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973185" y="2717944"/>
            <a:ext cx="742950" cy="20002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2884-1313-EA1E-9467-F60FBD59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Aldhabi" panose="01000000000000000000" pitchFamily="2" charset="-78"/>
                <a:cs typeface="Aldhabi" panose="01000000000000000000" pitchFamily="2" charset="-78"/>
              </a:rPr>
              <a:t>بسم الله الرحمن الرحیم</a:t>
            </a: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6D29-2B4A-801D-D449-55C36628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در این ارائه به بررسی فناوری شناسایی چهره و کاربرد آن در اتوماسیون فرآیند حضور و غیاب و ساخت مدلی برای انجام آن خواهیم پرداخت.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86918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r="8017"/>
          <a:stretch/>
        </p:blipFill>
        <p:spPr>
          <a:xfrm>
            <a:off x="5876924" y="1"/>
            <a:ext cx="6315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5BC8-E202-EFB8-97E3-24DD4542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679"/>
            <a:ext cx="10353761" cy="1326321"/>
          </a:xfrm>
        </p:spPr>
        <p:txBody>
          <a:bodyPr>
            <a:normAutofit/>
          </a:bodyPr>
          <a:lstStyle/>
          <a:p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از توجه شما بزرگواران سپاسگزاریم</a:t>
            </a:r>
            <a:endParaRPr lang="en-US" sz="4800" dirty="0"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FFD4-4807-E4B9-57A1-D28C7E3E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               </a:t>
            </a:r>
            <a:r>
              <a:rPr lang="fa-IR" sz="2800" dirty="0">
                <a:cs typeface="B Nazanin" panose="00000400000000000000" pitchFamily="2" charset="-78"/>
              </a:rPr>
              <a:t>تشخیص چهره</a:t>
            </a:r>
            <a:r>
              <a:rPr lang="en-US" sz="2800" dirty="0">
                <a:cs typeface="B Nazanin" panose="00000400000000000000" pitchFamily="2" charset="-78"/>
              </a:rPr>
              <a:t>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5CACF5-AB68-0DB4-CD0E-73AE9B660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737" y="2157412"/>
            <a:ext cx="9525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5616-640A-AB3E-21A4-F4B8D508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39918"/>
            <a:ext cx="10353762" cy="3695136"/>
          </a:xfrm>
        </p:spPr>
        <p:txBody>
          <a:bodyPr/>
          <a:lstStyle/>
          <a:p>
            <a:r>
              <a:rPr lang="en-US" dirty="0"/>
              <a:t>A facial recognition system is a technology potentially capable of matching a human face from a digital image or a video frame against a database of faces.</a:t>
            </a:r>
          </a:p>
        </p:txBody>
      </p:sp>
    </p:spTree>
    <p:extLst>
      <p:ext uri="{BB962C8B-B14F-4D97-AF65-F5344CB8AC3E}">
        <p14:creationId xmlns:p14="http://schemas.microsoft.com/office/powerpoint/2010/main" val="2571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2837-A9E3-1DC3-7D35-5F41DCE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B Nazanin" panose="00000400000000000000" pitchFamily="2" charset="-78"/>
              </a:rPr>
              <a:t>تاریخچه سیستم های تشخیص چهره</a:t>
            </a:r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57AED-2E23-DC25-6899-D0531FB4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094" y="2200493"/>
            <a:ext cx="6714286" cy="3485714"/>
          </a:xfrm>
        </p:spPr>
      </p:pic>
    </p:spTree>
    <p:extLst>
      <p:ext uri="{BB962C8B-B14F-4D97-AF65-F5344CB8AC3E}">
        <p14:creationId xmlns:p14="http://schemas.microsoft.com/office/powerpoint/2010/main" val="23229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68F5-0128-C1C4-52EF-28AE14FA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>
                <a:cs typeface="B Nazanin" panose="00000400000000000000" pitchFamily="2" charset="-78"/>
              </a:rPr>
              <a:t>کاربردهای تشخیص چهره: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656-C50D-3E32-4B8F-038DA7F6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امنیت</a:t>
            </a:r>
          </a:p>
          <a:p>
            <a:pPr algn="r" rtl="1"/>
            <a:r>
              <a:rPr lang="fa-IR" dirty="0"/>
              <a:t>نظارت</a:t>
            </a:r>
          </a:p>
          <a:p>
            <a:pPr algn="r" rtl="1"/>
            <a:r>
              <a:rPr lang="fa-IR" dirty="0"/>
              <a:t>خودکارسازی فرآیندها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8D0C6-9D30-D77B-A292-C5E7F687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59" y="1777647"/>
            <a:ext cx="6567632" cy="4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BD4CD3-44EB-1F5A-CE49-A99A6B134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30" y="932872"/>
            <a:ext cx="6656340" cy="4992255"/>
          </a:xfrm>
        </p:spPr>
      </p:pic>
      <p:sp>
        <p:nvSpPr>
          <p:cNvPr id="4" name="AutoShape 2" descr="Georgia rolls out NEC's facial recognition technology across major cities |  ZDNET">
            <a:extLst>
              <a:ext uri="{FF2B5EF4-FFF2-40B4-BE49-F238E27FC236}">
                <a16:creationId xmlns:a16="http://schemas.microsoft.com/office/drawing/2014/main" id="{1FBB62FB-27D5-9F7A-C43A-22DDE53D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BF45-D898-68BC-C1E7-C276A26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F5E44-C3B5-4EDA-22B7-2303293E2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031254"/>
            <a:ext cx="10353675" cy="2795492"/>
          </a:xfrm>
        </p:spPr>
      </p:pic>
    </p:spTree>
    <p:extLst>
      <p:ext uri="{BB962C8B-B14F-4D97-AF65-F5344CB8AC3E}">
        <p14:creationId xmlns:p14="http://schemas.microsoft.com/office/powerpoint/2010/main" val="6552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3D8E-2DBF-3358-F512-5A998165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D97B3-0948-4C3F-A973-F049DFC5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0" y="1935921"/>
            <a:ext cx="10353675" cy="3497974"/>
          </a:xfrm>
        </p:spPr>
      </p:pic>
    </p:spTree>
    <p:extLst>
      <p:ext uri="{BB962C8B-B14F-4D97-AF65-F5344CB8AC3E}">
        <p14:creationId xmlns:p14="http://schemas.microsoft.com/office/powerpoint/2010/main" val="15864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343</TotalTime>
  <Words>126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Aldhabi</vt:lpstr>
      <vt:lpstr>Arial</vt:lpstr>
      <vt:lpstr>B Nazanin</vt:lpstr>
      <vt:lpstr>Bookman Old Style</vt:lpstr>
      <vt:lpstr>IranNastaliq</vt:lpstr>
      <vt:lpstr>Rockwell</vt:lpstr>
      <vt:lpstr>Times New Roman</vt:lpstr>
      <vt:lpstr>Damask</vt:lpstr>
      <vt:lpstr>شناسایی چهره و اتوماسیون فرآیند حضور و غیاب</vt:lpstr>
      <vt:lpstr>بسم الله الرحمن الرحیم</vt:lpstr>
      <vt:lpstr>Face Recognition                تشخیص چهره  </vt:lpstr>
      <vt:lpstr>PowerPoint Presentation</vt:lpstr>
      <vt:lpstr>تاریخچه سیستم های تشخیص چهره</vt:lpstr>
      <vt:lpstr>کاربردهای تشخیص چهره:</vt:lpstr>
      <vt:lpstr>PowerPoint Presentation</vt:lpstr>
      <vt:lpstr>PowerPoint Presentation</vt:lpstr>
      <vt:lpstr>CNN</vt:lpstr>
      <vt:lpstr>PowerPoint Presentation</vt:lpstr>
      <vt:lpstr>What is deep face</vt:lpstr>
      <vt:lpstr>PowerPoint Presentation</vt:lpstr>
      <vt:lpstr>مدل های از پیش آموزش دیده</vt:lpstr>
      <vt:lpstr>PowerPoint Presentation</vt:lpstr>
      <vt:lpstr>پیاده سازی</vt:lpstr>
      <vt:lpstr>کتابخانه های استفاده شده:</vt:lpstr>
      <vt:lpstr>شناسایی چهره و مقایسه با فهرست:</vt:lpstr>
      <vt:lpstr>PowerPoint Presentation</vt:lpstr>
      <vt:lpstr>عملکرد و نتیجه خروجی</vt:lpstr>
      <vt:lpstr>PowerPoint Presentation</vt:lpstr>
      <vt:lpstr>از توجه شما بزرگواران سپاسگزاریم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شناسایی چهره و اتوماسیون فرآیند حضور و غیاب</dc:title>
  <dc:creator>khosro samani</dc:creator>
  <cp:lastModifiedBy>Yakamuz</cp:lastModifiedBy>
  <cp:revision>13</cp:revision>
  <dcterms:created xsi:type="dcterms:W3CDTF">2025-01-21T03:31:21Z</dcterms:created>
  <dcterms:modified xsi:type="dcterms:W3CDTF">2025-01-22T09:12:28Z</dcterms:modified>
</cp:coreProperties>
</file>