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4"/>
  </p:sldMasterIdLst>
  <p:sldIdLst>
    <p:sldId id="256" r:id="rId5"/>
    <p:sldId id="257" r:id="rId6"/>
    <p:sldId id="259" r:id="rId7"/>
    <p:sldId id="258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D5D000-AF05-4C97-B0D5-D62BADA06E90}" v="3" dt="2020-11-25T00:42:48.7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39" d="100"/>
          <a:sy n="39" d="100"/>
        </p:scale>
        <p:origin x="7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37D12D-114E-4806-B08D-996FE9DDBD8F}" type="doc">
      <dgm:prSet loTypeId="urn:microsoft.com/office/officeart/2005/8/layout/chevron2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CA"/>
        </a:p>
      </dgm:t>
    </dgm:pt>
    <dgm:pt modelId="{A906B2D1-EF54-4F7E-814C-B0522D398759}">
      <dgm:prSet phldrT="[Text]"/>
      <dgm:spPr/>
      <dgm:t>
        <a:bodyPr/>
        <a:lstStyle/>
        <a:p>
          <a:r>
            <a:rPr lang="en-US" dirty="0"/>
            <a:t> </a:t>
          </a:r>
          <a:endParaRPr lang="en-CA" dirty="0"/>
        </a:p>
      </dgm:t>
    </dgm:pt>
    <dgm:pt modelId="{F168F003-33F9-438A-B9A5-D29C8EC48A97}" type="parTrans" cxnId="{A10F19C9-160F-4C43-8B88-38EE7F5B075A}">
      <dgm:prSet/>
      <dgm:spPr/>
      <dgm:t>
        <a:bodyPr/>
        <a:lstStyle/>
        <a:p>
          <a:endParaRPr lang="en-CA"/>
        </a:p>
      </dgm:t>
    </dgm:pt>
    <dgm:pt modelId="{66AE843F-1C61-464E-93BD-E3CD1D573E99}" type="sibTrans" cxnId="{A10F19C9-160F-4C43-8B88-38EE7F5B075A}">
      <dgm:prSet/>
      <dgm:spPr/>
      <dgm:t>
        <a:bodyPr/>
        <a:lstStyle/>
        <a:p>
          <a:endParaRPr lang="en-CA"/>
        </a:p>
      </dgm:t>
    </dgm:pt>
    <dgm:pt modelId="{9A3846ED-C8FE-4E10-8F6E-2E56853C219D}">
      <dgm:prSet phldrT="[Text]"/>
      <dgm:spPr/>
      <dgm:t>
        <a:bodyPr/>
        <a:lstStyle/>
        <a:p>
          <a:r>
            <a:rPr lang="en-US" dirty="0"/>
            <a:t>Data Cleaning</a:t>
          </a:r>
          <a:endParaRPr lang="en-CA" dirty="0"/>
        </a:p>
      </dgm:t>
    </dgm:pt>
    <dgm:pt modelId="{4B7085EE-5531-49F7-8BFF-6B553DD27A47}" type="parTrans" cxnId="{46DC6C87-84EA-4BF6-A66F-076965474258}">
      <dgm:prSet/>
      <dgm:spPr/>
      <dgm:t>
        <a:bodyPr/>
        <a:lstStyle/>
        <a:p>
          <a:endParaRPr lang="en-CA"/>
        </a:p>
      </dgm:t>
    </dgm:pt>
    <dgm:pt modelId="{81DB1FAE-68E9-4A89-9BA0-045D9D4D1B4B}" type="sibTrans" cxnId="{46DC6C87-84EA-4BF6-A66F-076965474258}">
      <dgm:prSet/>
      <dgm:spPr/>
      <dgm:t>
        <a:bodyPr/>
        <a:lstStyle/>
        <a:p>
          <a:endParaRPr lang="en-CA"/>
        </a:p>
      </dgm:t>
    </dgm:pt>
    <dgm:pt modelId="{C52365C3-29A8-4D06-A4D2-7058FE8F9F28}">
      <dgm:prSet phldrT="[Text]"/>
      <dgm:spPr/>
      <dgm:t>
        <a:bodyPr/>
        <a:lstStyle/>
        <a:p>
          <a:r>
            <a:rPr lang="en-US" dirty="0"/>
            <a:t> </a:t>
          </a:r>
          <a:endParaRPr lang="en-CA" dirty="0"/>
        </a:p>
      </dgm:t>
    </dgm:pt>
    <dgm:pt modelId="{408AE93E-F4F0-48E1-9602-64E505FA61AC}" type="parTrans" cxnId="{39359F09-A4A2-4790-9527-43EA91773F8D}">
      <dgm:prSet/>
      <dgm:spPr/>
      <dgm:t>
        <a:bodyPr/>
        <a:lstStyle/>
        <a:p>
          <a:endParaRPr lang="en-CA"/>
        </a:p>
      </dgm:t>
    </dgm:pt>
    <dgm:pt modelId="{EF4CD544-162A-45DB-9BB0-CB06ADFFC73F}" type="sibTrans" cxnId="{39359F09-A4A2-4790-9527-43EA91773F8D}">
      <dgm:prSet/>
      <dgm:spPr/>
      <dgm:t>
        <a:bodyPr/>
        <a:lstStyle/>
        <a:p>
          <a:endParaRPr lang="en-CA"/>
        </a:p>
      </dgm:t>
    </dgm:pt>
    <dgm:pt modelId="{68D0BCFD-9AC6-458B-833D-CCD9C715469C}">
      <dgm:prSet phldrT="[Text]"/>
      <dgm:spPr/>
      <dgm:t>
        <a:bodyPr/>
        <a:lstStyle/>
        <a:p>
          <a:r>
            <a:rPr lang="en-US" dirty="0"/>
            <a:t>Exploratory Data Analysis</a:t>
          </a:r>
          <a:endParaRPr lang="en-CA" dirty="0"/>
        </a:p>
      </dgm:t>
    </dgm:pt>
    <dgm:pt modelId="{5F981D24-CBDC-47AD-ADE2-80FBE03530AA}" type="parTrans" cxnId="{88B6370E-8933-4C0E-9886-D25757AB215C}">
      <dgm:prSet/>
      <dgm:spPr/>
      <dgm:t>
        <a:bodyPr/>
        <a:lstStyle/>
        <a:p>
          <a:endParaRPr lang="en-CA"/>
        </a:p>
      </dgm:t>
    </dgm:pt>
    <dgm:pt modelId="{555FA9D7-21D7-4FC9-891E-A6C4C3A3B3F4}" type="sibTrans" cxnId="{88B6370E-8933-4C0E-9886-D25757AB215C}">
      <dgm:prSet/>
      <dgm:spPr/>
      <dgm:t>
        <a:bodyPr/>
        <a:lstStyle/>
        <a:p>
          <a:endParaRPr lang="en-CA"/>
        </a:p>
      </dgm:t>
    </dgm:pt>
    <dgm:pt modelId="{A0F46C0E-8BC4-4153-AB65-653569C658CB}">
      <dgm:prSet phldrT="[Text]"/>
      <dgm:spPr/>
      <dgm:t>
        <a:bodyPr/>
        <a:lstStyle/>
        <a:p>
          <a:r>
            <a:rPr lang="en-US" dirty="0"/>
            <a:t> </a:t>
          </a:r>
          <a:endParaRPr lang="en-CA" dirty="0"/>
        </a:p>
      </dgm:t>
    </dgm:pt>
    <dgm:pt modelId="{E52B5645-1AC2-41F4-9802-1C5C11BCDEFE}" type="parTrans" cxnId="{583A9895-873F-47E3-81C1-FEC002071D61}">
      <dgm:prSet/>
      <dgm:spPr/>
      <dgm:t>
        <a:bodyPr/>
        <a:lstStyle/>
        <a:p>
          <a:endParaRPr lang="en-CA"/>
        </a:p>
      </dgm:t>
    </dgm:pt>
    <dgm:pt modelId="{90F0AEA8-A76F-44FA-AC1C-82D7C525246B}" type="sibTrans" cxnId="{583A9895-873F-47E3-81C1-FEC002071D61}">
      <dgm:prSet/>
      <dgm:spPr/>
      <dgm:t>
        <a:bodyPr/>
        <a:lstStyle/>
        <a:p>
          <a:endParaRPr lang="en-CA"/>
        </a:p>
      </dgm:t>
    </dgm:pt>
    <dgm:pt modelId="{A370B538-0ADF-4549-95D8-42231A48C641}">
      <dgm:prSet phldrT="[Text]"/>
      <dgm:spPr/>
      <dgm:t>
        <a:bodyPr/>
        <a:lstStyle/>
        <a:p>
          <a:r>
            <a:rPr lang="en-US" dirty="0"/>
            <a:t>Model Preparation</a:t>
          </a:r>
          <a:endParaRPr lang="en-CA" dirty="0"/>
        </a:p>
      </dgm:t>
    </dgm:pt>
    <dgm:pt modelId="{C2142E91-8C67-4ECC-BE71-F626F013E7FE}" type="parTrans" cxnId="{128708BF-1B60-4CF5-8D24-A707AC00832B}">
      <dgm:prSet/>
      <dgm:spPr/>
      <dgm:t>
        <a:bodyPr/>
        <a:lstStyle/>
        <a:p>
          <a:endParaRPr lang="en-CA"/>
        </a:p>
      </dgm:t>
    </dgm:pt>
    <dgm:pt modelId="{2266B35E-5521-4F94-8870-98E05E579819}" type="sibTrans" cxnId="{128708BF-1B60-4CF5-8D24-A707AC00832B}">
      <dgm:prSet/>
      <dgm:spPr/>
      <dgm:t>
        <a:bodyPr/>
        <a:lstStyle/>
        <a:p>
          <a:endParaRPr lang="en-CA"/>
        </a:p>
      </dgm:t>
    </dgm:pt>
    <dgm:pt modelId="{0F97B0BD-617D-44B2-AD6E-9CE4E5C28A81}">
      <dgm:prSet/>
      <dgm:spPr/>
      <dgm:t>
        <a:bodyPr/>
        <a:lstStyle/>
        <a:p>
          <a:endParaRPr lang="en-CA"/>
        </a:p>
      </dgm:t>
    </dgm:pt>
    <dgm:pt modelId="{509C6730-C01E-4C01-9A96-F6D2F46CB773}" type="parTrans" cxnId="{547F1EF5-F1E0-49E0-986E-4BCD079CE745}">
      <dgm:prSet/>
      <dgm:spPr/>
      <dgm:t>
        <a:bodyPr/>
        <a:lstStyle/>
        <a:p>
          <a:endParaRPr lang="en-CA"/>
        </a:p>
      </dgm:t>
    </dgm:pt>
    <dgm:pt modelId="{97FDBB16-EADC-4990-BEFF-1519FBD5DA61}" type="sibTrans" cxnId="{547F1EF5-F1E0-49E0-986E-4BCD079CE745}">
      <dgm:prSet/>
      <dgm:spPr/>
      <dgm:t>
        <a:bodyPr/>
        <a:lstStyle/>
        <a:p>
          <a:endParaRPr lang="en-CA"/>
        </a:p>
      </dgm:t>
    </dgm:pt>
    <dgm:pt modelId="{DADA1ABC-263D-4246-B9CA-C02EDE30ADA7}">
      <dgm:prSet/>
      <dgm:spPr/>
      <dgm:t>
        <a:bodyPr/>
        <a:lstStyle/>
        <a:p>
          <a:endParaRPr lang="en-CA"/>
        </a:p>
      </dgm:t>
    </dgm:pt>
    <dgm:pt modelId="{20781D97-4B63-4CA7-A89C-208195213E6B}" type="parTrans" cxnId="{33CAF14F-1A0B-4A0E-8B8E-A48EC07DC534}">
      <dgm:prSet/>
      <dgm:spPr/>
      <dgm:t>
        <a:bodyPr/>
        <a:lstStyle/>
        <a:p>
          <a:endParaRPr lang="en-CA"/>
        </a:p>
      </dgm:t>
    </dgm:pt>
    <dgm:pt modelId="{F5E48B9A-F0DC-4084-8D70-4BB1267D6BF3}" type="sibTrans" cxnId="{33CAF14F-1A0B-4A0E-8B8E-A48EC07DC534}">
      <dgm:prSet/>
      <dgm:spPr/>
      <dgm:t>
        <a:bodyPr/>
        <a:lstStyle/>
        <a:p>
          <a:endParaRPr lang="en-CA"/>
        </a:p>
      </dgm:t>
    </dgm:pt>
    <dgm:pt modelId="{5DDEC075-01BD-447F-9AF1-7F1707DE4C4B}">
      <dgm:prSet/>
      <dgm:spPr/>
      <dgm:t>
        <a:bodyPr/>
        <a:lstStyle/>
        <a:p>
          <a:r>
            <a:rPr lang="en-US" dirty="0"/>
            <a:t>Model Implementation</a:t>
          </a:r>
          <a:endParaRPr lang="en-CA" dirty="0"/>
        </a:p>
      </dgm:t>
    </dgm:pt>
    <dgm:pt modelId="{2D06AD88-7F3A-4F20-BBA5-06339D37AA94}" type="parTrans" cxnId="{89545092-A08E-4164-80D0-911C0E81FA46}">
      <dgm:prSet/>
      <dgm:spPr/>
      <dgm:t>
        <a:bodyPr/>
        <a:lstStyle/>
        <a:p>
          <a:endParaRPr lang="en-CA"/>
        </a:p>
      </dgm:t>
    </dgm:pt>
    <dgm:pt modelId="{305254E0-A13E-497F-9644-C21824AFB109}" type="sibTrans" cxnId="{89545092-A08E-4164-80D0-911C0E81FA46}">
      <dgm:prSet/>
      <dgm:spPr/>
      <dgm:t>
        <a:bodyPr/>
        <a:lstStyle/>
        <a:p>
          <a:endParaRPr lang="en-CA"/>
        </a:p>
      </dgm:t>
    </dgm:pt>
    <dgm:pt modelId="{7577BE0A-520E-4575-91C1-1B2518E9EEC2}">
      <dgm:prSet/>
      <dgm:spPr/>
      <dgm:t>
        <a:bodyPr/>
        <a:lstStyle/>
        <a:p>
          <a:r>
            <a:rPr lang="en-US" dirty="0"/>
            <a:t>Bonus</a:t>
          </a:r>
          <a:endParaRPr lang="en-CA" dirty="0"/>
        </a:p>
      </dgm:t>
    </dgm:pt>
    <dgm:pt modelId="{F239DCD5-0DDD-4E11-92C7-38E08F505892}" type="parTrans" cxnId="{5DF8AD3C-3B70-4A07-A83F-74DAC47B612F}">
      <dgm:prSet/>
      <dgm:spPr/>
      <dgm:t>
        <a:bodyPr/>
        <a:lstStyle/>
        <a:p>
          <a:endParaRPr lang="en-CA"/>
        </a:p>
      </dgm:t>
    </dgm:pt>
    <dgm:pt modelId="{4014F004-1071-406A-A088-D724BA1D9C77}" type="sibTrans" cxnId="{5DF8AD3C-3B70-4A07-A83F-74DAC47B612F}">
      <dgm:prSet/>
      <dgm:spPr/>
      <dgm:t>
        <a:bodyPr/>
        <a:lstStyle/>
        <a:p>
          <a:endParaRPr lang="en-CA"/>
        </a:p>
      </dgm:t>
    </dgm:pt>
    <dgm:pt modelId="{B2656F63-4F0C-4315-8A28-FB74E622D97B}">
      <dgm:prSet phldrT="[Text]"/>
      <dgm:spPr/>
      <dgm:t>
        <a:bodyPr/>
        <a:lstStyle/>
        <a:p>
          <a:r>
            <a:rPr lang="en-US" dirty="0"/>
            <a:t>Cleaned all the tweets and removed stop words</a:t>
          </a:r>
          <a:endParaRPr lang="en-CA" dirty="0"/>
        </a:p>
      </dgm:t>
    </dgm:pt>
    <dgm:pt modelId="{8CC3F66B-C9A3-44E2-977E-98BB0B8C15D2}" type="parTrans" cxnId="{6ABB3FD1-CA9E-472B-B6D1-5C3B37CC13AA}">
      <dgm:prSet/>
      <dgm:spPr/>
      <dgm:t>
        <a:bodyPr/>
        <a:lstStyle/>
        <a:p>
          <a:endParaRPr lang="en-CA"/>
        </a:p>
      </dgm:t>
    </dgm:pt>
    <dgm:pt modelId="{EC92D1E8-686A-4CA3-B74A-DF83F9940069}" type="sibTrans" cxnId="{6ABB3FD1-CA9E-472B-B6D1-5C3B37CC13AA}">
      <dgm:prSet/>
      <dgm:spPr/>
      <dgm:t>
        <a:bodyPr/>
        <a:lstStyle/>
        <a:p>
          <a:endParaRPr lang="en-CA"/>
        </a:p>
      </dgm:t>
    </dgm:pt>
    <dgm:pt modelId="{6B638FC7-BB86-412D-9F03-48DA7FCCA6FA}">
      <dgm:prSet phldrT="[Text]"/>
      <dgm:spPr/>
      <dgm:t>
        <a:bodyPr/>
        <a:lstStyle/>
        <a:p>
          <a:r>
            <a:rPr lang="en-US" dirty="0"/>
            <a:t>Divided the tweets based on the file</a:t>
          </a:r>
          <a:endParaRPr lang="en-CA" dirty="0"/>
        </a:p>
      </dgm:t>
    </dgm:pt>
    <dgm:pt modelId="{70F7CD1D-CAAA-493B-9A22-E4B06E64617D}" type="parTrans" cxnId="{D8B6413C-5D87-410B-9555-D1F0E71C11F6}">
      <dgm:prSet/>
      <dgm:spPr/>
      <dgm:t>
        <a:bodyPr/>
        <a:lstStyle/>
        <a:p>
          <a:endParaRPr lang="en-CA"/>
        </a:p>
      </dgm:t>
    </dgm:pt>
    <dgm:pt modelId="{5BA99526-8EDA-4C3A-B0C4-927E11E89413}" type="sibTrans" cxnId="{D8B6413C-5D87-410B-9555-D1F0E71C11F6}">
      <dgm:prSet/>
      <dgm:spPr/>
      <dgm:t>
        <a:bodyPr/>
        <a:lstStyle/>
        <a:p>
          <a:endParaRPr lang="en-CA"/>
        </a:p>
      </dgm:t>
    </dgm:pt>
    <dgm:pt modelId="{969D5E17-E674-44E6-A4F1-B69D7475CA74}">
      <dgm:prSet phldrT="[Text]"/>
      <dgm:spPr/>
      <dgm:t>
        <a:bodyPr/>
        <a:lstStyle/>
        <a:p>
          <a:r>
            <a:rPr lang="en-US" dirty="0"/>
            <a:t>Implemented different features (TF_IDF and Bag of Words)</a:t>
          </a:r>
          <a:endParaRPr lang="en-CA" dirty="0"/>
        </a:p>
      </dgm:t>
    </dgm:pt>
    <dgm:pt modelId="{D2277E67-F190-47C4-AA2E-09989CA5D05D}" type="parTrans" cxnId="{D29B554B-8F6C-46E4-BB61-44E9F8962E92}">
      <dgm:prSet/>
      <dgm:spPr/>
      <dgm:t>
        <a:bodyPr/>
        <a:lstStyle/>
        <a:p>
          <a:endParaRPr lang="en-CA"/>
        </a:p>
      </dgm:t>
    </dgm:pt>
    <dgm:pt modelId="{5E6DDA72-9351-44F6-8ADE-BF31AD04BF98}" type="sibTrans" cxnId="{D29B554B-8F6C-46E4-BB61-44E9F8962E92}">
      <dgm:prSet/>
      <dgm:spPr/>
      <dgm:t>
        <a:bodyPr/>
        <a:lstStyle/>
        <a:p>
          <a:endParaRPr lang="en-CA"/>
        </a:p>
      </dgm:t>
    </dgm:pt>
    <dgm:pt modelId="{C9FFBBCD-8653-4CB8-9616-69C421777DF1}">
      <dgm:prSet/>
      <dgm:spPr/>
      <dgm:t>
        <a:bodyPr/>
        <a:lstStyle/>
        <a:p>
          <a:r>
            <a:rPr lang="en-US" dirty="0"/>
            <a:t>Implemented 7 models</a:t>
          </a:r>
          <a:endParaRPr lang="en-CA" dirty="0"/>
        </a:p>
      </dgm:t>
    </dgm:pt>
    <dgm:pt modelId="{0941C825-CD9F-4EA8-AFCE-596886193DD3}" type="parTrans" cxnId="{B8A55FB1-CF42-4172-9BA4-1E29321FA2CC}">
      <dgm:prSet/>
      <dgm:spPr/>
      <dgm:t>
        <a:bodyPr/>
        <a:lstStyle/>
        <a:p>
          <a:endParaRPr lang="en-CA"/>
        </a:p>
      </dgm:t>
    </dgm:pt>
    <dgm:pt modelId="{41DEECBA-2E07-4CD0-B92E-B7723DE269DF}" type="sibTrans" cxnId="{B8A55FB1-CF42-4172-9BA4-1E29321FA2CC}">
      <dgm:prSet/>
      <dgm:spPr/>
      <dgm:t>
        <a:bodyPr/>
        <a:lstStyle/>
        <a:p>
          <a:endParaRPr lang="en-CA"/>
        </a:p>
      </dgm:t>
    </dgm:pt>
    <dgm:pt modelId="{48EA1134-1F9A-4D67-A284-59694BF1FF2B}">
      <dgm:prSet/>
      <dgm:spPr/>
      <dgm:t>
        <a:bodyPr/>
        <a:lstStyle/>
        <a:p>
          <a:r>
            <a:rPr lang="en-US" dirty="0"/>
            <a:t>Bonus Visualization and Using TensorFlow on US_electin_2020 file</a:t>
          </a:r>
          <a:endParaRPr lang="en-CA" dirty="0"/>
        </a:p>
      </dgm:t>
    </dgm:pt>
    <dgm:pt modelId="{C689652E-B239-4077-940B-AD72B4F2A975}" type="parTrans" cxnId="{1BDBBA9D-0E85-4CBB-9D3B-75E7263DE51D}">
      <dgm:prSet/>
      <dgm:spPr/>
      <dgm:t>
        <a:bodyPr/>
        <a:lstStyle/>
        <a:p>
          <a:endParaRPr lang="en-CA"/>
        </a:p>
      </dgm:t>
    </dgm:pt>
    <dgm:pt modelId="{67A34112-C0B5-460B-AB77-490252D2122C}" type="sibTrans" cxnId="{1BDBBA9D-0E85-4CBB-9D3B-75E7263DE51D}">
      <dgm:prSet/>
      <dgm:spPr/>
      <dgm:t>
        <a:bodyPr/>
        <a:lstStyle/>
        <a:p>
          <a:endParaRPr lang="en-CA"/>
        </a:p>
      </dgm:t>
    </dgm:pt>
    <dgm:pt modelId="{1BFBD5DA-B60C-4203-9468-7C7A26EDB301}" type="pres">
      <dgm:prSet presAssocID="{1D37D12D-114E-4806-B08D-996FE9DDBD8F}" presName="linearFlow" presStyleCnt="0">
        <dgm:presLayoutVars>
          <dgm:dir/>
          <dgm:animLvl val="lvl"/>
          <dgm:resizeHandles val="exact"/>
        </dgm:presLayoutVars>
      </dgm:prSet>
      <dgm:spPr/>
    </dgm:pt>
    <dgm:pt modelId="{9FCE1C00-A19C-437E-B10F-1A46DE1001E5}" type="pres">
      <dgm:prSet presAssocID="{A906B2D1-EF54-4F7E-814C-B0522D398759}" presName="composite" presStyleCnt="0"/>
      <dgm:spPr/>
    </dgm:pt>
    <dgm:pt modelId="{59F098D9-9C31-4A55-ACE8-9B2BC44BF1F0}" type="pres">
      <dgm:prSet presAssocID="{A906B2D1-EF54-4F7E-814C-B0522D398759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30EE04AB-FD0B-46CD-8A14-60AAEE293362}" type="pres">
      <dgm:prSet presAssocID="{A906B2D1-EF54-4F7E-814C-B0522D398759}" presName="descendantText" presStyleLbl="alignAcc1" presStyleIdx="0" presStyleCnt="5">
        <dgm:presLayoutVars>
          <dgm:bulletEnabled val="1"/>
        </dgm:presLayoutVars>
      </dgm:prSet>
      <dgm:spPr/>
    </dgm:pt>
    <dgm:pt modelId="{26586D01-B0A3-4EAD-857B-BCCBB9D43CE3}" type="pres">
      <dgm:prSet presAssocID="{66AE843F-1C61-464E-93BD-E3CD1D573E99}" presName="sp" presStyleCnt="0"/>
      <dgm:spPr/>
    </dgm:pt>
    <dgm:pt modelId="{023E6015-8A81-4FE5-808F-4C8E212E8235}" type="pres">
      <dgm:prSet presAssocID="{C52365C3-29A8-4D06-A4D2-7058FE8F9F28}" presName="composite" presStyleCnt="0"/>
      <dgm:spPr/>
    </dgm:pt>
    <dgm:pt modelId="{E9B0EEFE-12CE-4F21-BF86-EA0A29FA3667}" type="pres">
      <dgm:prSet presAssocID="{C52365C3-29A8-4D06-A4D2-7058FE8F9F28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BA8E95D7-EF61-48B6-8EF4-5E3D1C3A09B1}" type="pres">
      <dgm:prSet presAssocID="{C52365C3-29A8-4D06-A4D2-7058FE8F9F28}" presName="descendantText" presStyleLbl="alignAcc1" presStyleIdx="1" presStyleCnt="5">
        <dgm:presLayoutVars>
          <dgm:bulletEnabled val="1"/>
        </dgm:presLayoutVars>
      </dgm:prSet>
      <dgm:spPr/>
    </dgm:pt>
    <dgm:pt modelId="{202F8904-539D-4339-A8DF-552D7670F774}" type="pres">
      <dgm:prSet presAssocID="{EF4CD544-162A-45DB-9BB0-CB06ADFFC73F}" presName="sp" presStyleCnt="0"/>
      <dgm:spPr/>
    </dgm:pt>
    <dgm:pt modelId="{EA461E89-2459-48F9-A730-4CCBC35B61A8}" type="pres">
      <dgm:prSet presAssocID="{A0F46C0E-8BC4-4153-AB65-653569C658CB}" presName="composite" presStyleCnt="0"/>
      <dgm:spPr/>
    </dgm:pt>
    <dgm:pt modelId="{6E7A7FF5-04CA-4D45-B914-D550BA477825}" type="pres">
      <dgm:prSet presAssocID="{A0F46C0E-8BC4-4153-AB65-653569C658CB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73E2D310-F809-468B-B3A0-9E464CC12C2C}" type="pres">
      <dgm:prSet presAssocID="{A0F46C0E-8BC4-4153-AB65-653569C658CB}" presName="descendantText" presStyleLbl="alignAcc1" presStyleIdx="2" presStyleCnt="5">
        <dgm:presLayoutVars>
          <dgm:bulletEnabled val="1"/>
        </dgm:presLayoutVars>
      </dgm:prSet>
      <dgm:spPr/>
    </dgm:pt>
    <dgm:pt modelId="{E2EFD51E-3BEA-4C4C-A6AC-0DD387994580}" type="pres">
      <dgm:prSet presAssocID="{90F0AEA8-A76F-44FA-AC1C-82D7C525246B}" presName="sp" presStyleCnt="0"/>
      <dgm:spPr/>
    </dgm:pt>
    <dgm:pt modelId="{F9916304-AE68-4E6A-83C3-AFE1513A540D}" type="pres">
      <dgm:prSet presAssocID="{0F97B0BD-617D-44B2-AD6E-9CE4E5C28A81}" presName="composite" presStyleCnt="0"/>
      <dgm:spPr/>
    </dgm:pt>
    <dgm:pt modelId="{54B523A2-02B1-49F8-9F0C-12DCDAB25FD0}" type="pres">
      <dgm:prSet presAssocID="{0F97B0BD-617D-44B2-AD6E-9CE4E5C28A81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385DC237-F529-4403-BBCF-470B494698B2}" type="pres">
      <dgm:prSet presAssocID="{0F97B0BD-617D-44B2-AD6E-9CE4E5C28A81}" presName="descendantText" presStyleLbl="alignAcc1" presStyleIdx="3" presStyleCnt="5">
        <dgm:presLayoutVars>
          <dgm:bulletEnabled val="1"/>
        </dgm:presLayoutVars>
      </dgm:prSet>
      <dgm:spPr/>
    </dgm:pt>
    <dgm:pt modelId="{3410214D-42E3-456A-9EA4-7724BBF355F0}" type="pres">
      <dgm:prSet presAssocID="{97FDBB16-EADC-4990-BEFF-1519FBD5DA61}" presName="sp" presStyleCnt="0"/>
      <dgm:spPr/>
    </dgm:pt>
    <dgm:pt modelId="{92B8EFB3-B27B-4CFC-96EB-0E11B25BE537}" type="pres">
      <dgm:prSet presAssocID="{DADA1ABC-263D-4246-B9CA-C02EDE30ADA7}" presName="composite" presStyleCnt="0"/>
      <dgm:spPr/>
    </dgm:pt>
    <dgm:pt modelId="{10C47861-005F-4E02-A42F-FA5580029B14}" type="pres">
      <dgm:prSet presAssocID="{DADA1ABC-263D-4246-B9CA-C02EDE30ADA7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0B9128E9-C500-435B-B734-8F644665CE11}" type="pres">
      <dgm:prSet presAssocID="{DADA1ABC-263D-4246-B9CA-C02EDE30ADA7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39359F09-A4A2-4790-9527-43EA91773F8D}" srcId="{1D37D12D-114E-4806-B08D-996FE9DDBD8F}" destId="{C52365C3-29A8-4D06-A4D2-7058FE8F9F28}" srcOrd="1" destOrd="0" parTransId="{408AE93E-F4F0-48E1-9602-64E505FA61AC}" sibTransId="{EF4CD544-162A-45DB-9BB0-CB06ADFFC73F}"/>
    <dgm:cxn modelId="{88B6370E-8933-4C0E-9886-D25757AB215C}" srcId="{C52365C3-29A8-4D06-A4D2-7058FE8F9F28}" destId="{68D0BCFD-9AC6-458B-833D-CCD9C715469C}" srcOrd="0" destOrd="0" parTransId="{5F981D24-CBDC-47AD-ADE2-80FBE03530AA}" sibTransId="{555FA9D7-21D7-4FC9-891E-A6C4C3A3B3F4}"/>
    <dgm:cxn modelId="{25520014-69B5-40A1-9DBB-7B1B206D22D3}" type="presOf" srcId="{48EA1134-1F9A-4D67-A284-59694BF1FF2B}" destId="{0B9128E9-C500-435B-B734-8F644665CE11}" srcOrd="0" destOrd="1" presId="urn:microsoft.com/office/officeart/2005/8/layout/chevron2"/>
    <dgm:cxn modelId="{58C77A1D-88BD-420B-9752-E256F7C67F59}" type="presOf" srcId="{0F97B0BD-617D-44B2-AD6E-9CE4E5C28A81}" destId="{54B523A2-02B1-49F8-9F0C-12DCDAB25FD0}" srcOrd="0" destOrd="0" presId="urn:microsoft.com/office/officeart/2005/8/layout/chevron2"/>
    <dgm:cxn modelId="{D8B6413C-5D87-410B-9555-D1F0E71C11F6}" srcId="{68D0BCFD-9AC6-458B-833D-CCD9C715469C}" destId="{6B638FC7-BB86-412D-9F03-48DA7FCCA6FA}" srcOrd="0" destOrd="0" parTransId="{70F7CD1D-CAAA-493B-9A22-E4B06E64617D}" sibTransId="{5BA99526-8EDA-4C3A-B0C4-927E11E89413}"/>
    <dgm:cxn modelId="{5DF8AD3C-3B70-4A07-A83F-74DAC47B612F}" srcId="{DADA1ABC-263D-4246-B9CA-C02EDE30ADA7}" destId="{7577BE0A-520E-4575-91C1-1B2518E9EEC2}" srcOrd="0" destOrd="0" parTransId="{F239DCD5-0DDD-4E11-92C7-38E08F505892}" sibTransId="{4014F004-1071-406A-A088-D724BA1D9C77}"/>
    <dgm:cxn modelId="{A3E4125B-21B6-4E17-BA75-58AC8BA51F73}" type="presOf" srcId="{C52365C3-29A8-4D06-A4D2-7058FE8F9F28}" destId="{E9B0EEFE-12CE-4F21-BF86-EA0A29FA3667}" srcOrd="0" destOrd="0" presId="urn:microsoft.com/office/officeart/2005/8/layout/chevron2"/>
    <dgm:cxn modelId="{75EE6649-10BF-4D9C-AF7F-CDC71850AAA9}" type="presOf" srcId="{DADA1ABC-263D-4246-B9CA-C02EDE30ADA7}" destId="{10C47861-005F-4E02-A42F-FA5580029B14}" srcOrd="0" destOrd="0" presId="urn:microsoft.com/office/officeart/2005/8/layout/chevron2"/>
    <dgm:cxn modelId="{EA03E749-737A-4208-8F26-D8D31DB06ECD}" type="presOf" srcId="{1D37D12D-114E-4806-B08D-996FE9DDBD8F}" destId="{1BFBD5DA-B60C-4203-9468-7C7A26EDB301}" srcOrd="0" destOrd="0" presId="urn:microsoft.com/office/officeart/2005/8/layout/chevron2"/>
    <dgm:cxn modelId="{D29B554B-8F6C-46E4-BB61-44E9F8962E92}" srcId="{A370B538-0ADF-4549-95D8-42231A48C641}" destId="{969D5E17-E674-44E6-A4F1-B69D7475CA74}" srcOrd="0" destOrd="0" parTransId="{D2277E67-F190-47C4-AA2E-09989CA5D05D}" sibTransId="{5E6DDA72-9351-44F6-8ADE-BF31AD04BF98}"/>
    <dgm:cxn modelId="{33CAF14F-1A0B-4A0E-8B8E-A48EC07DC534}" srcId="{1D37D12D-114E-4806-B08D-996FE9DDBD8F}" destId="{DADA1ABC-263D-4246-B9CA-C02EDE30ADA7}" srcOrd="4" destOrd="0" parTransId="{20781D97-4B63-4CA7-A89C-208195213E6B}" sibTransId="{F5E48B9A-F0DC-4084-8D70-4BB1267D6BF3}"/>
    <dgm:cxn modelId="{B5C28A57-0D2D-4044-9A0A-9D4546182491}" type="presOf" srcId="{A0F46C0E-8BC4-4153-AB65-653569C658CB}" destId="{6E7A7FF5-04CA-4D45-B914-D550BA477825}" srcOrd="0" destOrd="0" presId="urn:microsoft.com/office/officeart/2005/8/layout/chevron2"/>
    <dgm:cxn modelId="{3948237D-D731-483F-8B90-EA3F9D21A02C}" type="presOf" srcId="{7577BE0A-520E-4575-91C1-1B2518E9EEC2}" destId="{0B9128E9-C500-435B-B734-8F644665CE11}" srcOrd="0" destOrd="0" presId="urn:microsoft.com/office/officeart/2005/8/layout/chevron2"/>
    <dgm:cxn modelId="{46DC6C87-84EA-4BF6-A66F-076965474258}" srcId="{A906B2D1-EF54-4F7E-814C-B0522D398759}" destId="{9A3846ED-C8FE-4E10-8F6E-2E56853C219D}" srcOrd="0" destOrd="0" parTransId="{4B7085EE-5531-49F7-8BFF-6B553DD27A47}" sibTransId="{81DB1FAE-68E9-4A89-9BA0-045D9D4D1B4B}"/>
    <dgm:cxn modelId="{89545092-A08E-4164-80D0-911C0E81FA46}" srcId="{0F97B0BD-617D-44B2-AD6E-9CE4E5C28A81}" destId="{5DDEC075-01BD-447F-9AF1-7F1707DE4C4B}" srcOrd="0" destOrd="0" parTransId="{2D06AD88-7F3A-4F20-BBA5-06339D37AA94}" sibTransId="{305254E0-A13E-497F-9644-C21824AFB109}"/>
    <dgm:cxn modelId="{583A9895-873F-47E3-81C1-FEC002071D61}" srcId="{1D37D12D-114E-4806-B08D-996FE9DDBD8F}" destId="{A0F46C0E-8BC4-4153-AB65-653569C658CB}" srcOrd="2" destOrd="0" parTransId="{E52B5645-1AC2-41F4-9802-1C5C11BCDEFE}" sibTransId="{90F0AEA8-A76F-44FA-AC1C-82D7C525246B}"/>
    <dgm:cxn modelId="{1BDBBA9D-0E85-4CBB-9D3B-75E7263DE51D}" srcId="{7577BE0A-520E-4575-91C1-1B2518E9EEC2}" destId="{48EA1134-1F9A-4D67-A284-59694BF1FF2B}" srcOrd="0" destOrd="0" parTransId="{C689652E-B239-4077-940B-AD72B4F2A975}" sibTransId="{67A34112-C0B5-460B-AB77-490252D2122C}"/>
    <dgm:cxn modelId="{E2FEAAA8-D7BA-462A-8232-8D3708212E13}" type="presOf" srcId="{5DDEC075-01BD-447F-9AF1-7F1707DE4C4B}" destId="{385DC237-F529-4403-BBCF-470B494698B2}" srcOrd="0" destOrd="0" presId="urn:microsoft.com/office/officeart/2005/8/layout/chevron2"/>
    <dgm:cxn modelId="{B8A55FB1-CF42-4172-9BA4-1E29321FA2CC}" srcId="{5DDEC075-01BD-447F-9AF1-7F1707DE4C4B}" destId="{C9FFBBCD-8653-4CB8-9616-69C421777DF1}" srcOrd="0" destOrd="0" parTransId="{0941C825-CD9F-4EA8-AFCE-596886193DD3}" sibTransId="{41DEECBA-2E07-4CD0-B92E-B7723DE269DF}"/>
    <dgm:cxn modelId="{128708BF-1B60-4CF5-8D24-A707AC00832B}" srcId="{A0F46C0E-8BC4-4153-AB65-653569C658CB}" destId="{A370B538-0ADF-4549-95D8-42231A48C641}" srcOrd="0" destOrd="0" parTransId="{C2142E91-8C67-4ECC-BE71-F626F013E7FE}" sibTransId="{2266B35E-5521-4F94-8870-98E05E579819}"/>
    <dgm:cxn modelId="{A10F19C9-160F-4C43-8B88-38EE7F5B075A}" srcId="{1D37D12D-114E-4806-B08D-996FE9DDBD8F}" destId="{A906B2D1-EF54-4F7E-814C-B0522D398759}" srcOrd="0" destOrd="0" parTransId="{F168F003-33F9-438A-B9A5-D29C8EC48A97}" sibTransId="{66AE843F-1C61-464E-93BD-E3CD1D573E99}"/>
    <dgm:cxn modelId="{C3D73ACA-F270-484B-ADCC-03F2C61C16AE}" type="presOf" srcId="{A906B2D1-EF54-4F7E-814C-B0522D398759}" destId="{59F098D9-9C31-4A55-ACE8-9B2BC44BF1F0}" srcOrd="0" destOrd="0" presId="urn:microsoft.com/office/officeart/2005/8/layout/chevron2"/>
    <dgm:cxn modelId="{6ABB3FD1-CA9E-472B-B6D1-5C3B37CC13AA}" srcId="{9A3846ED-C8FE-4E10-8F6E-2E56853C219D}" destId="{B2656F63-4F0C-4315-8A28-FB74E622D97B}" srcOrd="0" destOrd="0" parTransId="{8CC3F66B-C9A3-44E2-977E-98BB0B8C15D2}" sibTransId="{EC92D1E8-686A-4CA3-B74A-DF83F9940069}"/>
    <dgm:cxn modelId="{3F9D85D3-381E-4640-B5F6-7D57D1384420}" type="presOf" srcId="{C9FFBBCD-8653-4CB8-9616-69C421777DF1}" destId="{385DC237-F529-4403-BBCF-470B494698B2}" srcOrd="0" destOrd="1" presId="urn:microsoft.com/office/officeart/2005/8/layout/chevron2"/>
    <dgm:cxn modelId="{A9A0EAD5-FB0C-434F-9E7A-230875DA498B}" type="presOf" srcId="{68D0BCFD-9AC6-458B-833D-CCD9C715469C}" destId="{BA8E95D7-EF61-48B6-8EF4-5E3D1C3A09B1}" srcOrd="0" destOrd="0" presId="urn:microsoft.com/office/officeart/2005/8/layout/chevron2"/>
    <dgm:cxn modelId="{B612CED7-5DE7-41CF-83D2-FF8908D86745}" type="presOf" srcId="{969D5E17-E674-44E6-A4F1-B69D7475CA74}" destId="{73E2D310-F809-468B-B3A0-9E464CC12C2C}" srcOrd="0" destOrd="1" presId="urn:microsoft.com/office/officeart/2005/8/layout/chevron2"/>
    <dgm:cxn modelId="{196E20EF-4824-4B75-9F85-6881F4734744}" type="presOf" srcId="{9A3846ED-C8FE-4E10-8F6E-2E56853C219D}" destId="{30EE04AB-FD0B-46CD-8A14-60AAEE293362}" srcOrd="0" destOrd="0" presId="urn:microsoft.com/office/officeart/2005/8/layout/chevron2"/>
    <dgm:cxn modelId="{49ED33F4-D8D5-4E67-BAED-0B1D073FF6BA}" type="presOf" srcId="{A370B538-0ADF-4549-95D8-42231A48C641}" destId="{73E2D310-F809-468B-B3A0-9E464CC12C2C}" srcOrd="0" destOrd="0" presId="urn:microsoft.com/office/officeart/2005/8/layout/chevron2"/>
    <dgm:cxn modelId="{8CF50AF5-A082-4165-A3FF-A576DF8E1E08}" type="presOf" srcId="{6B638FC7-BB86-412D-9F03-48DA7FCCA6FA}" destId="{BA8E95D7-EF61-48B6-8EF4-5E3D1C3A09B1}" srcOrd="0" destOrd="1" presId="urn:microsoft.com/office/officeart/2005/8/layout/chevron2"/>
    <dgm:cxn modelId="{547F1EF5-F1E0-49E0-986E-4BCD079CE745}" srcId="{1D37D12D-114E-4806-B08D-996FE9DDBD8F}" destId="{0F97B0BD-617D-44B2-AD6E-9CE4E5C28A81}" srcOrd="3" destOrd="0" parTransId="{509C6730-C01E-4C01-9A96-F6D2F46CB773}" sibTransId="{97FDBB16-EADC-4990-BEFF-1519FBD5DA61}"/>
    <dgm:cxn modelId="{27400CFF-D99A-4606-957D-37A972142D61}" type="presOf" srcId="{B2656F63-4F0C-4315-8A28-FB74E622D97B}" destId="{30EE04AB-FD0B-46CD-8A14-60AAEE293362}" srcOrd="0" destOrd="1" presId="urn:microsoft.com/office/officeart/2005/8/layout/chevron2"/>
    <dgm:cxn modelId="{99668AAA-BC81-47A4-AFF7-45CD54F14A0A}" type="presParOf" srcId="{1BFBD5DA-B60C-4203-9468-7C7A26EDB301}" destId="{9FCE1C00-A19C-437E-B10F-1A46DE1001E5}" srcOrd="0" destOrd="0" presId="urn:microsoft.com/office/officeart/2005/8/layout/chevron2"/>
    <dgm:cxn modelId="{FCE0AEA0-18A8-4749-9757-DDA0A5B906FC}" type="presParOf" srcId="{9FCE1C00-A19C-437E-B10F-1A46DE1001E5}" destId="{59F098D9-9C31-4A55-ACE8-9B2BC44BF1F0}" srcOrd="0" destOrd="0" presId="urn:microsoft.com/office/officeart/2005/8/layout/chevron2"/>
    <dgm:cxn modelId="{8D6FCFF3-7603-447B-9FDF-CAF7DBD842CC}" type="presParOf" srcId="{9FCE1C00-A19C-437E-B10F-1A46DE1001E5}" destId="{30EE04AB-FD0B-46CD-8A14-60AAEE293362}" srcOrd="1" destOrd="0" presId="urn:microsoft.com/office/officeart/2005/8/layout/chevron2"/>
    <dgm:cxn modelId="{89D2FFBA-7B54-4902-AD54-FD0E480A8886}" type="presParOf" srcId="{1BFBD5DA-B60C-4203-9468-7C7A26EDB301}" destId="{26586D01-B0A3-4EAD-857B-BCCBB9D43CE3}" srcOrd="1" destOrd="0" presId="urn:microsoft.com/office/officeart/2005/8/layout/chevron2"/>
    <dgm:cxn modelId="{ECB8CF02-6246-4AA9-BCEB-B3A96DA0C1BE}" type="presParOf" srcId="{1BFBD5DA-B60C-4203-9468-7C7A26EDB301}" destId="{023E6015-8A81-4FE5-808F-4C8E212E8235}" srcOrd="2" destOrd="0" presId="urn:microsoft.com/office/officeart/2005/8/layout/chevron2"/>
    <dgm:cxn modelId="{BEE38F13-266A-447E-877A-1E618E065930}" type="presParOf" srcId="{023E6015-8A81-4FE5-808F-4C8E212E8235}" destId="{E9B0EEFE-12CE-4F21-BF86-EA0A29FA3667}" srcOrd="0" destOrd="0" presId="urn:microsoft.com/office/officeart/2005/8/layout/chevron2"/>
    <dgm:cxn modelId="{F17E9EBC-DBF6-40FA-8B12-55B097F9F7AD}" type="presParOf" srcId="{023E6015-8A81-4FE5-808F-4C8E212E8235}" destId="{BA8E95D7-EF61-48B6-8EF4-5E3D1C3A09B1}" srcOrd="1" destOrd="0" presId="urn:microsoft.com/office/officeart/2005/8/layout/chevron2"/>
    <dgm:cxn modelId="{348A04F8-A5D2-4E0B-8F37-F147047DE061}" type="presParOf" srcId="{1BFBD5DA-B60C-4203-9468-7C7A26EDB301}" destId="{202F8904-539D-4339-A8DF-552D7670F774}" srcOrd="3" destOrd="0" presId="urn:microsoft.com/office/officeart/2005/8/layout/chevron2"/>
    <dgm:cxn modelId="{0996844F-C867-44A5-8207-4CE8C193E5F2}" type="presParOf" srcId="{1BFBD5DA-B60C-4203-9468-7C7A26EDB301}" destId="{EA461E89-2459-48F9-A730-4CCBC35B61A8}" srcOrd="4" destOrd="0" presId="urn:microsoft.com/office/officeart/2005/8/layout/chevron2"/>
    <dgm:cxn modelId="{DB129310-E4BC-4141-980C-4679C595B184}" type="presParOf" srcId="{EA461E89-2459-48F9-A730-4CCBC35B61A8}" destId="{6E7A7FF5-04CA-4D45-B914-D550BA477825}" srcOrd="0" destOrd="0" presId="urn:microsoft.com/office/officeart/2005/8/layout/chevron2"/>
    <dgm:cxn modelId="{B7AA4AE5-81BA-449D-956A-E90C3567016D}" type="presParOf" srcId="{EA461E89-2459-48F9-A730-4CCBC35B61A8}" destId="{73E2D310-F809-468B-B3A0-9E464CC12C2C}" srcOrd="1" destOrd="0" presId="urn:microsoft.com/office/officeart/2005/8/layout/chevron2"/>
    <dgm:cxn modelId="{3B887E04-6500-41B4-A2A7-AE57A2D542E7}" type="presParOf" srcId="{1BFBD5DA-B60C-4203-9468-7C7A26EDB301}" destId="{E2EFD51E-3BEA-4C4C-A6AC-0DD387994580}" srcOrd="5" destOrd="0" presId="urn:microsoft.com/office/officeart/2005/8/layout/chevron2"/>
    <dgm:cxn modelId="{4B9919AA-5F52-454F-B400-F691E84A1D00}" type="presParOf" srcId="{1BFBD5DA-B60C-4203-9468-7C7A26EDB301}" destId="{F9916304-AE68-4E6A-83C3-AFE1513A540D}" srcOrd="6" destOrd="0" presId="urn:microsoft.com/office/officeart/2005/8/layout/chevron2"/>
    <dgm:cxn modelId="{6FA47D4F-A722-4B67-872E-75B41A2C1E1E}" type="presParOf" srcId="{F9916304-AE68-4E6A-83C3-AFE1513A540D}" destId="{54B523A2-02B1-49F8-9F0C-12DCDAB25FD0}" srcOrd="0" destOrd="0" presId="urn:microsoft.com/office/officeart/2005/8/layout/chevron2"/>
    <dgm:cxn modelId="{C42F0861-24C9-41F3-980E-F68CF90F78EE}" type="presParOf" srcId="{F9916304-AE68-4E6A-83C3-AFE1513A540D}" destId="{385DC237-F529-4403-BBCF-470B494698B2}" srcOrd="1" destOrd="0" presId="urn:microsoft.com/office/officeart/2005/8/layout/chevron2"/>
    <dgm:cxn modelId="{FFAF3120-CDA1-496B-90C5-BB48916DA203}" type="presParOf" srcId="{1BFBD5DA-B60C-4203-9468-7C7A26EDB301}" destId="{3410214D-42E3-456A-9EA4-7724BBF355F0}" srcOrd="7" destOrd="0" presId="urn:microsoft.com/office/officeart/2005/8/layout/chevron2"/>
    <dgm:cxn modelId="{19180928-EC47-45C5-A839-DD221DC9F4AA}" type="presParOf" srcId="{1BFBD5DA-B60C-4203-9468-7C7A26EDB301}" destId="{92B8EFB3-B27B-4CFC-96EB-0E11B25BE537}" srcOrd="8" destOrd="0" presId="urn:microsoft.com/office/officeart/2005/8/layout/chevron2"/>
    <dgm:cxn modelId="{7CE76D77-3554-4FC2-B47A-2DC11BF67DBB}" type="presParOf" srcId="{92B8EFB3-B27B-4CFC-96EB-0E11B25BE537}" destId="{10C47861-005F-4E02-A42F-FA5580029B14}" srcOrd="0" destOrd="0" presId="urn:microsoft.com/office/officeart/2005/8/layout/chevron2"/>
    <dgm:cxn modelId="{3107F09C-13D9-4D69-ABF4-6A2C6C5A7EE3}" type="presParOf" srcId="{92B8EFB3-B27B-4CFC-96EB-0E11B25BE537}" destId="{0B9128E9-C500-435B-B734-8F644665CE1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F098D9-9C31-4A55-ACE8-9B2BC44BF1F0}">
      <dsp:nvSpPr>
        <dsp:cNvPr id="0" name=""/>
        <dsp:cNvSpPr/>
      </dsp:nvSpPr>
      <dsp:spPr>
        <a:xfrm rot="5400000">
          <a:off x="-145415" y="145893"/>
          <a:ext cx="969436" cy="67860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 </a:t>
          </a:r>
          <a:endParaRPr lang="en-CA" sz="1900" kern="1200" dirty="0"/>
        </a:p>
      </dsp:txBody>
      <dsp:txXfrm rot="-5400000">
        <a:off x="1" y="339781"/>
        <a:ext cx="678605" cy="290831"/>
      </dsp:txXfrm>
    </dsp:sp>
    <dsp:sp modelId="{30EE04AB-FD0B-46CD-8A14-60AAEE293362}">
      <dsp:nvSpPr>
        <dsp:cNvPr id="0" name=""/>
        <dsp:cNvSpPr/>
      </dsp:nvSpPr>
      <dsp:spPr>
        <a:xfrm rot="5400000">
          <a:off x="3643183" y="-2964100"/>
          <a:ext cx="630134" cy="6559290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Data Cleaning</a:t>
          </a:r>
          <a:endParaRPr lang="en-CA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Cleaned all the tweets and removed stop words</a:t>
          </a:r>
          <a:endParaRPr lang="en-CA" sz="1600" kern="1200" dirty="0"/>
        </a:p>
      </dsp:txBody>
      <dsp:txXfrm rot="-5400000">
        <a:off x="678606" y="31238"/>
        <a:ext cx="6528529" cy="568612"/>
      </dsp:txXfrm>
    </dsp:sp>
    <dsp:sp modelId="{E9B0EEFE-12CE-4F21-BF86-EA0A29FA3667}">
      <dsp:nvSpPr>
        <dsp:cNvPr id="0" name=""/>
        <dsp:cNvSpPr/>
      </dsp:nvSpPr>
      <dsp:spPr>
        <a:xfrm rot="5400000">
          <a:off x="-145415" y="996580"/>
          <a:ext cx="969436" cy="67860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 </a:t>
          </a:r>
          <a:endParaRPr lang="en-CA" sz="1900" kern="1200" dirty="0"/>
        </a:p>
      </dsp:txBody>
      <dsp:txXfrm rot="-5400000">
        <a:off x="1" y="1190468"/>
        <a:ext cx="678605" cy="290831"/>
      </dsp:txXfrm>
    </dsp:sp>
    <dsp:sp modelId="{BA8E95D7-EF61-48B6-8EF4-5E3D1C3A09B1}">
      <dsp:nvSpPr>
        <dsp:cNvPr id="0" name=""/>
        <dsp:cNvSpPr/>
      </dsp:nvSpPr>
      <dsp:spPr>
        <a:xfrm rot="5400000">
          <a:off x="3643183" y="-2113412"/>
          <a:ext cx="630134" cy="6559290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Exploratory Data Analysis</a:t>
          </a:r>
          <a:endParaRPr lang="en-CA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Divided the tweets based on the file</a:t>
          </a:r>
          <a:endParaRPr lang="en-CA" sz="1600" kern="1200" dirty="0"/>
        </a:p>
      </dsp:txBody>
      <dsp:txXfrm rot="-5400000">
        <a:off x="678606" y="881926"/>
        <a:ext cx="6528529" cy="568612"/>
      </dsp:txXfrm>
    </dsp:sp>
    <dsp:sp modelId="{6E7A7FF5-04CA-4D45-B914-D550BA477825}">
      <dsp:nvSpPr>
        <dsp:cNvPr id="0" name=""/>
        <dsp:cNvSpPr/>
      </dsp:nvSpPr>
      <dsp:spPr>
        <a:xfrm rot="5400000">
          <a:off x="-145415" y="1847268"/>
          <a:ext cx="969436" cy="67860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 </a:t>
          </a:r>
          <a:endParaRPr lang="en-CA" sz="1900" kern="1200" dirty="0"/>
        </a:p>
      </dsp:txBody>
      <dsp:txXfrm rot="-5400000">
        <a:off x="1" y="2041156"/>
        <a:ext cx="678605" cy="290831"/>
      </dsp:txXfrm>
    </dsp:sp>
    <dsp:sp modelId="{73E2D310-F809-468B-B3A0-9E464CC12C2C}">
      <dsp:nvSpPr>
        <dsp:cNvPr id="0" name=""/>
        <dsp:cNvSpPr/>
      </dsp:nvSpPr>
      <dsp:spPr>
        <a:xfrm rot="5400000">
          <a:off x="3643183" y="-1262725"/>
          <a:ext cx="630134" cy="6559290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Model Preparation</a:t>
          </a:r>
          <a:endParaRPr lang="en-CA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Implemented different features (TF_IDF and Bag of Words)</a:t>
          </a:r>
          <a:endParaRPr lang="en-CA" sz="1600" kern="1200" dirty="0"/>
        </a:p>
      </dsp:txBody>
      <dsp:txXfrm rot="-5400000">
        <a:off x="678606" y="1732613"/>
        <a:ext cx="6528529" cy="568612"/>
      </dsp:txXfrm>
    </dsp:sp>
    <dsp:sp modelId="{54B523A2-02B1-49F8-9F0C-12DCDAB25FD0}">
      <dsp:nvSpPr>
        <dsp:cNvPr id="0" name=""/>
        <dsp:cNvSpPr/>
      </dsp:nvSpPr>
      <dsp:spPr>
        <a:xfrm rot="5400000">
          <a:off x="-145415" y="2697956"/>
          <a:ext cx="969436" cy="67860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900" kern="1200"/>
        </a:p>
      </dsp:txBody>
      <dsp:txXfrm rot="-5400000">
        <a:off x="1" y="2891844"/>
        <a:ext cx="678605" cy="290831"/>
      </dsp:txXfrm>
    </dsp:sp>
    <dsp:sp modelId="{385DC237-F529-4403-BBCF-470B494698B2}">
      <dsp:nvSpPr>
        <dsp:cNvPr id="0" name=""/>
        <dsp:cNvSpPr/>
      </dsp:nvSpPr>
      <dsp:spPr>
        <a:xfrm rot="5400000">
          <a:off x="3643183" y="-412037"/>
          <a:ext cx="630134" cy="6559290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Model Implementation</a:t>
          </a:r>
          <a:endParaRPr lang="en-CA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Implemented 7 models</a:t>
          </a:r>
          <a:endParaRPr lang="en-CA" sz="1600" kern="1200" dirty="0"/>
        </a:p>
      </dsp:txBody>
      <dsp:txXfrm rot="-5400000">
        <a:off x="678606" y="2583301"/>
        <a:ext cx="6528529" cy="568612"/>
      </dsp:txXfrm>
    </dsp:sp>
    <dsp:sp modelId="{10C47861-005F-4E02-A42F-FA5580029B14}">
      <dsp:nvSpPr>
        <dsp:cNvPr id="0" name=""/>
        <dsp:cNvSpPr/>
      </dsp:nvSpPr>
      <dsp:spPr>
        <a:xfrm rot="5400000">
          <a:off x="-145415" y="3548643"/>
          <a:ext cx="969436" cy="67860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900" kern="1200"/>
        </a:p>
      </dsp:txBody>
      <dsp:txXfrm rot="-5400000">
        <a:off x="1" y="3742531"/>
        <a:ext cx="678605" cy="290831"/>
      </dsp:txXfrm>
    </dsp:sp>
    <dsp:sp modelId="{0B9128E9-C500-435B-B734-8F644665CE11}">
      <dsp:nvSpPr>
        <dsp:cNvPr id="0" name=""/>
        <dsp:cNvSpPr/>
      </dsp:nvSpPr>
      <dsp:spPr>
        <a:xfrm rot="5400000">
          <a:off x="3643183" y="438650"/>
          <a:ext cx="630134" cy="6559290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Bonus</a:t>
          </a:r>
          <a:endParaRPr lang="en-CA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Bonus Visualization and Using TensorFlow on US_electin_2020 file</a:t>
          </a:r>
          <a:endParaRPr lang="en-CA" sz="1600" kern="1200" dirty="0"/>
        </a:p>
      </dsp:txBody>
      <dsp:txXfrm rot="-5400000">
        <a:off x="678606" y="3433989"/>
        <a:ext cx="6528529" cy="5686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FAB3-1997-4AF2-A063-5EED4F2A0F0B}" type="datetimeFigureOut">
              <a:rPr lang="en-CA" smtClean="0"/>
              <a:t>2020-11-24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05E0-B3BE-4708-83BE-75679632D0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7148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FAB3-1997-4AF2-A063-5EED4F2A0F0B}" type="datetimeFigureOut">
              <a:rPr lang="en-CA" smtClean="0"/>
              <a:t>2020-11-24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05E0-B3BE-4708-83BE-75679632D0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0672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FAB3-1997-4AF2-A063-5EED4F2A0F0B}" type="datetimeFigureOut">
              <a:rPr lang="en-CA" smtClean="0"/>
              <a:t>2020-11-24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05E0-B3BE-4708-83BE-75679632D02C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7704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FAB3-1997-4AF2-A063-5EED4F2A0F0B}" type="datetimeFigureOut">
              <a:rPr lang="en-CA" smtClean="0"/>
              <a:t>2020-11-24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05E0-B3BE-4708-83BE-75679632D0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28867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FAB3-1997-4AF2-A063-5EED4F2A0F0B}" type="datetimeFigureOut">
              <a:rPr lang="en-CA" smtClean="0"/>
              <a:t>2020-11-24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05E0-B3BE-4708-83BE-75679632D02C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8683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FAB3-1997-4AF2-A063-5EED4F2A0F0B}" type="datetimeFigureOut">
              <a:rPr lang="en-CA" smtClean="0"/>
              <a:t>2020-11-24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05E0-B3BE-4708-83BE-75679632D0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73264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FAB3-1997-4AF2-A063-5EED4F2A0F0B}" type="datetimeFigureOut">
              <a:rPr lang="en-CA" smtClean="0"/>
              <a:t>2020-11-24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05E0-B3BE-4708-83BE-75679632D0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14867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FAB3-1997-4AF2-A063-5EED4F2A0F0B}" type="datetimeFigureOut">
              <a:rPr lang="en-CA" smtClean="0"/>
              <a:t>2020-11-24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05E0-B3BE-4708-83BE-75679632D0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5302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FAB3-1997-4AF2-A063-5EED4F2A0F0B}" type="datetimeFigureOut">
              <a:rPr lang="en-CA" smtClean="0"/>
              <a:t>2020-11-24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05E0-B3BE-4708-83BE-75679632D0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990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FAB3-1997-4AF2-A063-5EED4F2A0F0B}" type="datetimeFigureOut">
              <a:rPr lang="en-CA" smtClean="0"/>
              <a:t>2020-11-24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05E0-B3BE-4708-83BE-75679632D0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9292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FAB3-1997-4AF2-A063-5EED4F2A0F0B}" type="datetimeFigureOut">
              <a:rPr lang="en-CA" smtClean="0"/>
              <a:t>2020-11-24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05E0-B3BE-4708-83BE-75679632D0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0229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FAB3-1997-4AF2-A063-5EED4F2A0F0B}" type="datetimeFigureOut">
              <a:rPr lang="en-CA" smtClean="0"/>
              <a:t>2020-11-24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05E0-B3BE-4708-83BE-75679632D0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7845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FAB3-1997-4AF2-A063-5EED4F2A0F0B}" type="datetimeFigureOut">
              <a:rPr lang="en-CA" smtClean="0"/>
              <a:t>2020-11-24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05E0-B3BE-4708-83BE-75679632D0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6269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FAB3-1997-4AF2-A063-5EED4F2A0F0B}" type="datetimeFigureOut">
              <a:rPr lang="en-CA" smtClean="0"/>
              <a:t>2020-11-24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05E0-B3BE-4708-83BE-75679632D0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8443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FAB3-1997-4AF2-A063-5EED4F2A0F0B}" type="datetimeFigureOut">
              <a:rPr lang="en-CA" smtClean="0"/>
              <a:t>2020-11-24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05E0-B3BE-4708-83BE-75679632D0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7751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05E0-B3BE-4708-83BE-75679632D02C}" type="slidenum">
              <a:rPr lang="en-CA" smtClean="0"/>
              <a:t>‹#›</a:t>
            </a:fld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FAB3-1997-4AF2-A063-5EED4F2A0F0B}" type="datetimeFigureOut">
              <a:rPr lang="en-CA" smtClean="0"/>
              <a:t>2020-11-24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4630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DFAB3-1997-4AF2-A063-5EED4F2A0F0B}" type="datetimeFigureOut">
              <a:rPr lang="en-CA" smtClean="0"/>
              <a:t>2020-11-24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49E05E0-B3BE-4708-83BE-75679632D0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7060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BD0E6-A7B7-42FC-8AB9-2C3A2BDC3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8785" y="580570"/>
            <a:ext cx="9109544" cy="91714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Sentiment Analysis of 2 Files</a:t>
            </a:r>
            <a:endParaRPr lang="en-CA" dirty="0">
              <a:solidFill>
                <a:schemeClr val="tx1"/>
              </a:solidFill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08D6CBE-B60A-47A0-8E7D-307F4C1EE6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1688949"/>
              </p:ext>
            </p:extLst>
          </p:nvPr>
        </p:nvGraphicFramePr>
        <p:xfrm>
          <a:off x="1344432" y="1772478"/>
          <a:ext cx="7237896" cy="43731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4900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3B755-A934-48C8-A631-F55EE02F6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1690" y="80680"/>
            <a:ext cx="5732929" cy="98163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EDA on US Election File</a:t>
            </a:r>
            <a:endParaRPr lang="en-CA" dirty="0">
              <a:solidFill>
                <a:schemeClr val="tx1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7F5C9F0-AAB2-4AD3-B113-4A91FD325E6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23" y="3533401"/>
            <a:ext cx="3174942" cy="2504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57750C15-8D62-49DE-9126-57A78AB7E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23" y="950258"/>
            <a:ext cx="3142007" cy="2478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61273A01-4F30-41A6-813D-966FC68CF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7757" y="855235"/>
            <a:ext cx="2899010" cy="2903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F9F3BD-9194-408E-80D7-98A8C47A9C57}"/>
              </a:ext>
            </a:extLst>
          </p:cNvPr>
          <p:cNvSpPr txBox="1"/>
          <p:nvPr/>
        </p:nvSpPr>
        <p:spPr>
          <a:xfrm>
            <a:off x="3598166" y="1711653"/>
            <a:ext cx="250115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Looking at the tweets and Hashtags data for the US elections we can see that </a:t>
            </a:r>
            <a:r>
              <a:rPr lang="en-US" sz="1600" dirty="0" err="1"/>
              <a:t>BidenHArris</a:t>
            </a:r>
            <a:r>
              <a:rPr lang="en-US" sz="1600" dirty="0"/>
              <a:t> 2020 was one of the popular hashtags and in tweets @realdonaltrump was a popular twitter handle.</a:t>
            </a:r>
          </a:p>
          <a:p>
            <a:endParaRPr lang="en-US" sz="1600" dirty="0"/>
          </a:p>
          <a:p>
            <a:r>
              <a:rPr lang="en-US" sz="1600" dirty="0"/>
              <a:t>Most of the tweets and hashtags were pointed towards Democratic and Republican Parties.</a:t>
            </a:r>
            <a:endParaRPr lang="en-CA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38D300-18C8-4056-9DC3-2D2CB505755D}"/>
              </a:ext>
            </a:extLst>
          </p:cNvPr>
          <p:cNvSpPr txBox="1"/>
          <p:nvPr/>
        </p:nvSpPr>
        <p:spPr>
          <a:xfrm>
            <a:off x="6367006" y="3817471"/>
            <a:ext cx="31197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Looking at the Pit Chart we can see that most of the negative sentiments were due to Covid-19. Other reasons like corruption, crime, </a:t>
            </a:r>
            <a:r>
              <a:rPr lang="en-US" dirty="0" err="1"/>
              <a:t>etc</a:t>
            </a:r>
            <a:r>
              <a:rPr lang="en-US" dirty="0"/>
              <a:t> were equally discussed at approx. 16%.</a:t>
            </a:r>
            <a:endParaRPr lang="en-CA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7449606-AEE1-455F-8504-DCD2CF7BD2F7}"/>
              </a:ext>
            </a:extLst>
          </p:cNvPr>
          <p:cNvCxnSpPr/>
          <p:nvPr/>
        </p:nvCxnSpPr>
        <p:spPr>
          <a:xfrm>
            <a:off x="6196911" y="1161879"/>
            <a:ext cx="0" cy="487680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841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8CA10-5970-48C8-94DC-204E90959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5800" y="39585"/>
            <a:ext cx="5741504" cy="1022378"/>
          </a:xfrm>
        </p:spPr>
        <p:txBody>
          <a:bodyPr/>
          <a:lstStyle/>
          <a:p>
            <a:pPr algn="ctr"/>
            <a:r>
              <a:rPr lang="en-US" dirty="0"/>
              <a:t>EDA on US Election File</a:t>
            </a:r>
            <a:endParaRPr lang="en-CA" dirty="0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3780387C-0196-438F-9FF9-26987F3AEF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247" y="926544"/>
            <a:ext cx="3335213" cy="362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B4C0CA90-F18D-4D14-B75B-CD936F246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318" y="910027"/>
            <a:ext cx="3380815" cy="364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044247-5DFD-4026-B6E3-3E6E22EF4566}"/>
              </a:ext>
            </a:extLst>
          </p:cNvPr>
          <p:cNvSpPr txBox="1"/>
          <p:nvPr/>
        </p:nvSpPr>
        <p:spPr>
          <a:xfrm>
            <a:off x="1330965" y="4556043"/>
            <a:ext cx="3635456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50" b="0" i="0" dirty="0">
                <a:solidFill>
                  <a:srgbClr val="000000"/>
                </a:solidFill>
                <a:effectLst/>
                <a:latin typeface="Helvetica Neue"/>
              </a:rPr>
              <a:t>We can see for the graph above that maximum amount of people are uncertain about their political party affiliation. They are also split equally.</a:t>
            </a:r>
            <a:br>
              <a:rPr lang="en-US" sz="1050" b="0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sz="105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en-US" sz="1050" b="0" i="0" dirty="0">
                <a:solidFill>
                  <a:srgbClr val="000000"/>
                </a:solidFill>
                <a:effectLst/>
                <a:latin typeface="Helvetica Neue"/>
              </a:rPr>
              <a:t>For Democrat we can see that more people affiliated have positive sentiment whereas, for Republicans more people have negative sentiment.</a:t>
            </a:r>
            <a:br>
              <a:rPr lang="en-US" sz="1050" b="0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sz="105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en-US" sz="1050" b="0" i="0" dirty="0">
                <a:solidFill>
                  <a:srgbClr val="000000"/>
                </a:solidFill>
                <a:effectLst/>
                <a:latin typeface="Helvetica Neue"/>
              </a:rPr>
              <a:t>Some tweets mentioned both political parties and most of them have negative sentiment however the split difference is low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5D43140-80CE-4540-B3DF-8012FC65E038}"/>
              </a:ext>
            </a:extLst>
          </p:cNvPr>
          <p:cNvSpPr txBox="1"/>
          <p:nvPr/>
        </p:nvSpPr>
        <p:spPr>
          <a:xfrm>
            <a:off x="5563247" y="4677720"/>
            <a:ext cx="427735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It can be seen from the graph that maximum amount of tweets were related to the Democratic Party or the Republican Party.</a:t>
            </a:r>
          </a:p>
          <a:p>
            <a:pPr algn="l"/>
            <a:endParaRPr lang="en-US" sz="14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Additionally we can see that 1750 tweets are uncertain about their political affiliations.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8C951A5-327D-4189-B766-86FEA4C43423}"/>
              </a:ext>
            </a:extLst>
          </p:cNvPr>
          <p:cNvCxnSpPr/>
          <p:nvPr/>
        </p:nvCxnSpPr>
        <p:spPr>
          <a:xfrm>
            <a:off x="5354320" y="1224280"/>
            <a:ext cx="0" cy="498348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87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B7C43-C85C-4C7E-A45B-BA2C70FE9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Sentiment_Analysis.csv EDA</a:t>
            </a:r>
            <a:endParaRPr lang="en-CA" dirty="0">
              <a:solidFill>
                <a:schemeClr val="tx1"/>
              </a:solidFill>
            </a:endParaRP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4C675A63-E007-4A78-8588-E5DC37E9BA6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172" y="1391305"/>
            <a:ext cx="2883656" cy="231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52212CD6-76C3-41F8-A7B0-2FED36625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23" y="1270000"/>
            <a:ext cx="3609975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93E5DFA-8FA7-4AA0-9C5F-55EAF239A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85" y="3975100"/>
            <a:ext cx="37528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6D15F1-3A59-42AD-AB92-10E17C9F9D3B}"/>
              </a:ext>
            </a:extLst>
          </p:cNvPr>
          <p:cNvSpPr txBox="1"/>
          <p:nvPr/>
        </p:nvSpPr>
        <p:spPr>
          <a:xfrm>
            <a:off x="4729480" y="3914140"/>
            <a:ext cx="404368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Looking at the generic tweet file’s plot we can see that </a:t>
            </a:r>
            <a:r>
              <a:rPr lang="en-US" sz="1400" dirty="0" err="1"/>
              <a:t>NationalDogday</a:t>
            </a:r>
            <a:r>
              <a:rPr lang="en-US" sz="1400" dirty="0"/>
              <a:t>, Job, </a:t>
            </a:r>
            <a:r>
              <a:rPr lang="en-US" sz="1400" dirty="0" err="1"/>
              <a:t>TreCru</a:t>
            </a:r>
            <a:r>
              <a:rPr lang="en-US" sz="1400" dirty="0"/>
              <a:t> were some of the popular words.</a:t>
            </a:r>
          </a:p>
          <a:p>
            <a:endParaRPr lang="en-US" sz="1400" dirty="0"/>
          </a:p>
          <a:p>
            <a:r>
              <a:rPr lang="en-US" sz="1400" dirty="0"/>
              <a:t>Additionally we can see that the mean length of positive and negative tweets is similar, however, +</a:t>
            </a:r>
            <a:r>
              <a:rPr lang="en-US" sz="1400" dirty="0" err="1"/>
              <a:t>ve</a:t>
            </a:r>
            <a:r>
              <a:rPr lang="en-US" sz="1400" dirty="0"/>
              <a:t> tweets are longer.</a:t>
            </a:r>
          </a:p>
          <a:p>
            <a:endParaRPr lang="en-US" sz="1400" dirty="0"/>
          </a:p>
          <a:p>
            <a:r>
              <a:rPr lang="en-US" sz="1400" dirty="0"/>
              <a:t>Also looking at the count plot we can see that we approximately double the positive tweets compared to negative tweets.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3486162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23BC7-3E67-4BEB-BFE5-8B0CA77E3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89852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Looking at the Accuracy from 7 models on different types of features</a:t>
            </a:r>
            <a:endParaRPr lang="en-CA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BE21485-E7AC-4D79-98DF-B6D507FF99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988470"/>
              </p:ext>
            </p:extLst>
          </p:nvPr>
        </p:nvGraphicFramePr>
        <p:xfrm>
          <a:off x="621983" y="1627188"/>
          <a:ext cx="8596314" cy="457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043">
                  <a:extLst>
                    <a:ext uri="{9D8B030D-6E8A-4147-A177-3AD203B41FA5}">
                      <a16:colId xmlns:a16="http://schemas.microsoft.com/office/drawing/2014/main" val="4080820340"/>
                    </a:ext>
                  </a:extLst>
                </a:gridCol>
                <a:gridCol w="1426219">
                  <a:extLst>
                    <a:ext uri="{9D8B030D-6E8A-4147-A177-3AD203B41FA5}">
                      <a16:colId xmlns:a16="http://schemas.microsoft.com/office/drawing/2014/main" val="657362645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615603706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0219938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8063646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2766949257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Table 1: Showing Accuracy of the models in %</a:t>
                      </a:r>
                      <a:endParaRPr lang="en-CA" dirty="0"/>
                    </a:p>
                  </a:txBody>
                  <a:tcPr marL="74750" marR="74750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4695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File</a:t>
                      </a:r>
                      <a:endParaRPr lang="en-CA" b="1" dirty="0">
                        <a:solidFill>
                          <a:schemeClr val="bg1"/>
                        </a:solidFill>
                      </a:endParaRPr>
                    </a:p>
                  </a:txBody>
                  <a:tcPr marL="74750" marR="7475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Sentiment_Analysis.csv</a:t>
                      </a:r>
                      <a:endParaRPr lang="en-CA" b="1" dirty="0">
                        <a:solidFill>
                          <a:schemeClr val="bg1"/>
                        </a:solidFill>
                      </a:endParaRPr>
                    </a:p>
                  </a:txBody>
                  <a:tcPr marL="74750" marR="7475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US_Election_2020.csv</a:t>
                      </a:r>
                      <a:endParaRPr lang="en-CA" b="1" dirty="0">
                        <a:solidFill>
                          <a:schemeClr val="bg1"/>
                        </a:solidFill>
                      </a:endParaRPr>
                    </a:p>
                  </a:txBody>
                  <a:tcPr marL="74750" marR="7475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125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bg1"/>
                        </a:solidFill>
                      </a:endParaRPr>
                    </a:p>
                  </a:txBody>
                  <a:tcPr marL="74750" marR="7475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Feature</a:t>
                      </a:r>
                      <a:endParaRPr lang="en-CA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4750" marR="7475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TF-IDF</a:t>
                      </a:r>
                      <a:endParaRPr lang="en-CA" dirty="0"/>
                    </a:p>
                  </a:txBody>
                  <a:tcPr marL="74750" marR="7475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Bag of Words</a:t>
                      </a:r>
                      <a:endParaRPr lang="en-CA" dirty="0"/>
                    </a:p>
                  </a:txBody>
                  <a:tcPr marL="74750" marR="7475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TF-IDF</a:t>
                      </a:r>
                      <a:endParaRPr lang="en-CA" dirty="0"/>
                    </a:p>
                  </a:txBody>
                  <a:tcPr marL="74750" marR="7475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Bag of Words</a:t>
                      </a:r>
                      <a:endParaRPr lang="en-CA" dirty="0"/>
                    </a:p>
                  </a:txBody>
                  <a:tcPr marL="74750" marR="7475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850551"/>
                  </a:ext>
                </a:extLst>
              </a:tr>
              <a:tr h="370840">
                <a:tc rowSpan="7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Models</a:t>
                      </a:r>
                      <a:endParaRPr lang="en-CA" b="1" dirty="0">
                        <a:solidFill>
                          <a:schemeClr val="bg1"/>
                        </a:solidFill>
                      </a:endParaRPr>
                    </a:p>
                  </a:txBody>
                  <a:tcPr marL="74750" marR="74750" vert="vert27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Logistic Regression</a:t>
                      </a:r>
                      <a:endParaRPr lang="en-CA" sz="1600" dirty="0">
                        <a:solidFill>
                          <a:schemeClr val="bg1"/>
                        </a:solidFill>
                      </a:endParaRPr>
                    </a:p>
                  </a:txBody>
                  <a:tcPr marL="74750" marR="7475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96.4</a:t>
                      </a:r>
                      <a:endParaRPr lang="en-CA" dirty="0"/>
                    </a:p>
                  </a:txBody>
                  <a:tcPr marL="74750" marR="7475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  <a:endParaRPr lang="en-CA" dirty="0"/>
                    </a:p>
                  </a:txBody>
                  <a:tcPr marL="74750" marR="74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</a:t>
                      </a:r>
                      <a:endParaRPr lang="en-CA" dirty="0"/>
                    </a:p>
                  </a:txBody>
                  <a:tcPr marL="74750" marR="74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</a:t>
                      </a:r>
                      <a:endParaRPr lang="en-CA" dirty="0"/>
                    </a:p>
                  </a:txBody>
                  <a:tcPr marL="74750" marR="74750" anchor="ctr"/>
                </a:tc>
                <a:extLst>
                  <a:ext uri="{0D108BD9-81ED-4DB2-BD59-A6C34878D82A}">
                    <a16:rowId xmlns:a16="http://schemas.microsoft.com/office/drawing/2014/main" val="275036579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KNN</a:t>
                      </a:r>
                      <a:endParaRPr lang="en-CA" sz="1600" dirty="0">
                        <a:solidFill>
                          <a:schemeClr val="bg1"/>
                        </a:solidFill>
                      </a:endParaRPr>
                    </a:p>
                  </a:txBody>
                  <a:tcPr marL="74750" marR="7475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</a:t>
                      </a:r>
                      <a:endParaRPr lang="en-CA" dirty="0"/>
                    </a:p>
                  </a:txBody>
                  <a:tcPr marL="74750" marR="74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</a:t>
                      </a:r>
                      <a:endParaRPr lang="en-CA" dirty="0"/>
                    </a:p>
                  </a:txBody>
                  <a:tcPr marL="74750" marR="74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</a:t>
                      </a:r>
                      <a:endParaRPr lang="en-CA" dirty="0"/>
                    </a:p>
                  </a:txBody>
                  <a:tcPr marL="74750" marR="74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</a:t>
                      </a:r>
                      <a:endParaRPr lang="en-CA" dirty="0"/>
                    </a:p>
                  </a:txBody>
                  <a:tcPr marL="74750" marR="74750" anchor="ctr"/>
                </a:tc>
                <a:extLst>
                  <a:ext uri="{0D108BD9-81ED-4DB2-BD59-A6C34878D82A}">
                    <a16:rowId xmlns:a16="http://schemas.microsoft.com/office/drawing/2014/main" val="221457756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Naïve Bayes</a:t>
                      </a:r>
                      <a:endParaRPr lang="en-CA" sz="1600" dirty="0">
                        <a:solidFill>
                          <a:schemeClr val="bg1"/>
                        </a:solidFill>
                      </a:endParaRPr>
                    </a:p>
                  </a:txBody>
                  <a:tcPr marL="74750" marR="7475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91.4</a:t>
                      </a:r>
                      <a:endParaRPr lang="en-CA" dirty="0"/>
                    </a:p>
                  </a:txBody>
                  <a:tcPr marL="74750" marR="74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  <a:endParaRPr lang="en-CA" dirty="0"/>
                    </a:p>
                  </a:txBody>
                  <a:tcPr marL="74750" marR="74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</a:t>
                      </a:r>
                      <a:endParaRPr lang="en-CA" dirty="0"/>
                    </a:p>
                  </a:txBody>
                  <a:tcPr marL="74750" marR="7475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</a:t>
                      </a:r>
                      <a:endParaRPr lang="en-CA" dirty="0"/>
                    </a:p>
                  </a:txBody>
                  <a:tcPr marL="74750" marR="7475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8936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Support Vector Machine</a:t>
                      </a:r>
                      <a:endParaRPr lang="en-CA" sz="1600" dirty="0">
                        <a:solidFill>
                          <a:schemeClr val="bg1"/>
                        </a:solidFill>
                      </a:endParaRPr>
                    </a:p>
                  </a:txBody>
                  <a:tcPr marL="74750" marR="7475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  <a:endParaRPr lang="en-CA" dirty="0"/>
                    </a:p>
                  </a:txBody>
                  <a:tcPr marL="74750" marR="74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</a:t>
                      </a:r>
                      <a:endParaRPr lang="en-CA" dirty="0"/>
                    </a:p>
                  </a:txBody>
                  <a:tcPr marL="74750" marR="7475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</a:t>
                      </a:r>
                      <a:endParaRPr lang="en-CA" dirty="0"/>
                    </a:p>
                  </a:txBody>
                  <a:tcPr marL="74750" marR="74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69.15</a:t>
                      </a:r>
                      <a:endParaRPr lang="en-CA" dirty="0"/>
                    </a:p>
                  </a:txBody>
                  <a:tcPr marL="74750" marR="74750" anchor="ctr"/>
                </a:tc>
                <a:extLst>
                  <a:ext uri="{0D108BD9-81ED-4DB2-BD59-A6C34878D82A}">
                    <a16:rowId xmlns:a16="http://schemas.microsoft.com/office/drawing/2014/main" val="425980566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Decision Tree</a:t>
                      </a:r>
                      <a:endParaRPr lang="en-CA" sz="1600" dirty="0">
                        <a:solidFill>
                          <a:schemeClr val="bg1"/>
                        </a:solidFill>
                      </a:endParaRPr>
                    </a:p>
                  </a:txBody>
                  <a:tcPr marL="74750" marR="7475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</a:t>
                      </a:r>
                      <a:endParaRPr lang="en-CA" dirty="0"/>
                    </a:p>
                  </a:txBody>
                  <a:tcPr marL="74750" marR="74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</a:t>
                      </a:r>
                      <a:endParaRPr lang="en-CA" dirty="0"/>
                    </a:p>
                  </a:txBody>
                  <a:tcPr marL="74750" marR="74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  <a:endParaRPr lang="en-CA" dirty="0"/>
                    </a:p>
                  </a:txBody>
                  <a:tcPr marL="74750" marR="74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69.9</a:t>
                      </a:r>
                      <a:endParaRPr lang="en-CA" dirty="0"/>
                    </a:p>
                  </a:txBody>
                  <a:tcPr marL="74750" marR="74750" anchor="ctr"/>
                </a:tc>
                <a:extLst>
                  <a:ext uri="{0D108BD9-81ED-4DB2-BD59-A6C34878D82A}">
                    <a16:rowId xmlns:a16="http://schemas.microsoft.com/office/drawing/2014/main" val="113301143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Random Forest</a:t>
                      </a:r>
                      <a:endParaRPr lang="en-CA" sz="1600" dirty="0">
                        <a:solidFill>
                          <a:schemeClr val="bg1"/>
                        </a:solidFill>
                      </a:endParaRPr>
                    </a:p>
                  </a:txBody>
                  <a:tcPr marL="74750" marR="7475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</a:t>
                      </a:r>
                      <a:endParaRPr lang="en-CA" dirty="0"/>
                    </a:p>
                  </a:txBody>
                  <a:tcPr marL="74750" marR="74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  <a:endParaRPr lang="en-CA" dirty="0"/>
                    </a:p>
                  </a:txBody>
                  <a:tcPr marL="74750" marR="74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</a:t>
                      </a:r>
                      <a:endParaRPr lang="en-CA" dirty="0"/>
                    </a:p>
                  </a:txBody>
                  <a:tcPr marL="74750" marR="74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  <a:endParaRPr lang="en-CA" dirty="0"/>
                    </a:p>
                  </a:txBody>
                  <a:tcPr marL="74750" marR="74750" anchor="ctr"/>
                </a:tc>
                <a:extLst>
                  <a:ext uri="{0D108BD9-81ED-4DB2-BD59-A6C34878D82A}">
                    <a16:rowId xmlns:a16="http://schemas.microsoft.com/office/drawing/2014/main" val="11407089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XGBoost</a:t>
                      </a:r>
                      <a:endParaRPr lang="en-CA" sz="1600" dirty="0">
                        <a:solidFill>
                          <a:schemeClr val="bg1"/>
                        </a:solidFill>
                      </a:endParaRPr>
                    </a:p>
                  </a:txBody>
                  <a:tcPr marL="74750" marR="7475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  <a:endParaRPr lang="en-CA" dirty="0"/>
                    </a:p>
                  </a:txBody>
                  <a:tcPr marL="74750" marR="74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  <a:endParaRPr lang="en-CA" dirty="0"/>
                    </a:p>
                  </a:txBody>
                  <a:tcPr marL="74750" marR="74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</a:t>
                      </a:r>
                      <a:endParaRPr lang="en-CA" dirty="0"/>
                    </a:p>
                  </a:txBody>
                  <a:tcPr marL="74750" marR="74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</a:t>
                      </a:r>
                      <a:endParaRPr lang="en-CA" dirty="0"/>
                    </a:p>
                  </a:txBody>
                  <a:tcPr marL="74750" marR="74750" anchor="ctr"/>
                </a:tc>
                <a:extLst>
                  <a:ext uri="{0D108BD9-81ED-4DB2-BD59-A6C34878D82A}">
                    <a16:rowId xmlns:a16="http://schemas.microsoft.com/office/drawing/2014/main" val="3523245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57020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F80632C0805E4B9796DA7A14A74E86" ma:contentTypeVersion="2" ma:contentTypeDescription="Create a new document." ma:contentTypeScope="" ma:versionID="9e28dc4a035d1a0e6dcd770487ab683c">
  <xsd:schema xmlns:xsd="http://www.w3.org/2001/XMLSchema" xmlns:xs="http://www.w3.org/2001/XMLSchema" xmlns:p="http://schemas.microsoft.com/office/2006/metadata/properties" xmlns:ns3="cd57842d-a268-4032-92c3-70c5968948b1" targetNamespace="http://schemas.microsoft.com/office/2006/metadata/properties" ma:root="true" ma:fieldsID="ad61c5b8d2fbfdb60c53732530aa0133" ns3:_="">
    <xsd:import namespace="cd57842d-a268-4032-92c3-70c5968948b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57842d-a268-4032-92c3-70c5968948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BBCBF5C-2D57-4D47-8B92-72ADC91F738F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purl.org/dc/elements/1.1/"/>
    <ds:schemaRef ds:uri="cd57842d-a268-4032-92c3-70c5968948b1"/>
    <ds:schemaRef ds:uri="http://purl.org/dc/terms/"/>
    <ds:schemaRef ds:uri="http://www.w3.org/XML/1998/namespace"/>
    <ds:schemaRef ds:uri="http://schemas.microsoft.com/office/infopath/2007/PartnerControl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C753FE2-F3B4-4F62-A41E-D8398BA7AFF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117FB34-A3EC-4261-B9C0-DBA86F3B9E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d57842d-a268-4032-92c3-70c5968948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91</TotalTime>
  <Words>419</Words>
  <Application>Microsoft Office PowerPoint</Application>
  <PresentationFormat>Widescreen</PresentationFormat>
  <Paragraphs>78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Helvetica Neue</vt:lpstr>
      <vt:lpstr>Trebuchet MS</vt:lpstr>
      <vt:lpstr>Wingdings 3</vt:lpstr>
      <vt:lpstr>Facet</vt:lpstr>
      <vt:lpstr>Sentiment Analysis of 2 Files</vt:lpstr>
      <vt:lpstr>EDA on US Election File</vt:lpstr>
      <vt:lpstr>EDA on US Election File</vt:lpstr>
      <vt:lpstr>Sentiment_Analysis.csv EDA</vt:lpstr>
      <vt:lpstr>Looking at the Accuracy from 7 models on different types of 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of 2 Files</dc:title>
  <dc:creator>Tushar Aggarwal</dc:creator>
  <cp:lastModifiedBy>Tushar Aggarwal</cp:lastModifiedBy>
  <cp:revision>9</cp:revision>
  <dcterms:created xsi:type="dcterms:W3CDTF">2020-11-24T23:09:04Z</dcterms:created>
  <dcterms:modified xsi:type="dcterms:W3CDTF">2020-11-25T00:48:12Z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0x010100C7F80632C0805E4B9796DA7A14A74E86</vt:lpwstr>
  </property>
</Properties>
</file>