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8BF8-F992-4A3C-95B8-0E46DEB78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AB84E-5DC1-4DCB-9A6E-1B5796F5E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95925-06E2-475D-986B-25C50141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D493-764A-45DB-A5DE-4B2810EA8AD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7525E-4D68-400A-8A0F-ACE367CF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31A85-56C4-4318-93F7-F196CE4F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A1EC-75EB-424C-BE5A-83F74626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05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B531-127A-4CB0-BD11-37DF0A5C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DFE86-D4BF-421E-91AF-A8C4D6C05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8070-FE6B-42DC-99B4-97E2C447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D493-764A-45DB-A5DE-4B2810EA8AD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74DCB-98AC-49A8-A37D-87BEC492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2D45E-528F-4A9F-B98C-10863DC6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A1EC-75EB-424C-BE5A-83F74626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5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6A4E5-C495-47B4-9C84-AF71251A2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49C2B-06F5-4B31-905B-908285023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8C66B-06EB-4992-B473-3BCF0520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D493-764A-45DB-A5DE-4B2810EA8AD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77257-EBBF-4C74-9F50-9C4AA67D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2FA5B-7D3E-4686-A30B-D9E66BA8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A1EC-75EB-424C-BE5A-83F74626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625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07F8-8A91-46F3-856E-DCFF5443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5CF3-C8FD-4A09-96FF-8E5ACB1A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DCAB-C4D5-472B-A3F9-0C5F3CEA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D493-764A-45DB-A5DE-4B2810EA8AD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A73F9-EF46-4D36-A83D-52E33661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1741E-3F81-409B-95A5-6CA0B969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A1EC-75EB-424C-BE5A-83F74626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440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3A95-9C85-4D5E-AF0A-D907A9EB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A6A81-0643-4B34-BDAE-56568879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57E40-6743-4BD6-B1DC-86B0D5C0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D493-764A-45DB-A5DE-4B2810EA8AD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D154-1DC6-42FF-9B5E-E1ED4967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F71FD-F95C-4DFB-8983-9E724C62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A1EC-75EB-424C-BE5A-83F74626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189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CE2A-B25C-44B1-8FCD-450BA85C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1712-68F6-4FAB-8D03-BD39B93E0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8395A-D66C-49FA-9A9E-EC2F9E67D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12E29-9627-4838-A35D-C798EDBF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D493-764A-45DB-A5DE-4B2810EA8AD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5CAC5-B4ED-4D58-B992-7EB40A50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ECCB3-CBFB-44D9-8668-2569333F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A1EC-75EB-424C-BE5A-83F74626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0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5458-0CB7-47E7-BA14-2BD45BE0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97950-040F-433F-8D6F-3BCDA236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15AA-522A-464B-8255-31DC1064A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D404A-B2AB-4B42-BD93-B76BF59AB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7C15A-BC01-4DC6-A8A7-D23A264CA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B4620-A6F3-4154-927A-19B76650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D493-764A-45DB-A5DE-4B2810EA8AD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F81BD-B237-4B5E-8637-A2BD28E0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D0011-B525-4341-BF03-512179A6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A1EC-75EB-424C-BE5A-83F74626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60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97F6-6357-4FBF-AE8E-3C8D2636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DB4F7-EF53-41F9-AEE2-3C7DD83A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D493-764A-45DB-A5DE-4B2810EA8AD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1B5DE-2D5F-454C-BBF9-2FBA57C1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B7C15-DDFD-43F5-989C-ED66FD50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A1EC-75EB-424C-BE5A-83F74626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56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FC3DB-CC3C-473E-9821-702CB9B7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D493-764A-45DB-A5DE-4B2810EA8AD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83A7F-66CA-4D33-89E6-689DAAB7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381D1-DC1B-4BED-B497-17F1E3F1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A1EC-75EB-424C-BE5A-83F74626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72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5E1E-8683-49EA-8BD6-BB6B963D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42A11-04EC-45CF-A115-EFD1A353F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24926-405F-4BCB-80AD-811CA9648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5CA3E-C7F3-4938-B343-76DB30B4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D493-764A-45DB-A5DE-4B2810EA8AD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DB106-4D0C-4B25-99CA-00EDA1BA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0A11-068B-41F8-9EF4-2CD1D467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A1EC-75EB-424C-BE5A-83F74626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299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E615-F2F2-4DB6-BFC0-68772EF4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CB6EC-7204-4FE1-8AA9-CCC57DF99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F09A5-B87A-4375-8C89-893472467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D8178-DD5C-437B-B7D8-6E74D07B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D493-764A-45DB-A5DE-4B2810EA8AD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00B39-DF0F-4B97-AAEE-F29B7534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BE3AA-9E4B-452C-8621-DF8D89AA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A1EC-75EB-424C-BE5A-83F74626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0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096D2-7A31-4851-AA3A-A06267AE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C7E5C-CB72-449C-B65A-21E67E59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C5B78-1EE1-4C61-98B1-241145406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2D493-764A-45DB-A5DE-4B2810EA8ADA}" type="datetimeFigureOut">
              <a:rPr lang="en-AU" smtClean="0"/>
              <a:t>20/05/2021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B41AA-FC1E-4A33-ABFD-767D128B2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B8735-367F-4E7A-AE7B-1D6CC0385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A1EC-75EB-424C-BE5A-83F74626DC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65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612223-608F-46D4-8408-E664E5959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3902" y="3429000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AU" sz="2000" dirty="0"/>
              <a:t>By Kieran Goldston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313B97B-C5D4-4E02-8CFA-CAEC82001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D427E-350F-48A2-988F-7F033F02CD59}"/>
              </a:ext>
            </a:extLst>
          </p:cNvPr>
          <p:cNvGrpSpPr/>
          <p:nvPr/>
        </p:nvGrpSpPr>
        <p:grpSpPr>
          <a:xfrm>
            <a:off x="10724225" y="5766318"/>
            <a:ext cx="976982" cy="625151"/>
            <a:chOff x="10724225" y="5766318"/>
            <a:chExt cx="976982" cy="625151"/>
          </a:xfrm>
          <a:solidFill>
            <a:schemeClr val="accent6"/>
          </a:solidFill>
        </p:grpSpPr>
        <p:sp>
          <p:nvSpPr>
            <p:cNvPr id="10" name="Rectangle 9">
              <a:hlinkClick r:id="rId3" action="ppaction://hlinksldjump"/>
              <a:extLst>
                <a:ext uri="{FF2B5EF4-FFF2-40B4-BE49-F238E27FC236}">
                  <a16:creationId xmlns:a16="http://schemas.microsoft.com/office/drawing/2014/main" id="{0775ED5A-E62A-42B6-985B-DAAA3AB3DBB2}"/>
                </a:ext>
              </a:extLst>
            </p:cNvPr>
            <p:cNvSpPr/>
            <p:nvPr/>
          </p:nvSpPr>
          <p:spPr>
            <a:xfrm>
              <a:off x="10724225" y="5766318"/>
              <a:ext cx="976982" cy="625151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Arrow: Right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360472E6-6953-477F-B6E2-01448F11F8B3}"/>
                </a:ext>
              </a:extLst>
            </p:cNvPr>
            <p:cNvSpPr/>
            <p:nvPr/>
          </p:nvSpPr>
          <p:spPr>
            <a:xfrm>
              <a:off x="10999652" y="5870494"/>
              <a:ext cx="426128" cy="416797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8AD516A-709B-41F7-A3EB-B9E3895CF204}"/>
              </a:ext>
            </a:extLst>
          </p:cNvPr>
          <p:cNvSpPr txBox="1"/>
          <p:nvPr/>
        </p:nvSpPr>
        <p:spPr>
          <a:xfrm>
            <a:off x="8815525" y="5766318"/>
            <a:ext cx="190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on 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77587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39FF07-06EE-49FE-B0A6-1D9E39FCC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7" y="0"/>
            <a:ext cx="11429168" cy="6860365"/>
          </a:xfrm>
          <a:prstGeom prst="rect">
            <a:avLst/>
          </a:prstGeom>
        </p:spPr>
      </p:pic>
      <p:sp>
        <p:nvSpPr>
          <p:cNvPr id="8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DA91098-1C7F-44EB-AB73-BA6CBAA950EC}"/>
              </a:ext>
            </a:extLst>
          </p:cNvPr>
          <p:cNvSpPr/>
          <p:nvPr/>
        </p:nvSpPr>
        <p:spPr>
          <a:xfrm>
            <a:off x="10724225" y="5766318"/>
            <a:ext cx="976982" cy="6251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2EEBF1EA-2795-4D3F-82F3-7C331F39EC56}"/>
              </a:ext>
            </a:extLst>
          </p:cNvPr>
          <p:cNvSpPr/>
          <p:nvPr/>
        </p:nvSpPr>
        <p:spPr>
          <a:xfrm>
            <a:off x="9587687" y="5766318"/>
            <a:ext cx="976982" cy="6251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BA389D-DF1C-4454-8DAC-A3C08BC578E8}"/>
              </a:ext>
            </a:extLst>
          </p:cNvPr>
          <p:cNvSpPr/>
          <p:nvPr/>
        </p:nvSpPr>
        <p:spPr>
          <a:xfrm>
            <a:off x="10999652" y="5870494"/>
            <a:ext cx="426128" cy="4167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hlinkClick r:id="rId3" action="ppaction://hlinksldjump"/>
            <a:extLst>
              <a:ext uri="{FF2B5EF4-FFF2-40B4-BE49-F238E27FC236}">
                <a16:creationId xmlns:a16="http://schemas.microsoft.com/office/drawing/2014/main" id="{9DC08BF8-83BB-469A-9036-9664C2023928}"/>
              </a:ext>
            </a:extLst>
          </p:cNvPr>
          <p:cNvSpPr/>
          <p:nvPr/>
        </p:nvSpPr>
        <p:spPr>
          <a:xfrm rot="10800000">
            <a:off x="9863114" y="5870494"/>
            <a:ext cx="426128" cy="4167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B0B91A-0851-4881-AB00-10DBD58A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948" y="35511"/>
            <a:ext cx="5529943" cy="389673"/>
          </a:xfrm>
        </p:spPr>
        <p:txBody>
          <a:bodyPr>
            <a:normAutofit fontScale="90000"/>
          </a:bodyPr>
          <a:lstStyle/>
          <a:p>
            <a:r>
              <a:rPr lang="en-AU" dirty="0"/>
              <a:t>Taking Pieces</a:t>
            </a:r>
          </a:p>
        </p:txBody>
      </p:sp>
    </p:spTree>
    <p:extLst>
      <p:ext uri="{BB962C8B-B14F-4D97-AF65-F5344CB8AC3E}">
        <p14:creationId xmlns:p14="http://schemas.microsoft.com/office/powerpoint/2010/main" val="244835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96353F-1D25-463C-8743-A3FF12DF3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301" y="1820333"/>
            <a:ext cx="4036181" cy="403618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24388-BB71-4C08-83B5-0E160489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AU" dirty="0"/>
              <a:t>King pieces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9D9086-0759-4DD6-B84A-FE6B6A45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en-US" sz="2000" dirty="0"/>
              <a:t>Once a piece has reached the other side of the board, that piece becomes a king</a:t>
            </a:r>
          </a:p>
          <a:p>
            <a:r>
              <a:rPr lang="en-US" sz="2000" dirty="0"/>
              <a:t>A king piece may move in  any direction (diagonally)</a:t>
            </a:r>
          </a:p>
        </p:txBody>
      </p:sp>
      <p:sp>
        <p:nvSpPr>
          <p:cNvPr id="13" name="Rectangle 12">
            <a:hlinkClick r:id="rId3" action="ppaction://hlinksldjump"/>
            <a:extLst>
              <a:ext uri="{FF2B5EF4-FFF2-40B4-BE49-F238E27FC236}">
                <a16:creationId xmlns:a16="http://schemas.microsoft.com/office/drawing/2014/main" id="{50C01083-2EBF-42DF-9132-E4F0B672ECC1}"/>
              </a:ext>
            </a:extLst>
          </p:cNvPr>
          <p:cNvSpPr/>
          <p:nvPr/>
        </p:nvSpPr>
        <p:spPr>
          <a:xfrm>
            <a:off x="10724225" y="5766318"/>
            <a:ext cx="976982" cy="6251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Rectangle 14">
            <a:hlinkClick r:id="rId4" action="ppaction://hlinksldjump"/>
            <a:extLst>
              <a:ext uri="{FF2B5EF4-FFF2-40B4-BE49-F238E27FC236}">
                <a16:creationId xmlns:a16="http://schemas.microsoft.com/office/drawing/2014/main" id="{7C98D883-0EBB-47BA-89D2-12C7DA2D81D8}"/>
              </a:ext>
            </a:extLst>
          </p:cNvPr>
          <p:cNvSpPr/>
          <p:nvPr/>
        </p:nvSpPr>
        <p:spPr>
          <a:xfrm>
            <a:off x="9587687" y="5766318"/>
            <a:ext cx="976982" cy="6251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Right 16">
            <a:hlinkClick r:id="rId3" action="ppaction://hlinksldjump"/>
            <a:extLst>
              <a:ext uri="{FF2B5EF4-FFF2-40B4-BE49-F238E27FC236}">
                <a16:creationId xmlns:a16="http://schemas.microsoft.com/office/drawing/2014/main" id="{32F156FB-9149-46A5-85A7-3F8146E620A1}"/>
              </a:ext>
            </a:extLst>
          </p:cNvPr>
          <p:cNvSpPr/>
          <p:nvPr/>
        </p:nvSpPr>
        <p:spPr>
          <a:xfrm>
            <a:off x="10999652" y="5870494"/>
            <a:ext cx="426128" cy="4167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Right 17">
            <a:hlinkClick r:id="rId4" action="ppaction://hlinksldjump"/>
            <a:extLst>
              <a:ext uri="{FF2B5EF4-FFF2-40B4-BE49-F238E27FC236}">
                <a16:creationId xmlns:a16="http://schemas.microsoft.com/office/drawing/2014/main" id="{30249BDB-4ABD-44C0-B4B9-9EE757D2299B}"/>
              </a:ext>
            </a:extLst>
          </p:cNvPr>
          <p:cNvSpPr/>
          <p:nvPr/>
        </p:nvSpPr>
        <p:spPr>
          <a:xfrm rot="10800000">
            <a:off x="9863114" y="5870494"/>
            <a:ext cx="426128" cy="4167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174EAA0-B3DF-4F9B-BA43-F4436AED26EF}"/>
              </a:ext>
            </a:extLst>
          </p:cNvPr>
          <p:cNvSpPr/>
          <p:nvPr/>
        </p:nvSpPr>
        <p:spPr>
          <a:xfrm rot="2642214">
            <a:off x="7966688" y="4102628"/>
            <a:ext cx="493199" cy="1499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6510F4D-2D8B-4F51-8CBA-73510CFFDA2A}"/>
              </a:ext>
            </a:extLst>
          </p:cNvPr>
          <p:cNvSpPr/>
          <p:nvPr/>
        </p:nvSpPr>
        <p:spPr>
          <a:xfrm rot="18941512">
            <a:off x="10041303" y="4100991"/>
            <a:ext cx="493199" cy="1499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58B2C50-A12E-4101-98C1-0EF03D9808FC}"/>
              </a:ext>
            </a:extLst>
          </p:cNvPr>
          <p:cNvSpPr/>
          <p:nvPr/>
        </p:nvSpPr>
        <p:spPr>
          <a:xfrm rot="8120292">
            <a:off x="7962720" y="1966211"/>
            <a:ext cx="493199" cy="1499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DDFCD60-FFEB-4CEC-A60E-8D2D83174C13}"/>
              </a:ext>
            </a:extLst>
          </p:cNvPr>
          <p:cNvSpPr/>
          <p:nvPr/>
        </p:nvSpPr>
        <p:spPr>
          <a:xfrm rot="13465385">
            <a:off x="10031661" y="1978702"/>
            <a:ext cx="493199" cy="1499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536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04FA28-6003-4E49-930E-3D52F825E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" y="0"/>
            <a:ext cx="11415713" cy="6858000"/>
          </a:xfrm>
          <a:prstGeom prst="rect">
            <a:avLst/>
          </a:prstGeom>
        </p:spPr>
      </p:pic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4CF1E2B9-B1F4-42DD-B90F-9B775AEBC916}"/>
              </a:ext>
            </a:extLst>
          </p:cNvPr>
          <p:cNvSpPr/>
          <p:nvPr/>
        </p:nvSpPr>
        <p:spPr>
          <a:xfrm>
            <a:off x="9587687" y="5766318"/>
            <a:ext cx="976982" cy="6251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Right 8">
            <a:hlinkClick r:id="rId3" action="ppaction://hlinksldjump"/>
            <a:extLst>
              <a:ext uri="{FF2B5EF4-FFF2-40B4-BE49-F238E27FC236}">
                <a16:creationId xmlns:a16="http://schemas.microsoft.com/office/drawing/2014/main" id="{3B605549-3E4C-4D45-B496-023270D70F62}"/>
              </a:ext>
            </a:extLst>
          </p:cNvPr>
          <p:cNvSpPr/>
          <p:nvPr/>
        </p:nvSpPr>
        <p:spPr>
          <a:xfrm rot="10800000">
            <a:off x="9863114" y="5870494"/>
            <a:ext cx="426128" cy="4167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BD6C4E1-B5DA-40BC-8183-ADDF325B5BDD}"/>
              </a:ext>
            </a:extLst>
          </p:cNvPr>
          <p:cNvSpPr/>
          <p:nvPr/>
        </p:nvSpPr>
        <p:spPr>
          <a:xfrm>
            <a:off x="4884198" y="4205328"/>
            <a:ext cx="762000" cy="730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70B1E-543E-4487-BAF4-1960B9F3E4EC}"/>
              </a:ext>
            </a:extLst>
          </p:cNvPr>
          <p:cNvGrpSpPr/>
          <p:nvPr/>
        </p:nvGrpSpPr>
        <p:grpSpPr>
          <a:xfrm>
            <a:off x="5353975" y="3089430"/>
            <a:ext cx="2514202" cy="999003"/>
            <a:chOff x="3096485" y="1020932"/>
            <a:chExt cx="2514202" cy="999003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6E382064-C941-441D-A0C1-7A642237E979}"/>
                </a:ext>
              </a:extLst>
            </p:cNvPr>
            <p:cNvSpPr/>
            <p:nvPr/>
          </p:nvSpPr>
          <p:spPr>
            <a:xfrm rot="8351197">
              <a:off x="3096485" y="1528976"/>
              <a:ext cx="1413765" cy="49095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AD93CD-EA4D-47DE-B375-78B1D424E24C}"/>
                </a:ext>
              </a:extLst>
            </p:cNvPr>
            <p:cNvSpPr txBox="1"/>
            <p:nvPr/>
          </p:nvSpPr>
          <p:spPr>
            <a:xfrm>
              <a:off x="3888419" y="1020932"/>
              <a:ext cx="1722268" cy="6463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dirty="0"/>
                <a:t>Click Here to select piece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07F8DF4-6673-4CFE-8B59-EFCC29FF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948" y="35511"/>
            <a:ext cx="5529943" cy="389673"/>
          </a:xfrm>
        </p:spPr>
        <p:txBody>
          <a:bodyPr>
            <a:normAutofit fontScale="90000"/>
          </a:bodyPr>
          <a:lstStyle/>
          <a:p>
            <a:r>
              <a:rPr lang="en-AU" dirty="0"/>
              <a:t>King Pieces</a:t>
            </a:r>
          </a:p>
        </p:txBody>
      </p:sp>
    </p:spTree>
    <p:extLst>
      <p:ext uri="{BB962C8B-B14F-4D97-AF65-F5344CB8AC3E}">
        <p14:creationId xmlns:p14="http://schemas.microsoft.com/office/powerpoint/2010/main" val="3609629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C9B1A0-3FF2-4C64-9C2B-2DE76D45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" y="0"/>
            <a:ext cx="11415713" cy="6858000"/>
          </a:xfrm>
          <a:prstGeom prst="rect">
            <a:avLst/>
          </a:prstGeom>
        </p:spPr>
      </p:pic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6925FEBF-9907-463F-9332-2B4F8CE79783}"/>
              </a:ext>
            </a:extLst>
          </p:cNvPr>
          <p:cNvSpPr/>
          <p:nvPr/>
        </p:nvSpPr>
        <p:spPr>
          <a:xfrm>
            <a:off x="9587687" y="5766318"/>
            <a:ext cx="976982" cy="6251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Right 8">
            <a:hlinkClick r:id="rId3" action="ppaction://hlinksldjump"/>
            <a:extLst>
              <a:ext uri="{FF2B5EF4-FFF2-40B4-BE49-F238E27FC236}">
                <a16:creationId xmlns:a16="http://schemas.microsoft.com/office/drawing/2014/main" id="{C81DE53D-33B7-4054-A396-4FDA962FD4A4}"/>
              </a:ext>
            </a:extLst>
          </p:cNvPr>
          <p:cNvSpPr/>
          <p:nvPr/>
        </p:nvSpPr>
        <p:spPr>
          <a:xfrm rot="10800000">
            <a:off x="9863114" y="5870494"/>
            <a:ext cx="426128" cy="4167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A3B821-0438-4563-813D-4242E5CADE3B}"/>
              </a:ext>
            </a:extLst>
          </p:cNvPr>
          <p:cNvSpPr/>
          <p:nvPr/>
        </p:nvSpPr>
        <p:spPr>
          <a:xfrm>
            <a:off x="3410504" y="5601810"/>
            <a:ext cx="797512" cy="789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D916F6-4D64-4E03-A121-19CF6F1F7B2D}"/>
              </a:ext>
            </a:extLst>
          </p:cNvPr>
          <p:cNvGrpSpPr/>
          <p:nvPr/>
        </p:nvGrpSpPr>
        <p:grpSpPr>
          <a:xfrm>
            <a:off x="3977181" y="5627818"/>
            <a:ext cx="3615564" cy="923330"/>
            <a:chOff x="2839033" y="882432"/>
            <a:chExt cx="3615564" cy="923330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8AC25240-127E-49F0-B929-A10277C9C283}"/>
                </a:ext>
              </a:extLst>
            </p:cNvPr>
            <p:cNvSpPr/>
            <p:nvPr/>
          </p:nvSpPr>
          <p:spPr>
            <a:xfrm rot="10800000">
              <a:off x="2839033" y="1098617"/>
              <a:ext cx="1413765" cy="49095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035375-9B14-4B56-BF2C-A49707E3AEEF}"/>
                </a:ext>
              </a:extLst>
            </p:cNvPr>
            <p:cNvSpPr txBox="1"/>
            <p:nvPr/>
          </p:nvSpPr>
          <p:spPr>
            <a:xfrm>
              <a:off x="3881879" y="882432"/>
              <a:ext cx="2572718" cy="9233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dirty="0"/>
                <a:t>Click Here to take opponent’s piece, and king your own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3337080-240E-4615-8692-6B9C2AA6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948" y="35511"/>
            <a:ext cx="5529943" cy="389673"/>
          </a:xfrm>
        </p:spPr>
        <p:txBody>
          <a:bodyPr>
            <a:normAutofit fontScale="90000"/>
          </a:bodyPr>
          <a:lstStyle/>
          <a:p>
            <a:r>
              <a:rPr lang="en-AU" dirty="0"/>
              <a:t>King Pieces</a:t>
            </a:r>
          </a:p>
        </p:txBody>
      </p:sp>
    </p:spTree>
    <p:extLst>
      <p:ext uri="{BB962C8B-B14F-4D97-AF65-F5344CB8AC3E}">
        <p14:creationId xmlns:p14="http://schemas.microsoft.com/office/powerpoint/2010/main" val="1136640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B6348-5627-4F31-A471-AD51E834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35" y="0"/>
            <a:ext cx="11449130" cy="6858000"/>
          </a:xfrm>
          <a:prstGeom prst="rect">
            <a:avLst/>
          </a:prstGeom>
        </p:spPr>
      </p:pic>
      <p:sp>
        <p:nvSpPr>
          <p:cNvPr id="6" name="Rectangl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CBEF39-0176-4B62-BDCD-6F674840DD7C}"/>
              </a:ext>
            </a:extLst>
          </p:cNvPr>
          <p:cNvSpPr/>
          <p:nvPr/>
        </p:nvSpPr>
        <p:spPr>
          <a:xfrm>
            <a:off x="10724225" y="5766318"/>
            <a:ext cx="976982" cy="6251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F20E8591-BD4E-48E3-84B0-B91D00668A76}"/>
              </a:ext>
            </a:extLst>
          </p:cNvPr>
          <p:cNvSpPr/>
          <p:nvPr/>
        </p:nvSpPr>
        <p:spPr>
          <a:xfrm>
            <a:off x="9587687" y="5766318"/>
            <a:ext cx="976982" cy="6251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4D4115-D2D2-4A03-A390-4B4463EC3DBB}"/>
              </a:ext>
            </a:extLst>
          </p:cNvPr>
          <p:cNvSpPr/>
          <p:nvPr/>
        </p:nvSpPr>
        <p:spPr>
          <a:xfrm>
            <a:off x="10999652" y="5870494"/>
            <a:ext cx="426128" cy="4167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Right 8">
            <a:hlinkClick r:id="rId3" action="ppaction://hlinksldjump"/>
            <a:extLst>
              <a:ext uri="{FF2B5EF4-FFF2-40B4-BE49-F238E27FC236}">
                <a16:creationId xmlns:a16="http://schemas.microsoft.com/office/drawing/2014/main" id="{FF9D9667-E7D8-437F-8893-6460EF2D4023}"/>
              </a:ext>
            </a:extLst>
          </p:cNvPr>
          <p:cNvSpPr/>
          <p:nvPr/>
        </p:nvSpPr>
        <p:spPr>
          <a:xfrm rot="10800000">
            <a:off x="9863114" y="5870494"/>
            <a:ext cx="426128" cy="4167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9CE42E-BAFE-450C-8F5E-EA2FFE651C75}"/>
              </a:ext>
            </a:extLst>
          </p:cNvPr>
          <p:cNvSpPr txBox="1"/>
          <p:nvPr/>
        </p:nvSpPr>
        <p:spPr>
          <a:xfrm>
            <a:off x="4398590" y="5651738"/>
            <a:ext cx="280120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dirty="0"/>
              <a:t>Great, now your piece can move in any direction!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E4B2ED-D8EA-4C0C-95B7-63DBF736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948" y="35511"/>
            <a:ext cx="5529943" cy="389673"/>
          </a:xfrm>
        </p:spPr>
        <p:txBody>
          <a:bodyPr>
            <a:normAutofit fontScale="90000"/>
          </a:bodyPr>
          <a:lstStyle/>
          <a:p>
            <a:r>
              <a:rPr lang="en-AU" dirty="0"/>
              <a:t>King Pieces</a:t>
            </a:r>
          </a:p>
        </p:txBody>
      </p:sp>
    </p:spTree>
    <p:extLst>
      <p:ext uri="{BB962C8B-B14F-4D97-AF65-F5344CB8AC3E}">
        <p14:creationId xmlns:p14="http://schemas.microsoft.com/office/powerpoint/2010/main" val="130161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EA97-9A06-4E83-AD63-DA8B4D65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Winning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3CD76-A3ED-4DCB-82AC-E017C2968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player wins the game when the opponent either does not have any pieces left of cannot make any valid moves</a:t>
            </a:r>
          </a:p>
          <a:p>
            <a:r>
              <a:rPr lang="en-AU" dirty="0"/>
              <a:t>Upon winning, the winner will have their score recorded</a:t>
            </a:r>
          </a:p>
          <a:p>
            <a:r>
              <a:rPr lang="en-AU" dirty="0"/>
              <a:t>The number of moves it took to win the match is what will be scored</a:t>
            </a:r>
          </a:p>
        </p:txBody>
      </p:sp>
      <p:sp>
        <p:nvSpPr>
          <p:cNvPr id="4" name="Rectangl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2A26EDF-8F01-42DE-B6F2-EB105E95D52A}"/>
              </a:ext>
            </a:extLst>
          </p:cNvPr>
          <p:cNvSpPr/>
          <p:nvPr/>
        </p:nvSpPr>
        <p:spPr>
          <a:xfrm>
            <a:off x="10724225" y="5766318"/>
            <a:ext cx="976982" cy="6251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E91AF7F5-85B7-4E68-BAF3-2BD1D3851E9C}"/>
              </a:ext>
            </a:extLst>
          </p:cNvPr>
          <p:cNvSpPr/>
          <p:nvPr/>
        </p:nvSpPr>
        <p:spPr>
          <a:xfrm>
            <a:off x="9587687" y="5766318"/>
            <a:ext cx="976982" cy="6251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Right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89148E2-0407-4EDF-942B-F84965B2A6B9}"/>
              </a:ext>
            </a:extLst>
          </p:cNvPr>
          <p:cNvSpPr/>
          <p:nvPr/>
        </p:nvSpPr>
        <p:spPr>
          <a:xfrm>
            <a:off x="10999652" y="5870494"/>
            <a:ext cx="426128" cy="4167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Arrow: Right 6">
            <a:hlinkClick r:id="rId2" action="ppaction://hlinksldjump"/>
            <a:extLst>
              <a:ext uri="{FF2B5EF4-FFF2-40B4-BE49-F238E27FC236}">
                <a16:creationId xmlns:a16="http://schemas.microsoft.com/office/drawing/2014/main" id="{771BEC4B-DD65-49D2-943D-13F03FD11552}"/>
              </a:ext>
            </a:extLst>
          </p:cNvPr>
          <p:cNvSpPr/>
          <p:nvPr/>
        </p:nvSpPr>
        <p:spPr>
          <a:xfrm rot="10800000">
            <a:off x="9863114" y="5870494"/>
            <a:ext cx="426128" cy="4167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45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1 Important Skills Needed to Be a Great Checkers Player! | Gamesver">
            <a:extLst>
              <a:ext uri="{FF2B5EF4-FFF2-40B4-BE49-F238E27FC236}">
                <a16:creationId xmlns:a16="http://schemas.microsoft.com/office/drawing/2014/main" id="{8316D547-8E5C-430E-A935-666A856B0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3" t="9091" r="-1" b="-1"/>
          <a:stretch/>
        </p:blipFill>
        <p:spPr bwMode="auto"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D094-3D5B-489F-929E-A56A27F9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72" y="3651047"/>
            <a:ext cx="5370576" cy="9111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You are now ready to become the next checkers world champion!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DF032-F48B-4B2B-A3C7-C4E40CBF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747" y="1408814"/>
            <a:ext cx="5683102" cy="22352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That’s It!</a:t>
            </a:r>
          </a:p>
        </p:txBody>
      </p:sp>
      <p:sp>
        <p:nvSpPr>
          <p:cNvPr id="4" name="Rectangl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E2803D-25D3-4389-B290-BAE9B1376689}"/>
              </a:ext>
            </a:extLst>
          </p:cNvPr>
          <p:cNvSpPr/>
          <p:nvPr/>
        </p:nvSpPr>
        <p:spPr>
          <a:xfrm>
            <a:off x="10724225" y="5766318"/>
            <a:ext cx="976982" cy="62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hlinkClick r:id="" action="ppaction://noaction"/>
            <a:extLst>
              <a:ext uri="{FF2B5EF4-FFF2-40B4-BE49-F238E27FC236}">
                <a16:creationId xmlns:a16="http://schemas.microsoft.com/office/drawing/2014/main" id="{F0F73F34-AF11-4090-AE32-26C6B8E27E2B}"/>
              </a:ext>
            </a:extLst>
          </p:cNvPr>
          <p:cNvSpPr/>
          <p:nvPr/>
        </p:nvSpPr>
        <p:spPr>
          <a:xfrm>
            <a:off x="9587687" y="5766318"/>
            <a:ext cx="976982" cy="62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Arrow: Right 6">
            <a:hlinkClick r:id="" action="ppaction://noaction"/>
            <a:extLst>
              <a:ext uri="{FF2B5EF4-FFF2-40B4-BE49-F238E27FC236}">
                <a16:creationId xmlns:a16="http://schemas.microsoft.com/office/drawing/2014/main" id="{B7BDB738-4EE7-441A-A7E5-455BFEA0762C}"/>
              </a:ext>
            </a:extLst>
          </p:cNvPr>
          <p:cNvSpPr/>
          <p:nvPr/>
        </p:nvSpPr>
        <p:spPr>
          <a:xfrm rot="10800000">
            <a:off x="9863114" y="5870494"/>
            <a:ext cx="426128" cy="4167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A0085-FB5D-4BFA-80B6-96175180D690}"/>
              </a:ext>
            </a:extLst>
          </p:cNvPr>
          <p:cNvSpPr txBox="1"/>
          <p:nvPr/>
        </p:nvSpPr>
        <p:spPr>
          <a:xfrm>
            <a:off x="10950126" y="5894227"/>
            <a:ext cx="8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>
                <a:solidFill>
                  <a:schemeClr val="bg1"/>
                </a:solidFill>
              </a:rPr>
              <a:t>Exit</a:t>
            </a:r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8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D3C9D6-9680-4DA9-8CA4-E90867626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5" y="-3958"/>
            <a:ext cx="10969690" cy="686195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A20514-6836-46E8-986C-37C5B00BB986}"/>
              </a:ext>
            </a:extLst>
          </p:cNvPr>
          <p:cNvGrpSpPr/>
          <p:nvPr/>
        </p:nvGrpSpPr>
        <p:grpSpPr>
          <a:xfrm>
            <a:off x="9587687" y="5766318"/>
            <a:ext cx="976982" cy="625151"/>
            <a:chOff x="9587687" y="5766318"/>
            <a:chExt cx="976982" cy="625151"/>
          </a:xfrm>
          <a:solidFill>
            <a:schemeClr val="accent2"/>
          </a:solidFill>
        </p:grpSpPr>
        <p:sp>
          <p:nvSpPr>
            <p:cNvPr id="8" name="Rectangle 7">
              <a:hlinkClick r:id="rId3" action="ppaction://hlinksldjump"/>
              <a:extLst>
                <a:ext uri="{FF2B5EF4-FFF2-40B4-BE49-F238E27FC236}">
                  <a16:creationId xmlns:a16="http://schemas.microsoft.com/office/drawing/2014/main" id="{C242E707-03FC-42A5-88EB-67F823F1B925}"/>
                </a:ext>
              </a:extLst>
            </p:cNvPr>
            <p:cNvSpPr/>
            <p:nvPr/>
          </p:nvSpPr>
          <p:spPr>
            <a:xfrm>
              <a:off x="9587687" y="5766318"/>
              <a:ext cx="976982" cy="625151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Arrow: Right 9">
              <a:hlinkClick r:id="rId3" action="ppaction://hlinksldjump"/>
              <a:extLst>
                <a:ext uri="{FF2B5EF4-FFF2-40B4-BE49-F238E27FC236}">
                  <a16:creationId xmlns:a16="http://schemas.microsoft.com/office/drawing/2014/main" id="{CB741268-6A33-453C-AC22-93D782710EAF}"/>
                </a:ext>
              </a:extLst>
            </p:cNvPr>
            <p:cNvSpPr/>
            <p:nvPr/>
          </p:nvSpPr>
          <p:spPr>
            <a:xfrm rot="10800000">
              <a:off x="9863114" y="5870494"/>
              <a:ext cx="426128" cy="41679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0FA37AA4-3C87-4AFA-8147-FEF213F8EEA8}"/>
              </a:ext>
            </a:extLst>
          </p:cNvPr>
          <p:cNvSpPr/>
          <p:nvPr/>
        </p:nvSpPr>
        <p:spPr>
          <a:xfrm>
            <a:off x="1315177" y="4027775"/>
            <a:ext cx="1729863" cy="988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F81C00-C864-49D1-A7B8-DF3441E7EE84}"/>
              </a:ext>
            </a:extLst>
          </p:cNvPr>
          <p:cNvGrpSpPr/>
          <p:nvPr/>
        </p:nvGrpSpPr>
        <p:grpSpPr>
          <a:xfrm>
            <a:off x="2910054" y="2830225"/>
            <a:ext cx="4067794" cy="999003"/>
            <a:chOff x="3096485" y="1020932"/>
            <a:chExt cx="4067794" cy="999003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17D05068-F5ED-4B95-9825-B4EB59D84186}"/>
                </a:ext>
              </a:extLst>
            </p:cNvPr>
            <p:cNvSpPr/>
            <p:nvPr/>
          </p:nvSpPr>
          <p:spPr>
            <a:xfrm rot="8351197">
              <a:off x="3096485" y="1528976"/>
              <a:ext cx="1413765" cy="49095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B299DD-D39E-48AA-98DB-DB541FFBCABA}"/>
                </a:ext>
              </a:extLst>
            </p:cNvPr>
            <p:cNvSpPr txBox="1"/>
            <p:nvPr/>
          </p:nvSpPr>
          <p:spPr>
            <a:xfrm>
              <a:off x="3888418" y="1020932"/>
              <a:ext cx="3275861" cy="6463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dirty="0"/>
                <a:t>Once the players’ names have been entered click here to start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8AA12F-34AB-47DE-8B23-4808F3F16544}"/>
              </a:ext>
            </a:extLst>
          </p:cNvPr>
          <p:cNvGrpSpPr/>
          <p:nvPr/>
        </p:nvGrpSpPr>
        <p:grpSpPr>
          <a:xfrm>
            <a:off x="7879622" y="2861017"/>
            <a:ext cx="3608668" cy="1979608"/>
            <a:chOff x="4364829" y="1101421"/>
            <a:chExt cx="3608668" cy="1979608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CA138F01-ED35-4B51-B713-97325AE5B747}"/>
                </a:ext>
              </a:extLst>
            </p:cNvPr>
            <p:cNvSpPr/>
            <p:nvPr/>
          </p:nvSpPr>
          <p:spPr>
            <a:xfrm rot="5400000">
              <a:off x="4101746" y="2187743"/>
              <a:ext cx="1295612" cy="490959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4B0F86-9766-4053-A72F-460B5453B4AA}"/>
                </a:ext>
              </a:extLst>
            </p:cNvPr>
            <p:cNvSpPr txBox="1"/>
            <p:nvPr/>
          </p:nvSpPr>
          <p:spPr>
            <a:xfrm>
              <a:off x="4364829" y="1101421"/>
              <a:ext cx="3608668" cy="9233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dirty="0"/>
                <a:t>Before you begin, you should enter your name here, for this tutorial you will not have to do this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AD09F7-6B75-4934-9D15-6ABE61D817B1}"/>
              </a:ext>
            </a:extLst>
          </p:cNvPr>
          <p:cNvGrpSpPr/>
          <p:nvPr/>
        </p:nvGrpSpPr>
        <p:grpSpPr>
          <a:xfrm>
            <a:off x="2634627" y="5870494"/>
            <a:ext cx="3148461" cy="923330"/>
            <a:chOff x="2412685" y="1624610"/>
            <a:chExt cx="3148461" cy="923330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8579ADD-92CD-4494-8FFA-8C699637490B}"/>
                </a:ext>
              </a:extLst>
            </p:cNvPr>
            <p:cNvSpPr/>
            <p:nvPr/>
          </p:nvSpPr>
          <p:spPr>
            <a:xfrm rot="12565093">
              <a:off x="2412685" y="1636733"/>
              <a:ext cx="1413765" cy="490959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D5C2BF-1006-45EF-A2E1-D95EC46E43C9}"/>
                </a:ext>
              </a:extLst>
            </p:cNvPr>
            <p:cNvSpPr txBox="1"/>
            <p:nvPr/>
          </p:nvSpPr>
          <p:spPr>
            <a:xfrm>
              <a:off x="3394994" y="1624610"/>
              <a:ext cx="2166152" cy="9233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dirty="0"/>
                <a:t>This is where you can access previously recorded scores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0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4A68A-4141-4F1B-8604-DD988184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301" y="1820333"/>
            <a:ext cx="4036181" cy="4036181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677EF-B1EF-4FDA-B6E1-A0027F0C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AU" dirty="0"/>
              <a:t>Piece Moving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E41FD-7B98-4453-9BC1-3A016CBE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/>
              <a:t>Rules for piece moving:</a:t>
            </a:r>
          </a:p>
          <a:p>
            <a:r>
              <a:rPr lang="en-AU" sz="2000"/>
              <a:t>Can only move diagonally</a:t>
            </a:r>
          </a:p>
          <a:p>
            <a:r>
              <a:rPr lang="en-AU" sz="2000"/>
              <a:t>Can only move by one square (unless taking a piece)</a:t>
            </a:r>
          </a:p>
          <a:p>
            <a:r>
              <a:rPr lang="en-AU" sz="2000"/>
              <a:t>Cannot move backwards (unless the piece is a king piece)</a:t>
            </a:r>
          </a:p>
        </p:txBody>
      </p:sp>
      <p:sp>
        <p:nvSpPr>
          <p:cNvPr id="13" name="Rectangle 12">
            <a:hlinkClick r:id="rId3" action="ppaction://hlinksldjump"/>
            <a:extLst>
              <a:ext uri="{FF2B5EF4-FFF2-40B4-BE49-F238E27FC236}">
                <a16:creationId xmlns:a16="http://schemas.microsoft.com/office/drawing/2014/main" id="{43262DF0-68BF-4C09-AFAA-5B2F4F4CE2B8}"/>
              </a:ext>
            </a:extLst>
          </p:cNvPr>
          <p:cNvSpPr/>
          <p:nvPr/>
        </p:nvSpPr>
        <p:spPr>
          <a:xfrm>
            <a:off x="10724225" y="5766318"/>
            <a:ext cx="976982" cy="6251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Rectangle 14">
            <a:hlinkClick r:id="rId4" action="ppaction://hlinksldjump"/>
            <a:extLst>
              <a:ext uri="{FF2B5EF4-FFF2-40B4-BE49-F238E27FC236}">
                <a16:creationId xmlns:a16="http://schemas.microsoft.com/office/drawing/2014/main" id="{BE0A6458-AD44-4C03-84D0-2F7472662C71}"/>
              </a:ext>
            </a:extLst>
          </p:cNvPr>
          <p:cNvSpPr/>
          <p:nvPr/>
        </p:nvSpPr>
        <p:spPr>
          <a:xfrm>
            <a:off x="9587687" y="5766318"/>
            <a:ext cx="976982" cy="6251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hlinkClick r:id="rId3" action="ppaction://hlinksldjump"/>
            <a:extLst>
              <a:ext uri="{FF2B5EF4-FFF2-40B4-BE49-F238E27FC236}">
                <a16:creationId xmlns:a16="http://schemas.microsoft.com/office/drawing/2014/main" id="{2B0B9852-89B2-48EB-A23D-CEBD2BBB6BC2}"/>
              </a:ext>
            </a:extLst>
          </p:cNvPr>
          <p:cNvSpPr/>
          <p:nvPr/>
        </p:nvSpPr>
        <p:spPr>
          <a:xfrm>
            <a:off x="10999652" y="5870494"/>
            <a:ext cx="426128" cy="4167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Right 16">
            <a:hlinkClick r:id="rId4" action="ppaction://hlinksldjump"/>
            <a:extLst>
              <a:ext uri="{FF2B5EF4-FFF2-40B4-BE49-F238E27FC236}">
                <a16:creationId xmlns:a16="http://schemas.microsoft.com/office/drawing/2014/main" id="{B8804598-A3C6-458D-B57B-D40F4B7B46D1}"/>
              </a:ext>
            </a:extLst>
          </p:cNvPr>
          <p:cNvSpPr/>
          <p:nvPr/>
        </p:nvSpPr>
        <p:spPr>
          <a:xfrm rot="10800000">
            <a:off x="9863114" y="5870494"/>
            <a:ext cx="426128" cy="4167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B42A6CF-D5C5-4FEA-A8D5-2D628CC172B7}"/>
              </a:ext>
            </a:extLst>
          </p:cNvPr>
          <p:cNvSpPr/>
          <p:nvPr/>
        </p:nvSpPr>
        <p:spPr>
          <a:xfrm rot="2642214">
            <a:off x="7966688" y="4102628"/>
            <a:ext cx="493199" cy="1499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9650CCE-B380-4F05-ACDB-9BF94B7956C7}"/>
              </a:ext>
            </a:extLst>
          </p:cNvPr>
          <p:cNvSpPr/>
          <p:nvPr/>
        </p:nvSpPr>
        <p:spPr>
          <a:xfrm rot="18941512">
            <a:off x="10041303" y="4100991"/>
            <a:ext cx="493199" cy="1499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6D2E54D-9D7B-4017-A8DB-C11835DEBD0E}"/>
              </a:ext>
            </a:extLst>
          </p:cNvPr>
          <p:cNvSpPr/>
          <p:nvPr/>
        </p:nvSpPr>
        <p:spPr>
          <a:xfrm rot="8120292">
            <a:off x="7962720" y="1966211"/>
            <a:ext cx="493199" cy="1499606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FB00983-1780-4E07-A840-4ED159189750}"/>
              </a:ext>
            </a:extLst>
          </p:cNvPr>
          <p:cNvSpPr/>
          <p:nvPr/>
        </p:nvSpPr>
        <p:spPr>
          <a:xfrm rot="13465385">
            <a:off x="10031661" y="1978702"/>
            <a:ext cx="493199" cy="1499606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BC0F6-DA2A-4C5C-857A-0932BE377A81}"/>
              </a:ext>
            </a:extLst>
          </p:cNvPr>
          <p:cNvSpPr txBox="1"/>
          <p:nvPr/>
        </p:nvSpPr>
        <p:spPr>
          <a:xfrm>
            <a:off x="8242603" y="2174619"/>
            <a:ext cx="2003879" cy="3693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Cant go Backwards</a:t>
            </a:r>
          </a:p>
        </p:txBody>
      </p:sp>
    </p:spTree>
    <p:extLst>
      <p:ext uri="{BB962C8B-B14F-4D97-AF65-F5344CB8AC3E}">
        <p14:creationId xmlns:p14="http://schemas.microsoft.com/office/powerpoint/2010/main" val="3089838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E967F-F48F-44BA-930C-699078CE0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08" y="0"/>
            <a:ext cx="11434783" cy="6858000"/>
          </a:xfrm>
          <a:prstGeom prst="rect">
            <a:avLst/>
          </a:prstGeom>
        </p:spPr>
      </p:pic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E3233858-571A-4FBF-994A-A06E706DC2E7}"/>
              </a:ext>
            </a:extLst>
          </p:cNvPr>
          <p:cNvSpPr/>
          <p:nvPr/>
        </p:nvSpPr>
        <p:spPr>
          <a:xfrm>
            <a:off x="9587687" y="5766318"/>
            <a:ext cx="976982" cy="6251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hlinkClick r:id="rId3" action="ppaction://hlinksldjump"/>
            <a:extLst>
              <a:ext uri="{FF2B5EF4-FFF2-40B4-BE49-F238E27FC236}">
                <a16:creationId xmlns:a16="http://schemas.microsoft.com/office/drawing/2014/main" id="{2F797367-84BE-474B-83F7-D2D7402BDAD0}"/>
              </a:ext>
            </a:extLst>
          </p:cNvPr>
          <p:cNvSpPr/>
          <p:nvPr/>
        </p:nvSpPr>
        <p:spPr>
          <a:xfrm rot="10800000">
            <a:off x="9863114" y="5870494"/>
            <a:ext cx="426128" cy="4167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E914A1-AF19-437F-A89A-357B79CBF029}"/>
              </a:ext>
            </a:extLst>
          </p:cNvPr>
          <p:cNvSpPr/>
          <p:nvPr/>
        </p:nvSpPr>
        <p:spPr>
          <a:xfrm>
            <a:off x="2726924" y="2056932"/>
            <a:ext cx="762000" cy="730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ABDE59-C800-4FFB-B936-2265E4C0AC7E}"/>
              </a:ext>
            </a:extLst>
          </p:cNvPr>
          <p:cNvGrpSpPr/>
          <p:nvPr/>
        </p:nvGrpSpPr>
        <p:grpSpPr>
          <a:xfrm>
            <a:off x="3096485" y="1020932"/>
            <a:ext cx="2514202" cy="999003"/>
            <a:chOff x="3096485" y="1020932"/>
            <a:chExt cx="2514202" cy="999003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62448465-5996-44F9-9ED2-C3410C09ABA1}"/>
                </a:ext>
              </a:extLst>
            </p:cNvPr>
            <p:cNvSpPr/>
            <p:nvPr/>
          </p:nvSpPr>
          <p:spPr>
            <a:xfrm rot="8351197">
              <a:off x="3096485" y="1528976"/>
              <a:ext cx="1413765" cy="49095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D2FB72-FC4E-469E-9782-2F731F32DF19}"/>
                </a:ext>
              </a:extLst>
            </p:cNvPr>
            <p:cNvSpPr txBox="1"/>
            <p:nvPr/>
          </p:nvSpPr>
          <p:spPr>
            <a:xfrm>
              <a:off x="3888419" y="1020932"/>
              <a:ext cx="1722268" cy="6463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dirty="0"/>
                <a:t>Click Here to select piece</a:t>
              </a: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C1BC0261-5FCB-4086-A6A7-BBD18E11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948" y="35511"/>
            <a:ext cx="5529943" cy="389673"/>
          </a:xfrm>
        </p:spPr>
        <p:txBody>
          <a:bodyPr>
            <a:normAutofit fontScale="90000"/>
          </a:bodyPr>
          <a:lstStyle/>
          <a:p>
            <a:r>
              <a:rPr lang="en-AU" dirty="0"/>
              <a:t>Piece Moving</a:t>
            </a:r>
          </a:p>
        </p:txBody>
      </p:sp>
    </p:spTree>
    <p:extLst>
      <p:ext uri="{BB962C8B-B14F-4D97-AF65-F5344CB8AC3E}">
        <p14:creationId xmlns:p14="http://schemas.microsoft.com/office/powerpoint/2010/main" val="35505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861819-5AF1-4899-B77B-5E4E91396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28" y="0"/>
            <a:ext cx="11439545" cy="6858000"/>
          </a:xfrm>
          <a:prstGeom prst="rect">
            <a:avLst/>
          </a:prstGeom>
        </p:spPr>
      </p:pic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6A322E75-259A-4E45-AB95-C387FF5E5471}"/>
              </a:ext>
            </a:extLst>
          </p:cNvPr>
          <p:cNvSpPr/>
          <p:nvPr/>
        </p:nvSpPr>
        <p:spPr>
          <a:xfrm>
            <a:off x="9587687" y="5766318"/>
            <a:ext cx="976982" cy="6251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hlinkClick r:id="rId3" action="ppaction://hlinksldjump"/>
            <a:extLst>
              <a:ext uri="{FF2B5EF4-FFF2-40B4-BE49-F238E27FC236}">
                <a16:creationId xmlns:a16="http://schemas.microsoft.com/office/drawing/2014/main" id="{B6EE9D2C-8EB5-4489-923D-95C78A0845EA}"/>
              </a:ext>
            </a:extLst>
          </p:cNvPr>
          <p:cNvSpPr/>
          <p:nvPr/>
        </p:nvSpPr>
        <p:spPr>
          <a:xfrm rot="10800000">
            <a:off x="9863114" y="5870494"/>
            <a:ext cx="426128" cy="4167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3CAC41A-5D3A-4775-A4F0-DB88A23D8014}"/>
              </a:ext>
            </a:extLst>
          </p:cNvPr>
          <p:cNvSpPr/>
          <p:nvPr/>
        </p:nvSpPr>
        <p:spPr>
          <a:xfrm>
            <a:off x="3454893" y="2784901"/>
            <a:ext cx="762000" cy="730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651CC6-F7BA-4D97-8DC3-868431594FF9}"/>
              </a:ext>
            </a:extLst>
          </p:cNvPr>
          <p:cNvGrpSpPr/>
          <p:nvPr/>
        </p:nvGrpSpPr>
        <p:grpSpPr>
          <a:xfrm>
            <a:off x="3835893" y="1785898"/>
            <a:ext cx="3117890" cy="999003"/>
            <a:chOff x="3096485" y="1020932"/>
            <a:chExt cx="3117890" cy="999003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CD067A5F-6E76-48A3-8691-AF65327D2C59}"/>
                </a:ext>
              </a:extLst>
            </p:cNvPr>
            <p:cNvSpPr/>
            <p:nvPr/>
          </p:nvSpPr>
          <p:spPr>
            <a:xfrm rot="8351197">
              <a:off x="3096485" y="1528976"/>
              <a:ext cx="1413765" cy="49095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572F1E-7834-4797-B415-28D4EE216067}"/>
                </a:ext>
              </a:extLst>
            </p:cNvPr>
            <p:cNvSpPr txBox="1"/>
            <p:nvPr/>
          </p:nvSpPr>
          <p:spPr>
            <a:xfrm>
              <a:off x="3888419" y="1020932"/>
              <a:ext cx="2325956" cy="6463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dirty="0"/>
                <a:t>Click Here to Move selected piece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486D324B-283F-4A59-9F2F-E371B325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948" y="35511"/>
            <a:ext cx="5529943" cy="389673"/>
          </a:xfrm>
        </p:spPr>
        <p:txBody>
          <a:bodyPr>
            <a:normAutofit fontScale="90000"/>
          </a:bodyPr>
          <a:lstStyle/>
          <a:p>
            <a:r>
              <a:rPr lang="en-AU" dirty="0"/>
              <a:t>Piece Moving</a:t>
            </a:r>
          </a:p>
        </p:txBody>
      </p:sp>
    </p:spTree>
    <p:extLst>
      <p:ext uri="{BB962C8B-B14F-4D97-AF65-F5344CB8AC3E}">
        <p14:creationId xmlns:p14="http://schemas.microsoft.com/office/powerpoint/2010/main" val="309281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F5EB43-AA5F-42DD-8142-B4AC842CF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4" y="0"/>
            <a:ext cx="11415710" cy="6857999"/>
          </a:xfrm>
          <a:prstGeom prst="rect">
            <a:avLst/>
          </a:prstGeom>
        </p:spPr>
      </p:pic>
      <p:sp>
        <p:nvSpPr>
          <p:cNvPr id="8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A2612B8-3035-4D9F-9503-DF071DFE7AEC}"/>
              </a:ext>
            </a:extLst>
          </p:cNvPr>
          <p:cNvSpPr/>
          <p:nvPr/>
        </p:nvSpPr>
        <p:spPr>
          <a:xfrm>
            <a:off x="10724225" y="5766318"/>
            <a:ext cx="976982" cy="6251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71E329A5-F0BA-4183-9EA2-BB568FBDB42F}"/>
              </a:ext>
            </a:extLst>
          </p:cNvPr>
          <p:cNvSpPr/>
          <p:nvPr/>
        </p:nvSpPr>
        <p:spPr>
          <a:xfrm>
            <a:off x="9587687" y="5766318"/>
            <a:ext cx="976982" cy="6251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0F8E12E-8431-4699-9D94-0F93140CF261}"/>
              </a:ext>
            </a:extLst>
          </p:cNvPr>
          <p:cNvSpPr/>
          <p:nvPr/>
        </p:nvSpPr>
        <p:spPr>
          <a:xfrm>
            <a:off x="10999652" y="5870494"/>
            <a:ext cx="426128" cy="4167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hlinkClick r:id="rId3" action="ppaction://hlinksldjump"/>
            <a:extLst>
              <a:ext uri="{FF2B5EF4-FFF2-40B4-BE49-F238E27FC236}">
                <a16:creationId xmlns:a16="http://schemas.microsoft.com/office/drawing/2014/main" id="{DF62565D-5FC0-4496-A101-F570F2D5284D}"/>
              </a:ext>
            </a:extLst>
          </p:cNvPr>
          <p:cNvSpPr/>
          <p:nvPr/>
        </p:nvSpPr>
        <p:spPr>
          <a:xfrm rot="10800000">
            <a:off x="9863114" y="5870494"/>
            <a:ext cx="426128" cy="4167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1815E1-F9DE-4952-A457-A836CBFB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948" y="35511"/>
            <a:ext cx="5529943" cy="389673"/>
          </a:xfrm>
        </p:spPr>
        <p:txBody>
          <a:bodyPr>
            <a:normAutofit fontScale="90000"/>
          </a:bodyPr>
          <a:lstStyle/>
          <a:p>
            <a:r>
              <a:rPr lang="en-AU" dirty="0"/>
              <a:t>Piece Moving</a:t>
            </a:r>
          </a:p>
        </p:txBody>
      </p:sp>
    </p:spTree>
    <p:extLst>
      <p:ext uri="{BB962C8B-B14F-4D97-AF65-F5344CB8AC3E}">
        <p14:creationId xmlns:p14="http://schemas.microsoft.com/office/powerpoint/2010/main" val="1936658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86BBD-E1E0-470A-99B7-C4AED53B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178572" y="1820333"/>
            <a:ext cx="4089640" cy="4036181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25F20-2B7B-441D-AD54-DB5B3906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AU" dirty="0"/>
              <a:t>Taking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388C-33DF-4B6E-A5D4-1A4B17F88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700"/>
              <a:t>Rules for taking pieces:</a:t>
            </a:r>
          </a:p>
          <a:p>
            <a:r>
              <a:rPr lang="en-AU" sz="1700"/>
              <a:t>Take a piece by jumping over it</a:t>
            </a:r>
          </a:p>
          <a:p>
            <a:r>
              <a:rPr lang="en-AU" sz="1700"/>
              <a:t>Cannot jump over a piece onto a square that already has a piece on it</a:t>
            </a:r>
          </a:p>
          <a:p>
            <a:r>
              <a:rPr lang="en-AU" sz="1700"/>
              <a:t>If you can take a piece you must take a piece</a:t>
            </a:r>
          </a:p>
          <a:p>
            <a:r>
              <a:rPr lang="en-AU" sz="1700"/>
              <a:t>If you take a piece and have the ability to take another piece from that piece’s new position you may make another jump (you must do this until you cannot take anymore pieces)</a:t>
            </a:r>
          </a:p>
        </p:txBody>
      </p:sp>
      <p:sp>
        <p:nvSpPr>
          <p:cNvPr id="13" name="Rectangle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760D25-EA4C-4269-A5F8-2D65A43B7879}"/>
              </a:ext>
            </a:extLst>
          </p:cNvPr>
          <p:cNvSpPr/>
          <p:nvPr/>
        </p:nvSpPr>
        <p:spPr>
          <a:xfrm>
            <a:off x="10724225" y="5766318"/>
            <a:ext cx="976982" cy="6251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E9B837C9-4705-4DC6-83DA-995D44817FCE}"/>
              </a:ext>
            </a:extLst>
          </p:cNvPr>
          <p:cNvSpPr/>
          <p:nvPr/>
        </p:nvSpPr>
        <p:spPr>
          <a:xfrm>
            <a:off x="9587687" y="5766318"/>
            <a:ext cx="976982" cy="6251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6ADC9A8-EB78-4ED9-81AD-6F2BD71D2AC7}"/>
              </a:ext>
            </a:extLst>
          </p:cNvPr>
          <p:cNvSpPr/>
          <p:nvPr/>
        </p:nvSpPr>
        <p:spPr>
          <a:xfrm>
            <a:off x="10999652" y="5870494"/>
            <a:ext cx="426128" cy="4167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Right 16">
            <a:hlinkClick r:id="rId3" action="ppaction://hlinksldjump"/>
            <a:extLst>
              <a:ext uri="{FF2B5EF4-FFF2-40B4-BE49-F238E27FC236}">
                <a16:creationId xmlns:a16="http://schemas.microsoft.com/office/drawing/2014/main" id="{F4A428EE-8FE1-4A6C-8CAB-A6E7F145C666}"/>
              </a:ext>
            </a:extLst>
          </p:cNvPr>
          <p:cNvSpPr/>
          <p:nvPr/>
        </p:nvSpPr>
        <p:spPr>
          <a:xfrm rot="10800000">
            <a:off x="9863114" y="5870494"/>
            <a:ext cx="426128" cy="4167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D876F476-8B43-44B5-B97F-FE4A0A715C22}"/>
              </a:ext>
            </a:extLst>
          </p:cNvPr>
          <p:cNvSpPr/>
          <p:nvPr/>
        </p:nvSpPr>
        <p:spPr>
          <a:xfrm rot="8621818">
            <a:off x="7380249" y="2766640"/>
            <a:ext cx="4036182" cy="2285237"/>
          </a:xfrm>
          <a:prstGeom prst="circularArrow">
            <a:avLst>
              <a:gd name="adj1" fmla="val 5867"/>
              <a:gd name="adj2" fmla="val 749806"/>
              <a:gd name="adj3" fmla="val 20508256"/>
              <a:gd name="adj4" fmla="val 10920902"/>
              <a:gd name="adj5" fmla="val 10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9CB1CE-EA68-4593-A535-D6B88972930A}"/>
              </a:ext>
            </a:extLst>
          </p:cNvPr>
          <p:cNvSpPr/>
          <p:nvPr/>
        </p:nvSpPr>
        <p:spPr>
          <a:xfrm>
            <a:off x="8477551" y="3160055"/>
            <a:ext cx="1398447" cy="1340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935B40-F430-4487-A213-68080CB868E1}"/>
              </a:ext>
            </a:extLst>
          </p:cNvPr>
          <p:cNvSpPr txBox="1"/>
          <p:nvPr/>
        </p:nvSpPr>
        <p:spPr>
          <a:xfrm>
            <a:off x="8407153" y="967666"/>
            <a:ext cx="2592499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Jump over the opponents piece to take it</a:t>
            </a:r>
          </a:p>
        </p:txBody>
      </p:sp>
    </p:spTree>
    <p:extLst>
      <p:ext uri="{BB962C8B-B14F-4D97-AF65-F5344CB8AC3E}">
        <p14:creationId xmlns:p14="http://schemas.microsoft.com/office/powerpoint/2010/main" val="15600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EE9E15-5613-4306-ABCB-ECF67B8B7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28" y="0"/>
            <a:ext cx="11439545" cy="6858000"/>
          </a:xfrm>
          <a:prstGeom prst="rect">
            <a:avLst/>
          </a:prstGeom>
        </p:spPr>
      </p:pic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A8DD7FB0-1C86-4163-82F9-0003211353F6}"/>
              </a:ext>
            </a:extLst>
          </p:cNvPr>
          <p:cNvSpPr/>
          <p:nvPr/>
        </p:nvSpPr>
        <p:spPr>
          <a:xfrm>
            <a:off x="9587687" y="5766318"/>
            <a:ext cx="976982" cy="6251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hlinkClick r:id="rId3" action="ppaction://hlinksldjump"/>
            <a:extLst>
              <a:ext uri="{FF2B5EF4-FFF2-40B4-BE49-F238E27FC236}">
                <a16:creationId xmlns:a16="http://schemas.microsoft.com/office/drawing/2014/main" id="{777BDA59-E794-4514-A16D-8F7002410A22}"/>
              </a:ext>
            </a:extLst>
          </p:cNvPr>
          <p:cNvSpPr/>
          <p:nvPr/>
        </p:nvSpPr>
        <p:spPr>
          <a:xfrm rot="10800000">
            <a:off x="9863114" y="5870494"/>
            <a:ext cx="426128" cy="4167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FE218A-7324-404B-AB2E-E684CF141FE4}"/>
              </a:ext>
            </a:extLst>
          </p:cNvPr>
          <p:cNvSpPr/>
          <p:nvPr/>
        </p:nvSpPr>
        <p:spPr>
          <a:xfrm>
            <a:off x="3446016" y="2767146"/>
            <a:ext cx="762000" cy="730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EFED9C-C092-4C74-9569-3DBC17196037}"/>
              </a:ext>
            </a:extLst>
          </p:cNvPr>
          <p:cNvGrpSpPr/>
          <p:nvPr/>
        </p:nvGrpSpPr>
        <p:grpSpPr>
          <a:xfrm>
            <a:off x="3827016" y="1677880"/>
            <a:ext cx="2514202" cy="999003"/>
            <a:chOff x="3096485" y="1020932"/>
            <a:chExt cx="2514202" cy="999003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EC7B687B-7F91-4A10-98F9-AB2D89B130F5}"/>
                </a:ext>
              </a:extLst>
            </p:cNvPr>
            <p:cNvSpPr/>
            <p:nvPr/>
          </p:nvSpPr>
          <p:spPr>
            <a:xfrm rot="8351197">
              <a:off x="3096485" y="1528976"/>
              <a:ext cx="1413765" cy="49095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2C9A74-B0E4-4B09-95B4-E76590A75DF2}"/>
                </a:ext>
              </a:extLst>
            </p:cNvPr>
            <p:cNvSpPr txBox="1"/>
            <p:nvPr/>
          </p:nvSpPr>
          <p:spPr>
            <a:xfrm>
              <a:off x="3888419" y="1020932"/>
              <a:ext cx="1722268" cy="6463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dirty="0"/>
                <a:t>Click Here to select piece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992EDF6-6BE5-4E15-B383-F2F99A5D8651}"/>
              </a:ext>
            </a:extLst>
          </p:cNvPr>
          <p:cNvSpPr/>
          <p:nvPr/>
        </p:nvSpPr>
        <p:spPr>
          <a:xfrm>
            <a:off x="2726184" y="3492428"/>
            <a:ext cx="762000" cy="730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7C784E-BBA9-4BAA-97A6-5DDE730E8639}"/>
              </a:ext>
            </a:extLst>
          </p:cNvPr>
          <p:cNvSpPr txBox="1"/>
          <p:nvPr/>
        </p:nvSpPr>
        <p:spPr>
          <a:xfrm>
            <a:off x="3507074" y="3944774"/>
            <a:ext cx="172226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This piece must be  taken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CD00FEB-1718-4C99-8C11-21E49FAB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948" y="35511"/>
            <a:ext cx="5529943" cy="389673"/>
          </a:xfrm>
        </p:spPr>
        <p:txBody>
          <a:bodyPr>
            <a:normAutofit fontScale="90000"/>
          </a:bodyPr>
          <a:lstStyle/>
          <a:p>
            <a:r>
              <a:rPr lang="en-AU" dirty="0"/>
              <a:t>Taking Pieces</a:t>
            </a:r>
          </a:p>
        </p:txBody>
      </p:sp>
    </p:spTree>
    <p:extLst>
      <p:ext uri="{BB962C8B-B14F-4D97-AF65-F5344CB8AC3E}">
        <p14:creationId xmlns:p14="http://schemas.microsoft.com/office/powerpoint/2010/main" val="165746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18202E-23AB-491E-8893-22845237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0"/>
            <a:ext cx="11401426" cy="6858000"/>
          </a:xfrm>
          <a:prstGeom prst="rect">
            <a:avLst/>
          </a:prstGeom>
        </p:spPr>
      </p:pic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AA70ABA7-0BA1-4297-9317-CC8031908EFE}"/>
              </a:ext>
            </a:extLst>
          </p:cNvPr>
          <p:cNvSpPr/>
          <p:nvPr/>
        </p:nvSpPr>
        <p:spPr>
          <a:xfrm>
            <a:off x="9587687" y="5766318"/>
            <a:ext cx="976982" cy="6251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hlinkClick r:id="rId3" action="ppaction://hlinksldjump"/>
            <a:extLst>
              <a:ext uri="{FF2B5EF4-FFF2-40B4-BE49-F238E27FC236}">
                <a16:creationId xmlns:a16="http://schemas.microsoft.com/office/drawing/2014/main" id="{3E3119E6-2C11-4E4C-9BF7-74183554C756}"/>
              </a:ext>
            </a:extLst>
          </p:cNvPr>
          <p:cNvSpPr/>
          <p:nvPr/>
        </p:nvSpPr>
        <p:spPr>
          <a:xfrm rot="10800000">
            <a:off x="9863114" y="5870494"/>
            <a:ext cx="426128" cy="4167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4345BB0-D6AC-445F-80D4-B615EF89562D}"/>
              </a:ext>
            </a:extLst>
          </p:cNvPr>
          <p:cNvSpPr/>
          <p:nvPr/>
        </p:nvSpPr>
        <p:spPr>
          <a:xfrm>
            <a:off x="2007833" y="4196451"/>
            <a:ext cx="762000" cy="730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CC46F4-C3DC-44B3-AFD1-97A675BC79DD}"/>
              </a:ext>
            </a:extLst>
          </p:cNvPr>
          <p:cNvGrpSpPr/>
          <p:nvPr/>
        </p:nvGrpSpPr>
        <p:grpSpPr>
          <a:xfrm>
            <a:off x="2581579" y="4561779"/>
            <a:ext cx="3091252" cy="646331"/>
            <a:chOff x="3007707" y="1020932"/>
            <a:chExt cx="3091252" cy="646331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A49C154E-E883-4E96-B3F7-2348A00D6653}"/>
                </a:ext>
              </a:extLst>
            </p:cNvPr>
            <p:cNvSpPr/>
            <p:nvPr/>
          </p:nvSpPr>
          <p:spPr>
            <a:xfrm rot="11405243">
              <a:off x="3007707" y="1027464"/>
              <a:ext cx="1413765" cy="49095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181769-68DC-45FC-A71F-F062DDA6E27A}"/>
                </a:ext>
              </a:extLst>
            </p:cNvPr>
            <p:cNvSpPr txBox="1"/>
            <p:nvPr/>
          </p:nvSpPr>
          <p:spPr>
            <a:xfrm>
              <a:off x="3888419" y="1020932"/>
              <a:ext cx="2210540" cy="6463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dirty="0"/>
                <a:t>Click Here to Take piece outlined in red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2419A5F-9A39-4A2E-97A4-6316D701AE9A}"/>
              </a:ext>
            </a:extLst>
          </p:cNvPr>
          <p:cNvSpPr/>
          <p:nvPr/>
        </p:nvSpPr>
        <p:spPr>
          <a:xfrm>
            <a:off x="2726184" y="3492428"/>
            <a:ext cx="762000" cy="730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90A70-35A8-43E0-8202-EB098C21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948" y="35511"/>
            <a:ext cx="5529943" cy="389673"/>
          </a:xfrm>
        </p:spPr>
        <p:txBody>
          <a:bodyPr>
            <a:normAutofit fontScale="90000"/>
          </a:bodyPr>
          <a:lstStyle/>
          <a:p>
            <a:r>
              <a:rPr lang="en-AU" dirty="0"/>
              <a:t>Taking Pieces</a:t>
            </a:r>
          </a:p>
        </p:txBody>
      </p:sp>
    </p:spTree>
    <p:extLst>
      <p:ext uri="{BB962C8B-B14F-4D97-AF65-F5344CB8AC3E}">
        <p14:creationId xmlns:p14="http://schemas.microsoft.com/office/powerpoint/2010/main" val="812360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340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Piece Moving</vt:lpstr>
      <vt:lpstr>Piece Moving</vt:lpstr>
      <vt:lpstr>Piece Moving</vt:lpstr>
      <vt:lpstr>Piece Moving</vt:lpstr>
      <vt:lpstr>Taking Pieces</vt:lpstr>
      <vt:lpstr>Taking Pieces</vt:lpstr>
      <vt:lpstr>Taking Pieces</vt:lpstr>
      <vt:lpstr>Taking Pieces</vt:lpstr>
      <vt:lpstr>King pieces</vt:lpstr>
      <vt:lpstr>King Pieces</vt:lpstr>
      <vt:lpstr>King Pieces</vt:lpstr>
      <vt:lpstr>King Pieces</vt:lpstr>
      <vt:lpstr>Winning the game</vt:lpstr>
      <vt:lpstr>That’s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Checkers</dc:title>
  <dc:creator>Kieran Goldston</dc:creator>
  <cp:lastModifiedBy>Kieran Goldston</cp:lastModifiedBy>
  <cp:revision>15</cp:revision>
  <dcterms:created xsi:type="dcterms:W3CDTF">2021-05-19T01:48:46Z</dcterms:created>
  <dcterms:modified xsi:type="dcterms:W3CDTF">2021-05-20T13:15:16Z</dcterms:modified>
</cp:coreProperties>
</file>