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287305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1645884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040" y="15423840"/>
            <a:ext cx="1645884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7760" y="672120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040" y="1542384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7760" y="1542384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529956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8920" y="6721200"/>
            <a:ext cx="529956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3800" y="6721200"/>
            <a:ext cx="529956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040" y="15423840"/>
            <a:ext cx="529956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8920" y="15423840"/>
            <a:ext cx="529956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3800" y="15423840"/>
            <a:ext cx="529956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040" y="6721200"/>
            <a:ext cx="16458840" cy="1666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16458840" cy="166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8031600" cy="166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7760" y="6721200"/>
            <a:ext cx="8031600" cy="166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040" y="1145520"/>
            <a:ext cx="16458840" cy="2223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7760" y="6721200"/>
            <a:ext cx="8031600" cy="166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040" y="1542384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8031600" cy="166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7760" y="672120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7760" y="1542384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040" y="380880"/>
            <a:ext cx="16458840" cy="63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2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7760" y="6721200"/>
            <a:ext cx="803160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040" y="15423840"/>
            <a:ext cx="16458840" cy="79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040" y="1145520"/>
            <a:ext cx="16458840" cy="479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2290" spc="-1" strike="noStrike">
                <a:latin typeface="Arial"/>
              </a:rPr>
              <a:t>Click </a:t>
            </a:r>
            <a:r>
              <a:rPr b="0" lang="en-US" sz="22290" spc="-1" strike="noStrike">
                <a:latin typeface="Arial"/>
              </a:rPr>
              <a:t>to </a:t>
            </a:r>
            <a:r>
              <a:rPr b="0" lang="en-US" sz="22290" spc="-1" strike="noStrike">
                <a:latin typeface="Arial"/>
              </a:rPr>
              <a:t>edit </a:t>
            </a:r>
            <a:r>
              <a:rPr b="0" lang="en-US" sz="22290" spc="-1" strike="noStrike">
                <a:latin typeface="Arial"/>
              </a:rPr>
              <a:t>the </a:t>
            </a:r>
            <a:r>
              <a:rPr b="0" lang="en-US" sz="22290" spc="-1" strike="noStrike">
                <a:latin typeface="Arial"/>
              </a:rPr>
              <a:t>title </a:t>
            </a:r>
            <a:r>
              <a:rPr b="0" lang="en-US" sz="22290" spc="-1" strike="noStrike">
                <a:latin typeface="Arial"/>
              </a:rPr>
              <a:t>text </a:t>
            </a:r>
            <a:r>
              <a:rPr b="0" lang="en-US" sz="22290" spc="-1" strike="noStrike">
                <a:latin typeface="Arial"/>
              </a:rPr>
              <a:t>form</a:t>
            </a:r>
            <a:r>
              <a:rPr b="0" lang="en-US" sz="22290" spc="-1" strike="noStrike">
                <a:latin typeface="Arial"/>
              </a:rPr>
              <a:t>at</a:t>
            </a:r>
            <a:endParaRPr b="0" lang="en-US" sz="222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040" y="6721200"/>
            <a:ext cx="16458840" cy="166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7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00" spc="-1" strike="noStrike">
                <a:latin typeface="Arial"/>
              </a:rPr>
              <a:t>Click to edit the outline text format</a:t>
            </a:r>
            <a:endParaRPr b="0" lang="en-US" sz="16200" spc="-1" strike="noStrike">
              <a:latin typeface="Arial"/>
            </a:endParaRPr>
          </a:p>
          <a:p>
            <a:pPr lvl="1" marL="864000" indent="-324000">
              <a:spcBef>
                <a:spcPts val="57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180" spc="-1" strike="noStrike">
                <a:latin typeface="Arial"/>
              </a:rPr>
              <a:t>Second Outline Level</a:t>
            </a:r>
            <a:endParaRPr b="0" lang="en-US" sz="14180" spc="-1" strike="noStrike">
              <a:latin typeface="Arial"/>
            </a:endParaRPr>
          </a:p>
          <a:p>
            <a:pPr lvl="2" marL="1296000" indent="-288000">
              <a:spcBef>
                <a:spcPts val="4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150" spc="-1" strike="noStrike">
                <a:latin typeface="Arial"/>
              </a:rPr>
              <a:t>Third Outline Level</a:t>
            </a:r>
            <a:endParaRPr b="0" lang="en-US" sz="12150" spc="-1" strike="noStrike">
              <a:latin typeface="Arial"/>
            </a:endParaRPr>
          </a:p>
          <a:p>
            <a:pPr lvl="3" marL="1728000" indent="-216000">
              <a:spcBef>
                <a:spcPts val="286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130" spc="-1" strike="noStrike">
                <a:latin typeface="Arial"/>
              </a:rPr>
              <a:t>Fourth Outline Level</a:t>
            </a:r>
            <a:endParaRPr b="0" lang="en-US" sz="10130" spc="-1" strike="noStrike">
              <a:latin typeface="Arial"/>
            </a:endParaRPr>
          </a:p>
          <a:p>
            <a:pPr lvl="4" marL="2160000" indent="-216000">
              <a:spcBef>
                <a:spcPts val="14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130" spc="-1" strike="noStrike">
                <a:latin typeface="Arial"/>
              </a:rPr>
              <a:t>Fifth Outline Level</a:t>
            </a:r>
            <a:endParaRPr b="0" lang="en-US" sz="10130" spc="-1" strike="noStrike">
              <a:latin typeface="Arial"/>
            </a:endParaRPr>
          </a:p>
          <a:p>
            <a:pPr lvl="5" marL="2592000" indent="-216000">
              <a:spcBef>
                <a:spcPts val="14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130" spc="-1" strike="noStrike">
                <a:latin typeface="Arial"/>
              </a:rPr>
              <a:t>Sixth Outline Level</a:t>
            </a:r>
            <a:endParaRPr b="0" lang="en-US" sz="10130" spc="-1" strike="noStrike">
              <a:latin typeface="Arial"/>
            </a:endParaRPr>
          </a:p>
          <a:p>
            <a:pPr lvl="6" marL="3024000" indent="-216000">
              <a:spcBef>
                <a:spcPts val="14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130" spc="-1" strike="noStrike">
                <a:latin typeface="Arial"/>
              </a:rPr>
              <a:t>Seventh Outline Level</a:t>
            </a:r>
            <a:endParaRPr b="0" lang="en-US" sz="1013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14040" y="26172360"/>
            <a:ext cx="4260600" cy="1979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253920" y="26172360"/>
            <a:ext cx="5796720" cy="1979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3112280" y="26172360"/>
            <a:ext cx="4260600" cy="1979280"/>
          </a:xfrm>
          <a:prstGeom prst="rect">
            <a:avLst/>
          </a:prstGeom>
        </p:spPr>
        <p:txBody>
          <a:bodyPr lIns="0" rIns="0" tIns="0" bIns="0"/>
          <a:p>
            <a:pPr algn="r"/>
            <a:fld id="{F8981599-F7FC-4101-83A7-F7CB5621D10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8296640" cy="2873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14319360"/>
            <a:ext cx="18288000" cy="18288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0" y="14356080"/>
            <a:ext cx="7498080" cy="1437444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280160" y="14447520"/>
            <a:ext cx="6309360" cy="1428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1"/>
          <a:srcRect l="0" t="39812" r="3995" b="39500"/>
          <a:stretch/>
        </p:blipFill>
        <p:spPr>
          <a:xfrm>
            <a:off x="5394960" y="12801600"/>
            <a:ext cx="6776280" cy="127980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0" y="28547640"/>
            <a:ext cx="18288000" cy="18288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rcRect l="0" t="39812" r="3995" b="39500"/>
          <a:stretch/>
        </p:blipFill>
        <p:spPr>
          <a:xfrm rot="10800000">
            <a:off x="12170520" y="1515600"/>
            <a:ext cx="6775560" cy="1280160"/>
          </a:xfrm>
          <a:prstGeom prst="rect">
            <a:avLst/>
          </a:prstGeom>
          <a:ln>
            <a:noFill/>
          </a:ln>
        </p:spPr>
      </p:pic>
      <p:sp>
        <p:nvSpPr>
          <p:cNvPr id="48" name="CustomShape 6"/>
          <p:cNvSpPr/>
          <p:nvPr/>
        </p:nvSpPr>
        <p:spPr>
          <a:xfrm>
            <a:off x="14904720" y="14319360"/>
            <a:ext cx="3391920" cy="1441116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2499120" y="14356080"/>
            <a:ext cx="4389120" cy="1437444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2194560" y="14502240"/>
            <a:ext cx="11612880" cy="4242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2194560" y="24688800"/>
            <a:ext cx="11612880" cy="3858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2468880" y="16459200"/>
            <a:ext cx="6126480" cy="97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3158720" y="14319360"/>
            <a:ext cx="3391920" cy="1441116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11494080" y="13533120"/>
            <a:ext cx="6575040" cy="1600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3"/>
          <p:cNvSpPr/>
          <p:nvPr/>
        </p:nvSpPr>
        <p:spPr>
          <a:xfrm>
            <a:off x="10881360" y="14319360"/>
            <a:ext cx="6126480" cy="14411160"/>
          </a:xfrm>
          <a:prstGeom prst="rect">
            <a:avLst/>
          </a:prstGeom>
          <a:solidFill>
            <a:srgbClr val="7b76a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5267520" y="14502240"/>
            <a:ext cx="11795760" cy="2597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5"/>
          <p:cNvSpPr/>
          <p:nvPr/>
        </p:nvSpPr>
        <p:spPr>
          <a:xfrm>
            <a:off x="5243760" y="26151840"/>
            <a:ext cx="11795760" cy="2397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6"/>
          <p:cNvSpPr/>
          <p:nvPr/>
        </p:nvSpPr>
        <p:spPr>
          <a:xfrm>
            <a:off x="10789920" y="15727680"/>
            <a:ext cx="6217920" cy="1170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940" spc="-1" strike="noStrike">
                <a:latin typeface="Arial"/>
              </a:rPr>
              <a:t> </a:t>
            </a:r>
            <a:endParaRPr b="0" lang="en-US" sz="294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rcRect l="0" t="39812" r="3995" b="39500"/>
          <a:stretch/>
        </p:blipFill>
        <p:spPr>
          <a:xfrm rot="16190400">
            <a:off x="471240" y="21046320"/>
            <a:ext cx="7406640" cy="6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2020-04-21T17:26:33Z</dcterms:created>
  <dc:creator/>
  <dc:description/>
  <dc:language>en-US</dc:language>
  <cp:lastModifiedBy/>
  <dcterms:modified xsi:type="dcterms:W3CDTF">2020-04-21T19:12:09Z</dcterms:modified>
  <cp:revision>20</cp:revision>
  <dc:subject/>
  <dc:title/>
</cp:coreProperties>
</file>