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-12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F8C596-264C-B148-8A05-A4BA12E48540}" type="doc">
      <dgm:prSet loTypeId="urn:microsoft.com/office/officeart/2005/8/layout/funne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929C6B3-F67D-A942-B41F-02488BD1C8E6}">
      <dgm:prSet phldrT="[Text]"/>
      <dgm:spPr/>
      <dgm:t>
        <a:bodyPr/>
        <a:lstStyle/>
        <a:p>
          <a:r>
            <a:rPr lang="de-DE" dirty="0" smtClean="0"/>
            <a:t>3-axis </a:t>
          </a:r>
          <a:r>
            <a:rPr lang="de-DE" err="1" smtClean="0"/>
            <a:t>acc</a:t>
          </a:r>
          <a:r>
            <a:rPr lang="de-DE" smtClean="0"/>
            <a:t>-eleration</a:t>
          </a:r>
          <a:endParaRPr lang="de-DE" dirty="0"/>
        </a:p>
      </dgm:t>
    </dgm:pt>
    <dgm:pt modelId="{548CBD96-5609-424C-9FA0-783C6F6659EC}" type="parTrans" cxnId="{904738B2-1EB4-444A-9630-BD8164D04817}">
      <dgm:prSet/>
      <dgm:spPr/>
      <dgm:t>
        <a:bodyPr/>
        <a:lstStyle/>
        <a:p>
          <a:endParaRPr lang="de-DE"/>
        </a:p>
      </dgm:t>
    </dgm:pt>
    <dgm:pt modelId="{1C40694D-9F86-2540-83F6-117E349FE28F}" type="sibTrans" cxnId="{904738B2-1EB4-444A-9630-BD8164D04817}">
      <dgm:prSet/>
      <dgm:spPr/>
      <dgm:t>
        <a:bodyPr/>
        <a:lstStyle/>
        <a:p>
          <a:endParaRPr lang="de-DE"/>
        </a:p>
      </dgm:t>
    </dgm:pt>
    <dgm:pt modelId="{ABE451B8-EA41-F741-B387-3FE62891BD73}">
      <dgm:prSet phldrT="[Text]"/>
      <dgm:spPr/>
      <dgm:t>
        <a:bodyPr/>
        <a:lstStyle/>
        <a:p>
          <a:r>
            <a:rPr lang="de-DE" dirty="0" smtClean="0"/>
            <a:t>3-axis </a:t>
          </a:r>
          <a:r>
            <a:rPr lang="de-DE" dirty="0" err="1" smtClean="0"/>
            <a:t>rotation</a:t>
          </a:r>
          <a:r>
            <a:rPr lang="de-DE" dirty="0" smtClean="0"/>
            <a:t> </a:t>
          </a:r>
          <a:r>
            <a:rPr lang="de-DE" dirty="0" err="1" smtClean="0"/>
            <a:t>rates</a:t>
          </a:r>
          <a:endParaRPr lang="de-DE" dirty="0"/>
        </a:p>
      </dgm:t>
    </dgm:pt>
    <dgm:pt modelId="{484BBF2E-D998-F346-BAA9-2A44BA624E06}" type="parTrans" cxnId="{03B904C8-59B3-E04A-A412-1790C69E53EA}">
      <dgm:prSet/>
      <dgm:spPr/>
      <dgm:t>
        <a:bodyPr/>
        <a:lstStyle/>
        <a:p>
          <a:endParaRPr lang="de-DE"/>
        </a:p>
      </dgm:t>
    </dgm:pt>
    <dgm:pt modelId="{BAD5D374-4D8B-D74B-98CC-1A0AEE5EF680}" type="sibTrans" cxnId="{03B904C8-59B3-E04A-A412-1790C69E53EA}">
      <dgm:prSet/>
      <dgm:spPr/>
      <dgm:t>
        <a:bodyPr/>
        <a:lstStyle/>
        <a:p>
          <a:endParaRPr lang="de-DE"/>
        </a:p>
      </dgm:t>
    </dgm:pt>
    <dgm:pt modelId="{A5433C08-E674-A54E-AD79-35C6C8613C86}">
      <dgm:prSet phldrT="[Text]" custT="1"/>
      <dgm:spPr/>
      <dgm:t>
        <a:bodyPr/>
        <a:lstStyle/>
        <a:p>
          <a:r>
            <a:rPr lang="de-DE" sz="2000" dirty="0" err="1" smtClean="0"/>
            <a:t>sitting</a:t>
          </a:r>
          <a:r>
            <a:rPr lang="de-DE" sz="2000" dirty="0" smtClean="0"/>
            <a:t>/</a:t>
          </a:r>
          <a:r>
            <a:rPr lang="de-DE" sz="2000" dirty="0" err="1" smtClean="0"/>
            <a:t>walking</a:t>
          </a:r>
          <a:r>
            <a:rPr lang="de-DE" sz="2000" dirty="0" smtClean="0"/>
            <a:t>/</a:t>
          </a:r>
          <a:r>
            <a:rPr lang="de-DE" sz="2000" dirty="0" err="1" smtClean="0"/>
            <a:t>running</a:t>
          </a:r>
          <a:r>
            <a:rPr lang="de-DE" sz="2000" dirty="0" smtClean="0"/>
            <a:t>/</a:t>
          </a:r>
          <a:r>
            <a:rPr lang="de-DE" sz="2000" dirty="0" err="1" smtClean="0"/>
            <a:t>biking</a:t>
          </a:r>
          <a:endParaRPr lang="de-DE" sz="2000" dirty="0"/>
        </a:p>
      </dgm:t>
    </dgm:pt>
    <dgm:pt modelId="{A77D8CDD-A11C-1448-896E-C1003B9BFD5E}" type="parTrans" cxnId="{B7DD90DE-7CC5-E845-8B86-2340A9DFDCC9}">
      <dgm:prSet/>
      <dgm:spPr/>
      <dgm:t>
        <a:bodyPr/>
        <a:lstStyle/>
        <a:p>
          <a:endParaRPr lang="de-DE"/>
        </a:p>
      </dgm:t>
    </dgm:pt>
    <dgm:pt modelId="{DE1BAC8C-AC28-074C-8F4A-59826B341326}" type="sibTrans" cxnId="{B7DD90DE-7CC5-E845-8B86-2340A9DFDCC9}">
      <dgm:prSet/>
      <dgm:spPr/>
      <dgm:t>
        <a:bodyPr/>
        <a:lstStyle/>
        <a:p>
          <a:endParaRPr lang="de-DE"/>
        </a:p>
      </dgm:t>
    </dgm:pt>
    <dgm:pt modelId="{4BFA7168-2804-BD4A-A018-D19DE19485FD}">
      <dgm:prSet phldrT="[Text]"/>
      <dgm:spPr/>
      <dgm:t>
        <a:bodyPr/>
        <a:lstStyle/>
        <a:p>
          <a:r>
            <a:rPr lang="de-DE" dirty="0" smtClean="0"/>
            <a:t>time</a:t>
          </a:r>
          <a:endParaRPr lang="de-DE" dirty="0"/>
        </a:p>
      </dgm:t>
    </dgm:pt>
    <dgm:pt modelId="{7728CCD3-73CE-7D49-B148-DBFA9FD7DE43}" type="parTrans" cxnId="{187035A2-A10D-0846-94F8-067F1B00C527}">
      <dgm:prSet/>
      <dgm:spPr/>
      <dgm:t>
        <a:bodyPr/>
        <a:lstStyle/>
        <a:p>
          <a:endParaRPr lang="de-DE"/>
        </a:p>
      </dgm:t>
    </dgm:pt>
    <dgm:pt modelId="{088651B5-6CB7-914F-957A-D2B2E6154746}" type="sibTrans" cxnId="{187035A2-A10D-0846-94F8-067F1B00C527}">
      <dgm:prSet/>
      <dgm:spPr/>
      <dgm:t>
        <a:bodyPr/>
        <a:lstStyle/>
        <a:p>
          <a:endParaRPr lang="de-DE"/>
        </a:p>
      </dgm:t>
    </dgm:pt>
    <dgm:pt modelId="{E1553428-FFEC-3244-9EC3-119CAC901207}" type="pres">
      <dgm:prSet presAssocID="{2BF8C596-264C-B148-8A05-A4BA12E4854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732B056-6DAE-D443-868F-EDDA36F3B9F5}" type="pres">
      <dgm:prSet presAssocID="{2BF8C596-264C-B148-8A05-A4BA12E48540}" presName="ellipse" presStyleLbl="trBgShp" presStyleIdx="0" presStyleCnt="1"/>
      <dgm:spPr/>
    </dgm:pt>
    <dgm:pt modelId="{27828D67-BE95-7A4D-A2DE-44561DE1D2E4}" type="pres">
      <dgm:prSet presAssocID="{2BF8C596-264C-B148-8A05-A4BA12E48540}" presName="arrow1" presStyleLbl="fgShp" presStyleIdx="0" presStyleCnt="1"/>
      <dgm:spPr/>
    </dgm:pt>
    <dgm:pt modelId="{C245FD82-18B8-0648-8B49-A958AB209981}" type="pres">
      <dgm:prSet presAssocID="{2BF8C596-264C-B148-8A05-A4BA12E48540}" presName="rectangle" presStyleLbl="revTx" presStyleIdx="0" presStyleCnt="1" custScaleX="19844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8393DD3-FAFA-FD40-B0B9-9529554F20CF}" type="pres">
      <dgm:prSet presAssocID="{ABE451B8-EA41-F741-B387-3FE62891BD73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7AD7286-04C3-2748-A4CE-0268C38A4D5E}" type="pres">
      <dgm:prSet presAssocID="{4BFA7168-2804-BD4A-A018-D19DE19485FD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4B34225-7AEA-8F4B-A96B-6B6F540AB35A}" type="pres">
      <dgm:prSet presAssocID="{A5433C08-E674-A54E-AD79-35C6C8613C86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E53B4F3-1982-4642-917A-1841EF783395}" type="pres">
      <dgm:prSet presAssocID="{2BF8C596-264C-B148-8A05-A4BA12E48540}" presName="funnel" presStyleLbl="trAlignAcc1" presStyleIdx="0" presStyleCnt="1"/>
      <dgm:spPr/>
    </dgm:pt>
  </dgm:ptLst>
  <dgm:cxnLst>
    <dgm:cxn modelId="{904738B2-1EB4-444A-9630-BD8164D04817}" srcId="{2BF8C596-264C-B148-8A05-A4BA12E48540}" destId="{F929C6B3-F67D-A942-B41F-02488BD1C8E6}" srcOrd="0" destOrd="0" parTransId="{548CBD96-5609-424C-9FA0-783C6F6659EC}" sibTransId="{1C40694D-9F86-2540-83F6-117E349FE28F}"/>
    <dgm:cxn modelId="{4D8AAA7F-AB34-0C45-94E1-82B9947E48F3}" type="presOf" srcId="{ABE451B8-EA41-F741-B387-3FE62891BD73}" destId="{27AD7286-04C3-2748-A4CE-0268C38A4D5E}" srcOrd="0" destOrd="0" presId="urn:microsoft.com/office/officeart/2005/8/layout/funnel1"/>
    <dgm:cxn modelId="{E5A5AB67-483E-A94E-BCE4-B54AB805CE68}" type="presOf" srcId="{4BFA7168-2804-BD4A-A018-D19DE19485FD}" destId="{08393DD3-FAFA-FD40-B0B9-9529554F20CF}" srcOrd="0" destOrd="0" presId="urn:microsoft.com/office/officeart/2005/8/layout/funnel1"/>
    <dgm:cxn modelId="{D98D608B-9E31-8C4D-8380-92E155E3D649}" type="presOf" srcId="{A5433C08-E674-A54E-AD79-35C6C8613C86}" destId="{C245FD82-18B8-0648-8B49-A958AB209981}" srcOrd="0" destOrd="0" presId="urn:microsoft.com/office/officeart/2005/8/layout/funnel1"/>
    <dgm:cxn modelId="{B7DD90DE-7CC5-E845-8B86-2340A9DFDCC9}" srcId="{2BF8C596-264C-B148-8A05-A4BA12E48540}" destId="{A5433C08-E674-A54E-AD79-35C6C8613C86}" srcOrd="3" destOrd="0" parTransId="{A77D8CDD-A11C-1448-896E-C1003B9BFD5E}" sibTransId="{DE1BAC8C-AC28-074C-8F4A-59826B341326}"/>
    <dgm:cxn modelId="{187035A2-A10D-0846-94F8-067F1B00C527}" srcId="{2BF8C596-264C-B148-8A05-A4BA12E48540}" destId="{4BFA7168-2804-BD4A-A018-D19DE19485FD}" srcOrd="2" destOrd="0" parTransId="{7728CCD3-73CE-7D49-B148-DBFA9FD7DE43}" sibTransId="{088651B5-6CB7-914F-957A-D2B2E6154746}"/>
    <dgm:cxn modelId="{2F5655AA-A995-A44A-9F70-B2D6BDF87843}" type="presOf" srcId="{F929C6B3-F67D-A942-B41F-02488BD1C8E6}" destId="{14B34225-7AEA-8F4B-A96B-6B6F540AB35A}" srcOrd="0" destOrd="0" presId="urn:microsoft.com/office/officeart/2005/8/layout/funnel1"/>
    <dgm:cxn modelId="{D52C154A-5FE5-8E4B-986E-1B0E727D70A8}" type="presOf" srcId="{2BF8C596-264C-B148-8A05-A4BA12E48540}" destId="{E1553428-FFEC-3244-9EC3-119CAC901207}" srcOrd="0" destOrd="0" presId="urn:microsoft.com/office/officeart/2005/8/layout/funnel1"/>
    <dgm:cxn modelId="{03B904C8-59B3-E04A-A412-1790C69E53EA}" srcId="{2BF8C596-264C-B148-8A05-A4BA12E48540}" destId="{ABE451B8-EA41-F741-B387-3FE62891BD73}" srcOrd="1" destOrd="0" parTransId="{484BBF2E-D998-F346-BAA9-2A44BA624E06}" sibTransId="{BAD5D374-4D8B-D74B-98CC-1A0AEE5EF680}"/>
    <dgm:cxn modelId="{FD1B8FA1-A7C5-C943-AD29-7339BCBC9028}" type="presParOf" srcId="{E1553428-FFEC-3244-9EC3-119CAC901207}" destId="{F732B056-6DAE-D443-868F-EDDA36F3B9F5}" srcOrd="0" destOrd="0" presId="urn:microsoft.com/office/officeart/2005/8/layout/funnel1"/>
    <dgm:cxn modelId="{4D622B54-51BD-CE44-9790-3FF3107BCDD6}" type="presParOf" srcId="{E1553428-FFEC-3244-9EC3-119CAC901207}" destId="{27828D67-BE95-7A4D-A2DE-44561DE1D2E4}" srcOrd="1" destOrd="0" presId="urn:microsoft.com/office/officeart/2005/8/layout/funnel1"/>
    <dgm:cxn modelId="{07ACB79C-2EC4-4B49-B02E-AC9E1ACACE3C}" type="presParOf" srcId="{E1553428-FFEC-3244-9EC3-119CAC901207}" destId="{C245FD82-18B8-0648-8B49-A958AB209981}" srcOrd="2" destOrd="0" presId="urn:microsoft.com/office/officeart/2005/8/layout/funnel1"/>
    <dgm:cxn modelId="{258EB214-9EF7-BA4B-803A-3EAEA116A93B}" type="presParOf" srcId="{E1553428-FFEC-3244-9EC3-119CAC901207}" destId="{08393DD3-FAFA-FD40-B0B9-9529554F20CF}" srcOrd="3" destOrd="0" presId="urn:microsoft.com/office/officeart/2005/8/layout/funnel1"/>
    <dgm:cxn modelId="{244F7804-E3CD-B548-927D-CE7525EBF901}" type="presParOf" srcId="{E1553428-FFEC-3244-9EC3-119CAC901207}" destId="{27AD7286-04C3-2748-A4CE-0268C38A4D5E}" srcOrd="4" destOrd="0" presId="urn:microsoft.com/office/officeart/2005/8/layout/funnel1"/>
    <dgm:cxn modelId="{41A6E0A1-B7C3-9945-86AA-F8D7EA06AFB6}" type="presParOf" srcId="{E1553428-FFEC-3244-9EC3-119CAC901207}" destId="{14B34225-7AEA-8F4B-A96B-6B6F540AB35A}" srcOrd="5" destOrd="0" presId="urn:microsoft.com/office/officeart/2005/8/layout/funnel1"/>
    <dgm:cxn modelId="{6853EC74-BC7F-A94A-BD88-26F73A383533}" type="presParOf" srcId="{E1553428-FFEC-3244-9EC3-119CAC901207}" destId="{BE53B4F3-1982-4642-917A-1841EF783395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4CFD53-BBAA-1A40-8C94-F370FA97ED1C}" type="doc">
      <dgm:prSet loTypeId="urn:microsoft.com/office/officeart/2005/8/layout/radial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ABF7F6E-CA9F-174F-BCCF-779F0C1939EC}">
      <dgm:prSet phldrT="[Text]"/>
      <dgm:spPr/>
      <dgm:t>
        <a:bodyPr/>
        <a:lstStyle/>
        <a:p>
          <a:r>
            <a:rPr lang="de-DE" dirty="0" smtClean="0"/>
            <a:t>Sensor Data</a:t>
          </a:r>
          <a:endParaRPr lang="de-DE" dirty="0"/>
        </a:p>
      </dgm:t>
    </dgm:pt>
    <dgm:pt modelId="{B1E16BD1-D13E-3347-82A6-DF8F97CF2871}" type="parTrans" cxnId="{1D429E61-01CC-C54B-A3D7-BEEA1CCD9A4A}">
      <dgm:prSet/>
      <dgm:spPr/>
      <dgm:t>
        <a:bodyPr/>
        <a:lstStyle/>
        <a:p>
          <a:endParaRPr lang="de-DE"/>
        </a:p>
      </dgm:t>
    </dgm:pt>
    <dgm:pt modelId="{B82DAF71-A712-9E41-80F9-AC8398376923}" type="sibTrans" cxnId="{1D429E61-01CC-C54B-A3D7-BEEA1CCD9A4A}">
      <dgm:prSet/>
      <dgm:spPr/>
      <dgm:t>
        <a:bodyPr/>
        <a:lstStyle/>
        <a:p>
          <a:endParaRPr lang="de-DE"/>
        </a:p>
      </dgm:t>
    </dgm:pt>
    <dgm:pt modelId="{BD561AD1-2CF6-F84E-950E-7AD0FFDBEB54}">
      <dgm:prSet phldrT="[Text]"/>
      <dgm:spPr/>
      <dgm:t>
        <a:bodyPr/>
        <a:lstStyle/>
        <a:p>
          <a:r>
            <a:rPr lang="de-DE" dirty="0" err="1" smtClean="0"/>
            <a:t>running</a:t>
          </a:r>
          <a:endParaRPr lang="de-DE" dirty="0"/>
        </a:p>
      </dgm:t>
    </dgm:pt>
    <dgm:pt modelId="{D9AB7175-091E-3A47-900C-2D67128FECE2}" type="parTrans" cxnId="{ABFFFB6E-F163-9549-B884-D8384A984336}">
      <dgm:prSet/>
      <dgm:spPr/>
      <dgm:t>
        <a:bodyPr/>
        <a:lstStyle/>
        <a:p>
          <a:endParaRPr lang="de-DE"/>
        </a:p>
      </dgm:t>
    </dgm:pt>
    <dgm:pt modelId="{F68EEC8E-96F9-C64B-AD5C-0505C4A841DF}" type="sibTrans" cxnId="{ABFFFB6E-F163-9549-B884-D8384A984336}">
      <dgm:prSet/>
      <dgm:spPr/>
      <dgm:t>
        <a:bodyPr/>
        <a:lstStyle/>
        <a:p>
          <a:endParaRPr lang="de-DE"/>
        </a:p>
      </dgm:t>
    </dgm:pt>
    <dgm:pt modelId="{86FCCBE2-87F1-AF4C-B168-1E95BCA4AF94}">
      <dgm:prSet phldrT="[Text]"/>
      <dgm:spPr/>
      <dgm:t>
        <a:bodyPr/>
        <a:lstStyle/>
        <a:p>
          <a:r>
            <a:rPr lang="de-DE" dirty="0" err="1" smtClean="0"/>
            <a:t>sitting</a:t>
          </a:r>
          <a:endParaRPr lang="de-DE" dirty="0"/>
        </a:p>
      </dgm:t>
    </dgm:pt>
    <dgm:pt modelId="{9CEEC07A-DFB4-A747-A5E3-5C63DD982C51}" type="parTrans" cxnId="{69077C94-0896-B746-A1F5-9A7BD0EA2479}">
      <dgm:prSet/>
      <dgm:spPr/>
      <dgm:t>
        <a:bodyPr/>
        <a:lstStyle/>
        <a:p>
          <a:endParaRPr lang="de-DE"/>
        </a:p>
      </dgm:t>
    </dgm:pt>
    <dgm:pt modelId="{93192E37-C232-FD48-8B46-5AF30C9386D3}" type="sibTrans" cxnId="{69077C94-0896-B746-A1F5-9A7BD0EA2479}">
      <dgm:prSet/>
      <dgm:spPr/>
      <dgm:t>
        <a:bodyPr/>
        <a:lstStyle/>
        <a:p>
          <a:endParaRPr lang="de-DE"/>
        </a:p>
      </dgm:t>
    </dgm:pt>
    <dgm:pt modelId="{7252706C-AC22-0441-955A-AB1AA6AC78E4}">
      <dgm:prSet phldrT="[Text]"/>
      <dgm:spPr/>
      <dgm:t>
        <a:bodyPr/>
        <a:lstStyle/>
        <a:p>
          <a:r>
            <a:rPr lang="de-DE" smtClean="0"/>
            <a:t>biking</a:t>
          </a:r>
          <a:endParaRPr lang="de-DE" dirty="0"/>
        </a:p>
      </dgm:t>
    </dgm:pt>
    <dgm:pt modelId="{9B74A07A-DFF5-7243-9B6F-4D92EB50C604}" type="parTrans" cxnId="{91163D78-919A-6546-959A-B1C6DBF8CCDE}">
      <dgm:prSet/>
      <dgm:spPr/>
      <dgm:t>
        <a:bodyPr/>
        <a:lstStyle/>
        <a:p>
          <a:endParaRPr lang="de-DE"/>
        </a:p>
      </dgm:t>
    </dgm:pt>
    <dgm:pt modelId="{4F522F6B-769A-BB42-AFB1-B522131A2696}" type="sibTrans" cxnId="{91163D78-919A-6546-959A-B1C6DBF8CCDE}">
      <dgm:prSet/>
      <dgm:spPr/>
      <dgm:t>
        <a:bodyPr/>
        <a:lstStyle/>
        <a:p>
          <a:endParaRPr lang="de-DE"/>
        </a:p>
      </dgm:t>
    </dgm:pt>
    <dgm:pt modelId="{D8F3B4C0-95C7-C840-9883-B0A64FBC5B5E}">
      <dgm:prSet phldrT="[Text]"/>
      <dgm:spPr/>
      <dgm:t>
        <a:bodyPr/>
        <a:lstStyle/>
        <a:p>
          <a:r>
            <a:rPr lang="de-DE" dirty="0" err="1" smtClean="0"/>
            <a:t>walking</a:t>
          </a:r>
          <a:endParaRPr lang="de-DE" dirty="0"/>
        </a:p>
      </dgm:t>
    </dgm:pt>
    <dgm:pt modelId="{70E05649-FB47-5D4B-AAEF-8DB6A9362AC7}" type="parTrans" cxnId="{30A569FE-80D7-CE4A-8957-BEC4369388B5}">
      <dgm:prSet/>
      <dgm:spPr/>
      <dgm:t>
        <a:bodyPr/>
        <a:lstStyle/>
        <a:p>
          <a:endParaRPr lang="de-DE"/>
        </a:p>
      </dgm:t>
    </dgm:pt>
    <dgm:pt modelId="{D6C64C05-52FC-E645-BB85-5A7787D04E45}" type="sibTrans" cxnId="{30A569FE-80D7-CE4A-8957-BEC4369388B5}">
      <dgm:prSet/>
      <dgm:spPr/>
      <dgm:t>
        <a:bodyPr/>
        <a:lstStyle/>
        <a:p>
          <a:endParaRPr lang="de-DE"/>
        </a:p>
      </dgm:t>
    </dgm:pt>
    <dgm:pt modelId="{9D93974C-61F5-3840-BC3D-63800FC7C5EB}" type="pres">
      <dgm:prSet presAssocID="{A44CFD53-BBAA-1A40-8C94-F370FA97ED1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4434A07-5BC0-C449-A2DB-B07A5F432312}" type="pres">
      <dgm:prSet presAssocID="{8ABF7F6E-CA9F-174F-BCCF-779F0C1939EC}" presName="centerShape" presStyleLbl="node0" presStyleIdx="0" presStyleCnt="1"/>
      <dgm:spPr/>
      <dgm:t>
        <a:bodyPr/>
        <a:lstStyle/>
        <a:p>
          <a:endParaRPr lang="de-DE"/>
        </a:p>
      </dgm:t>
    </dgm:pt>
    <dgm:pt modelId="{D20BA638-4A21-FE4F-A820-DD1D4CEA0C62}" type="pres">
      <dgm:prSet presAssocID="{D9AB7175-091E-3A47-900C-2D67128FECE2}" presName="parTrans" presStyleLbl="sibTrans2D1" presStyleIdx="0" presStyleCnt="4"/>
      <dgm:spPr/>
    </dgm:pt>
    <dgm:pt modelId="{33BE6C80-16B4-2A40-BDD6-02D8E899CE70}" type="pres">
      <dgm:prSet presAssocID="{D9AB7175-091E-3A47-900C-2D67128FECE2}" presName="connectorText" presStyleLbl="sibTrans2D1" presStyleIdx="0" presStyleCnt="4"/>
      <dgm:spPr/>
    </dgm:pt>
    <dgm:pt modelId="{EEE7B938-1142-0A40-860A-6F40C7693EDE}" type="pres">
      <dgm:prSet presAssocID="{BD561AD1-2CF6-F84E-950E-7AD0FFDBEB54}" presName="node" presStyleLbl="node1" presStyleIdx="0" presStyleCnt="4">
        <dgm:presLayoutVars>
          <dgm:bulletEnabled val="1"/>
        </dgm:presLayoutVars>
      </dgm:prSet>
      <dgm:spPr/>
    </dgm:pt>
    <dgm:pt modelId="{4976A1BA-6393-5849-888A-B4566D66A76E}" type="pres">
      <dgm:prSet presAssocID="{9CEEC07A-DFB4-A747-A5E3-5C63DD982C51}" presName="parTrans" presStyleLbl="sibTrans2D1" presStyleIdx="1" presStyleCnt="4"/>
      <dgm:spPr/>
    </dgm:pt>
    <dgm:pt modelId="{48428B1B-424C-0048-8413-C95E0F6B4C89}" type="pres">
      <dgm:prSet presAssocID="{9CEEC07A-DFB4-A747-A5E3-5C63DD982C51}" presName="connectorText" presStyleLbl="sibTrans2D1" presStyleIdx="1" presStyleCnt="4"/>
      <dgm:spPr/>
    </dgm:pt>
    <dgm:pt modelId="{33168543-65D1-D148-AC97-D92440D20ED0}" type="pres">
      <dgm:prSet presAssocID="{86FCCBE2-87F1-AF4C-B168-1E95BCA4AF94}" presName="node" presStyleLbl="node1" presStyleIdx="1" presStyleCnt="4">
        <dgm:presLayoutVars>
          <dgm:bulletEnabled val="1"/>
        </dgm:presLayoutVars>
      </dgm:prSet>
      <dgm:spPr/>
    </dgm:pt>
    <dgm:pt modelId="{C30477B0-BC02-5A4B-8D5E-D1B7DFE4FE73}" type="pres">
      <dgm:prSet presAssocID="{9B74A07A-DFF5-7243-9B6F-4D92EB50C604}" presName="parTrans" presStyleLbl="sibTrans2D1" presStyleIdx="2" presStyleCnt="4"/>
      <dgm:spPr/>
    </dgm:pt>
    <dgm:pt modelId="{9E0EFAE0-D701-7D4F-B70D-8875647267B1}" type="pres">
      <dgm:prSet presAssocID="{9B74A07A-DFF5-7243-9B6F-4D92EB50C604}" presName="connectorText" presStyleLbl="sibTrans2D1" presStyleIdx="2" presStyleCnt="4"/>
      <dgm:spPr/>
    </dgm:pt>
    <dgm:pt modelId="{EBE3348B-ABEC-204A-8588-CFDCDCDA3AF7}" type="pres">
      <dgm:prSet presAssocID="{7252706C-AC22-0441-955A-AB1AA6AC78E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21A7C19-B58F-D04D-8C67-E7A7AA71153D}" type="pres">
      <dgm:prSet presAssocID="{70E05649-FB47-5D4B-AAEF-8DB6A9362AC7}" presName="parTrans" presStyleLbl="sibTrans2D1" presStyleIdx="3" presStyleCnt="4"/>
      <dgm:spPr/>
    </dgm:pt>
    <dgm:pt modelId="{A1FD4754-629F-C748-A137-D4DA9790B5F9}" type="pres">
      <dgm:prSet presAssocID="{70E05649-FB47-5D4B-AAEF-8DB6A9362AC7}" presName="connectorText" presStyleLbl="sibTrans2D1" presStyleIdx="3" presStyleCnt="4"/>
      <dgm:spPr/>
    </dgm:pt>
    <dgm:pt modelId="{F8D4F5F1-B52B-0F48-8D72-6E9B350B7AB8}" type="pres">
      <dgm:prSet presAssocID="{D8F3B4C0-95C7-C840-9883-B0A64FBC5B5E}" presName="node" presStyleLbl="node1" presStyleIdx="3" presStyleCnt="4">
        <dgm:presLayoutVars>
          <dgm:bulletEnabled val="1"/>
        </dgm:presLayoutVars>
      </dgm:prSet>
      <dgm:spPr/>
    </dgm:pt>
  </dgm:ptLst>
  <dgm:cxnLst>
    <dgm:cxn modelId="{91163D78-919A-6546-959A-B1C6DBF8CCDE}" srcId="{8ABF7F6E-CA9F-174F-BCCF-779F0C1939EC}" destId="{7252706C-AC22-0441-955A-AB1AA6AC78E4}" srcOrd="2" destOrd="0" parTransId="{9B74A07A-DFF5-7243-9B6F-4D92EB50C604}" sibTransId="{4F522F6B-769A-BB42-AFB1-B522131A2696}"/>
    <dgm:cxn modelId="{ABFFFB6E-F163-9549-B884-D8384A984336}" srcId="{8ABF7F6E-CA9F-174F-BCCF-779F0C1939EC}" destId="{BD561AD1-2CF6-F84E-950E-7AD0FFDBEB54}" srcOrd="0" destOrd="0" parTransId="{D9AB7175-091E-3A47-900C-2D67128FECE2}" sibTransId="{F68EEC8E-96F9-C64B-AD5C-0505C4A841DF}"/>
    <dgm:cxn modelId="{D5C6AD24-BAA6-3845-BC9A-BB08E7E297E8}" type="presOf" srcId="{70E05649-FB47-5D4B-AAEF-8DB6A9362AC7}" destId="{A1FD4754-629F-C748-A137-D4DA9790B5F9}" srcOrd="1" destOrd="0" presId="urn:microsoft.com/office/officeart/2005/8/layout/radial5"/>
    <dgm:cxn modelId="{69077C94-0896-B746-A1F5-9A7BD0EA2479}" srcId="{8ABF7F6E-CA9F-174F-BCCF-779F0C1939EC}" destId="{86FCCBE2-87F1-AF4C-B168-1E95BCA4AF94}" srcOrd="1" destOrd="0" parTransId="{9CEEC07A-DFB4-A747-A5E3-5C63DD982C51}" sibTransId="{93192E37-C232-FD48-8B46-5AF30C9386D3}"/>
    <dgm:cxn modelId="{07B36255-F221-8845-BCDB-F799EC34886F}" type="presOf" srcId="{9CEEC07A-DFB4-A747-A5E3-5C63DD982C51}" destId="{48428B1B-424C-0048-8413-C95E0F6B4C89}" srcOrd="1" destOrd="0" presId="urn:microsoft.com/office/officeart/2005/8/layout/radial5"/>
    <dgm:cxn modelId="{F4028B67-3EB9-B94F-8754-6165148C16DF}" type="presOf" srcId="{86FCCBE2-87F1-AF4C-B168-1E95BCA4AF94}" destId="{33168543-65D1-D148-AC97-D92440D20ED0}" srcOrd="0" destOrd="0" presId="urn:microsoft.com/office/officeart/2005/8/layout/radial5"/>
    <dgm:cxn modelId="{8796F207-274B-1045-A4F7-62FB63D3E0A8}" type="presOf" srcId="{BD561AD1-2CF6-F84E-950E-7AD0FFDBEB54}" destId="{EEE7B938-1142-0A40-860A-6F40C7693EDE}" srcOrd="0" destOrd="0" presId="urn:microsoft.com/office/officeart/2005/8/layout/radial5"/>
    <dgm:cxn modelId="{97DD4650-087A-F24D-A559-C6FE08E7D5B2}" type="presOf" srcId="{D9AB7175-091E-3A47-900C-2D67128FECE2}" destId="{D20BA638-4A21-FE4F-A820-DD1D4CEA0C62}" srcOrd="0" destOrd="0" presId="urn:microsoft.com/office/officeart/2005/8/layout/radial5"/>
    <dgm:cxn modelId="{810DF6FE-5258-2442-BB18-99E9EA2B40B1}" type="presOf" srcId="{9B74A07A-DFF5-7243-9B6F-4D92EB50C604}" destId="{C30477B0-BC02-5A4B-8D5E-D1B7DFE4FE73}" srcOrd="0" destOrd="0" presId="urn:microsoft.com/office/officeart/2005/8/layout/radial5"/>
    <dgm:cxn modelId="{E6D5613C-898D-1343-8E2F-77B53B17355C}" type="presOf" srcId="{D9AB7175-091E-3A47-900C-2D67128FECE2}" destId="{33BE6C80-16B4-2A40-BDD6-02D8E899CE70}" srcOrd="1" destOrd="0" presId="urn:microsoft.com/office/officeart/2005/8/layout/radial5"/>
    <dgm:cxn modelId="{DCB88D4B-8963-7C4A-A80E-56AAB3788A92}" type="presOf" srcId="{9CEEC07A-DFB4-A747-A5E3-5C63DD982C51}" destId="{4976A1BA-6393-5849-888A-B4566D66A76E}" srcOrd="0" destOrd="0" presId="urn:microsoft.com/office/officeart/2005/8/layout/radial5"/>
    <dgm:cxn modelId="{5E246241-0D56-9B43-8FF2-A14D56333030}" type="presOf" srcId="{8ABF7F6E-CA9F-174F-BCCF-779F0C1939EC}" destId="{F4434A07-5BC0-C449-A2DB-B07A5F432312}" srcOrd="0" destOrd="0" presId="urn:microsoft.com/office/officeart/2005/8/layout/radial5"/>
    <dgm:cxn modelId="{C943DA35-FC41-2240-8237-7FF3A33917BA}" type="presOf" srcId="{A44CFD53-BBAA-1A40-8C94-F370FA97ED1C}" destId="{9D93974C-61F5-3840-BC3D-63800FC7C5EB}" srcOrd="0" destOrd="0" presId="urn:microsoft.com/office/officeart/2005/8/layout/radial5"/>
    <dgm:cxn modelId="{674405E7-4A77-AC44-A163-EDD60AA1877E}" type="presOf" srcId="{7252706C-AC22-0441-955A-AB1AA6AC78E4}" destId="{EBE3348B-ABEC-204A-8588-CFDCDCDA3AF7}" srcOrd="0" destOrd="0" presId="urn:microsoft.com/office/officeart/2005/8/layout/radial5"/>
    <dgm:cxn modelId="{3ECECBDB-B7CD-004E-BF12-007FAF3F93AB}" type="presOf" srcId="{70E05649-FB47-5D4B-AAEF-8DB6A9362AC7}" destId="{C21A7C19-B58F-D04D-8C67-E7A7AA71153D}" srcOrd="0" destOrd="0" presId="urn:microsoft.com/office/officeart/2005/8/layout/radial5"/>
    <dgm:cxn modelId="{EE820373-88F0-8B4E-832C-487E0F06DE9B}" type="presOf" srcId="{D8F3B4C0-95C7-C840-9883-B0A64FBC5B5E}" destId="{F8D4F5F1-B52B-0F48-8D72-6E9B350B7AB8}" srcOrd="0" destOrd="0" presId="urn:microsoft.com/office/officeart/2005/8/layout/radial5"/>
    <dgm:cxn modelId="{30A569FE-80D7-CE4A-8957-BEC4369388B5}" srcId="{8ABF7F6E-CA9F-174F-BCCF-779F0C1939EC}" destId="{D8F3B4C0-95C7-C840-9883-B0A64FBC5B5E}" srcOrd="3" destOrd="0" parTransId="{70E05649-FB47-5D4B-AAEF-8DB6A9362AC7}" sibTransId="{D6C64C05-52FC-E645-BB85-5A7787D04E45}"/>
    <dgm:cxn modelId="{1D429E61-01CC-C54B-A3D7-BEEA1CCD9A4A}" srcId="{A44CFD53-BBAA-1A40-8C94-F370FA97ED1C}" destId="{8ABF7F6E-CA9F-174F-BCCF-779F0C1939EC}" srcOrd="0" destOrd="0" parTransId="{B1E16BD1-D13E-3347-82A6-DF8F97CF2871}" sibTransId="{B82DAF71-A712-9E41-80F9-AC8398376923}"/>
    <dgm:cxn modelId="{EF89C793-F6F5-9341-B35D-098E4B0CC656}" type="presOf" srcId="{9B74A07A-DFF5-7243-9B6F-4D92EB50C604}" destId="{9E0EFAE0-D701-7D4F-B70D-8875647267B1}" srcOrd="1" destOrd="0" presId="urn:microsoft.com/office/officeart/2005/8/layout/radial5"/>
    <dgm:cxn modelId="{E4152636-9CDF-324E-B166-5B1F24028D5F}" type="presParOf" srcId="{9D93974C-61F5-3840-BC3D-63800FC7C5EB}" destId="{F4434A07-5BC0-C449-A2DB-B07A5F432312}" srcOrd="0" destOrd="0" presId="urn:microsoft.com/office/officeart/2005/8/layout/radial5"/>
    <dgm:cxn modelId="{B5171811-66CB-7C44-85C4-901D3458C384}" type="presParOf" srcId="{9D93974C-61F5-3840-BC3D-63800FC7C5EB}" destId="{D20BA638-4A21-FE4F-A820-DD1D4CEA0C62}" srcOrd="1" destOrd="0" presId="urn:microsoft.com/office/officeart/2005/8/layout/radial5"/>
    <dgm:cxn modelId="{F189915F-2749-784A-9B8E-9D33B44F78DA}" type="presParOf" srcId="{D20BA638-4A21-FE4F-A820-DD1D4CEA0C62}" destId="{33BE6C80-16B4-2A40-BDD6-02D8E899CE70}" srcOrd="0" destOrd="0" presId="urn:microsoft.com/office/officeart/2005/8/layout/radial5"/>
    <dgm:cxn modelId="{E1F38DE5-44C5-F446-8E39-1CEE025197E0}" type="presParOf" srcId="{9D93974C-61F5-3840-BC3D-63800FC7C5EB}" destId="{EEE7B938-1142-0A40-860A-6F40C7693EDE}" srcOrd="2" destOrd="0" presId="urn:microsoft.com/office/officeart/2005/8/layout/radial5"/>
    <dgm:cxn modelId="{72B1E743-3A2E-C64F-A44A-AE36C9AAE9BB}" type="presParOf" srcId="{9D93974C-61F5-3840-BC3D-63800FC7C5EB}" destId="{4976A1BA-6393-5849-888A-B4566D66A76E}" srcOrd="3" destOrd="0" presId="urn:microsoft.com/office/officeart/2005/8/layout/radial5"/>
    <dgm:cxn modelId="{DA2EA3A0-765D-AD49-93AE-2800FDD87D5E}" type="presParOf" srcId="{4976A1BA-6393-5849-888A-B4566D66A76E}" destId="{48428B1B-424C-0048-8413-C95E0F6B4C89}" srcOrd="0" destOrd="0" presId="urn:microsoft.com/office/officeart/2005/8/layout/radial5"/>
    <dgm:cxn modelId="{E5D1526F-E454-554B-9A89-AF4A0BAAFDD8}" type="presParOf" srcId="{9D93974C-61F5-3840-BC3D-63800FC7C5EB}" destId="{33168543-65D1-D148-AC97-D92440D20ED0}" srcOrd="4" destOrd="0" presId="urn:microsoft.com/office/officeart/2005/8/layout/radial5"/>
    <dgm:cxn modelId="{BE38280D-D7DD-A142-9554-1567E47EE889}" type="presParOf" srcId="{9D93974C-61F5-3840-BC3D-63800FC7C5EB}" destId="{C30477B0-BC02-5A4B-8D5E-D1B7DFE4FE73}" srcOrd="5" destOrd="0" presId="urn:microsoft.com/office/officeart/2005/8/layout/radial5"/>
    <dgm:cxn modelId="{565D5DEF-C034-F446-ABDA-16BE822A7CD4}" type="presParOf" srcId="{C30477B0-BC02-5A4B-8D5E-D1B7DFE4FE73}" destId="{9E0EFAE0-D701-7D4F-B70D-8875647267B1}" srcOrd="0" destOrd="0" presId="urn:microsoft.com/office/officeart/2005/8/layout/radial5"/>
    <dgm:cxn modelId="{67C3E576-0E38-7249-B744-747AD6BA9575}" type="presParOf" srcId="{9D93974C-61F5-3840-BC3D-63800FC7C5EB}" destId="{EBE3348B-ABEC-204A-8588-CFDCDCDA3AF7}" srcOrd="6" destOrd="0" presId="urn:microsoft.com/office/officeart/2005/8/layout/radial5"/>
    <dgm:cxn modelId="{89A2B252-2973-DE4F-A1B1-B76DF3723B32}" type="presParOf" srcId="{9D93974C-61F5-3840-BC3D-63800FC7C5EB}" destId="{C21A7C19-B58F-D04D-8C67-E7A7AA71153D}" srcOrd="7" destOrd="0" presId="urn:microsoft.com/office/officeart/2005/8/layout/radial5"/>
    <dgm:cxn modelId="{0A361748-7141-5944-811D-691AC636EE26}" type="presParOf" srcId="{C21A7C19-B58F-D04D-8C67-E7A7AA71153D}" destId="{A1FD4754-629F-C748-A137-D4DA9790B5F9}" srcOrd="0" destOrd="0" presId="urn:microsoft.com/office/officeart/2005/8/layout/radial5"/>
    <dgm:cxn modelId="{BD94EFA2-16E6-DC4F-9EEE-651F2BE05ADF}" type="presParOf" srcId="{9D93974C-61F5-3840-BC3D-63800FC7C5EB}" destId="{F8D4F5F1-B52B-0F48-8D72-6E9B350B7AB8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2B056-6DAE-D443-868F-EDDA36F3B9F5}">
      <dsp:nvSpPr>
        <dsp:cNvPr id="0" name=""/>
        <dsp:cNvSpPr/>
      </dsp:nvSpPr>
      <dsp:spPr>
        <a:xfrm>
          <a:off x="1404619" y="165099"/>
          <a:ext cx="3276600" cy="11379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828D67-BE95-7A4D-A2DE-44561DE1D2E4}">
      <dsp:nvSpPr>
        <dsp:cNvPr id="0" name=""/>
        <dsp:cNvSpPr/>
      </dsp:nvSpPr>
      <dsp:spPr>
        <a:xfrm>
          <a:off x="2730500" y="2951479"/>
          <a:ext cx="635000" cy="40640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45FD82-18B8-0648-8B49-A958AB209981}">
      <dsp:nvSpPr>
        <dsp:cNvPr id="0" name=""/>
        <dsp:cNvSpPr/>
      </dsp:nvSpPr>
      <dsp:spPr>
        <a:xfrm>
          <a:off x="23667" y="3276600"/>
          <a:ext cx="6048664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/>
            <a:t>sitting</a:t>
          </a:r>
          <a:r>
            <a:rPr lang="de-DE" sz="2000" kern="1200" dirty="0" smtClean="0"/>
            <a:t>/</a:t>
          </a:r>
          <a:r>
            <a:rPr lang="de-DE" sz="2000" kern="1200" dirty="0" err="1" smtClean="0"/>
            <a:t>walking</a:t>
          </a:r>
          <a:r>
            <a:rPr lang="de-DE" sz="2000" kern="1200" dirty="0" smtClean="0"/>
            <a:t>/</a:t>
          </a:r>
          <a:r>
            <a:rPr lang="de-DE" sz="2000" kern="1200" dirty="0" err="1" smtClean="0"/>
            <a:t>running</a:t>
          </a:r>
          <a:r>
            <a:rPr lang="de-DE" sz="2000" kern="1200" dirty="0" smtClean="0"/>
            <a:t>/</a:t>
          </a:r>
          <a:r>
            <a:rPr lang="de-DE" sz="2000" kern="1200" dirty="0" err="1" smtClean="0"/>
            <a:t>biking</a:t>
          </a:r>
          <a:endParaRPr lang="de-DE" sz="2000" kern="1200" dirty="0"/>
        </a:p>
      </dsp:txBody>
      <dsp:txXfrm>
        <a:off x="23667" y="3276600"/>
        <a:ext cx="6048664" cy="762000"/>
      </dsp:txXfrm>
    </dsp:sp>
    <dsp:sp modelId="{08393DD3-FAFA-FD40-B0B9-9529554F20CF}">
      <dsp:nvSpPr>
        <dsp:cNvPr id="0" name=""/>
        <dsp:cNvSpPr/>
      </dsp:nvSpPr>
      <dsp:spPr>
        <a:xfrm>
          <a:off x="2595880" y="1390904"/>
          <a:ext cx="1143000" cy="114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time</a:t>
          </a:r>
          <a:endParaRPr lang="de-DE" sz="1400" kern="1200" dirty="0"/>
        </a:p>
      </dsp:txBody>
      <dsp:txXfrm>
        <a:off x="2763268" y="1558292"/>
        <a:ext cx="808224" cy="808224"/>
      </dsp:txXfrm>
    </dsp:sp>
    <dsp:sp modelId="{27AD7286-04C3-2748-A4CE-0268C38A4D5E}">
      <dsp:nvSpPr>
        <dsp:cNvPr id="0" name=""/>
        <dsp:cNvSpPr/>
      </dsp:nvSpPr>
      <dsp:spPr>
        <a:xfrm>
          <a:off x="1778000" y="533399"/>
          <a:ext cx="1143000" cy="114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3-axis </a:t>
          </a:r>
          <a:r>
            <a:rPr lang="de-DE" sz="1400" kern="1200" dirty="0" err="1" smtClean="0"/>
            <a:t>rotation</a:t>
          </a:r>
          <a:r>
            <a:rPr lang="de-DE" sz="1400" kern="1200" dirty="0" smtClean="0"/>
            <a:t> </a:t>
          </a:r>
          <a:r>
            <a:rPr lang="de-DE" sz="1400" kern="1200" dirty="0" err="1" smtClean="0"/>
            <a:t>rates</a:t>
          </a:r>
          <a:endParaRPr lang="de-DE" sz="1400" kern="1200" dirty="0"/>
        </a:p>
      </dsp:txBody>
      <dsp:txXfrm>
        <a:off x="1945388" y="700787"/>
        <a:ext cx="808224" cy="808224"/>
      </dsp:txXfrm>
    </dsp:sp>
    <dsp:sp modelId="{14B34225-7AEA-8F4B-A96B-6B6F540AB35A}">
      <dsp:nvSpPr>
        <dsp:cNvPr id="0" name=""/>
        <dsp:cNvSpPr/>
      </dsp:nvSpPr>
      <dsp:spPr>
        <a:xfrm>
          <a:off x="2946400" y="257047"/>
          <a:ext cx="1143000" cy="114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3-axis </a:t>
          </a:r>
          <a:r>
            <a:rPr lang="de-DE" sz="1400" kern="1200" err="1" smtClean="0"/>
            <a:t>acc</a:t>
          </a:r>
          <a:r>
            <a:rPr lang="de-DE" sz="1400" kern="1200" smtClean="0"/>
            <a:t>-eleration</a:t>
          </a:r>
          <a:endParaRPr lang="de-DE" sz="1400" kern="1200" dirty="0"/>
        </a:p>
      </dsp:txBody>
      <dsp:txXfrm>
        <a:off x="3113788" y="424435"/>
        <a:ext cx="808224" cy="808224"/>
      </dsp:txXfrm>
    </dsp:sp>
    <dsp:sp modelId="{BE53B4F3-1982-4642-917A-1841EF783395}">
      <dsp:nvSpPr>
        <dsp:cNvPr id="0" name=""/>
        <dsp:cNvSpPr/>
      </dsp:nvSpPr>
      <dsp:spPr>
        <a:xfrm>
          <a:off x="1269999" y="25399"/>
          <a:ext cx="3556000" cy="2844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34A07-5BC0-C449-A2DB-B07A5F432312}">
      <dsp:nvSpPr>
        <dsp:cNvPr id="0" name=""/>
        <dsp:cNvSpPr/>
      </dsp:nvSpPr>
      <dsp:spPr>
        <a:xfrm>
          <a:off x="2513707" y="1497707"/>
          <a:ext cx="1068585" cy="10685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Sensor Data</a:t>
          </a:r>
          <a:endParaRPr lang="de-DE" sz="1800" kern="1200" dirty="0"/>
        </a:p>
      </dsp:txBody>
      <dsp:txXfrm>
        <a:off x="2670198" y="1654198"/>
        <a:ext cx="755603" cy="755603"/>
      </dsp:txXfrm>
    </dsp:sp>
    <dsp:sp modelId="{D20BA638-4A21-FE4F-A820-DD1D4CEA0C62}">
      <dsp:nvSpPr>
        <dsp:cNvPr id="0" name=""/>
        <dsp:cNvSpPr/>
      </dsp:nvSpPr>
      <dsp:spPr>
        <a:xfrm rot="16200000">
          <a:off x="2934877" y="1109011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500" kern="1200"/>
        </a:p>
      </dsp:txBody>
      <dsp:txXfrm>
        <a:off x="2968814" y="1215612"/>
        <a:ext cx="158372" cy="217991"/>
      </dsp:txXfrm>
    </dsp:sp>
    <dsp:sp modelId="{EEE7B938-1142-0A40-860A-6F40C7693EDE}">
      <dsp:nvSpPr>
        <dsp:cNvPr id="0" name=""/>
        <dsp:cNvSpPr/>
      </dsp:nvSpPr>
      <dsp:spPr>
        <a:xfrm>
          <a:off x="2513707" y="2243"/>
          <a:ext cx="1068585" cy="10685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err="1" smtClean="0"/>
            <a:t>running</a:t>
          </a:r>
          <a:endParaRPr lang="de-DE" sz="1500" kern="1200" dirty="0"/>
        </a:p>
      </dsp:txBody>
      <dsp:txXfrm>
        <a:off x="2670198" y="158734"/>
        <a:ext cx="755603" cy="755603"/>
      </dsp:txXfrm>
    </dsp:sp>
    <dsp:sp modelId="{4976A1BA-6393-5849-888A-B4566D66A76E}">
      <dsp:nvSpPr>
        <dsp:cNvPr id="0" name=""/>
        <dsp:cNvSpPr/>
      </dsp:nvSpPr>
      <dsp:spPr>
        <a:xfrm>
          <a:off x="3676206" y="1850340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500" kern="1200"/>
        </a:p>
      </dsp:txBody>
      <dsp:txXfrm>
        <a:off x="3676206" y="1923004"/>
        <a:ext cx="158372" cy="217991"/>
      </dsp:txXfrm>
    </dsp:sp>
    <dsp:sp modelId="{33168543-65D1-D148-AC97-D92440D20ED0}">
      <dsp:nvSpPr>
        <dsp:cNvPr id="0" name=""/>
        <dsp:cNvSpPr/>
      </dsp:nvSpPr>
      <dsp:spPr>
        <a:xfrm>
          <a:off x="4009170" y="1497707"/>
          <a:ext cx="1068585" cy="10685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err="1" smtClean="0"/>
            <a:t>sitting</a:t>
          </a:r>
          <a:endParaRPr lang="de-DE" sz="1500" kern="1200" dirty="0"/>
        </a:p>
      </dsp:txBody>
      <dsp:txXfrm>
        <a:off x="4165661" y="1654198"/>
        <a:ext cx="755603" cy="755603"/>
      </dsp:txXfrm>
    </dsp:sp>
    <dsp:sp modelId="{C30477B0-BC02-5A4B-8D5E-D1B7DFE4FE73}">
      <dsp:nvSpPr>
        <dsp:cNvPr id="0" name=""/>
        <dsp:cNvSpPr/>
      </dsp:nvSpPr>
      <dsp:spPr>
        <a:xfrm rot="5400000">
          <a:off x="2934877" y="2591669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500" kern="1200"/>
        </a:p>
      </dsp:txBody>
      <dsp:txXfrm>
        <a:off x="2968814" y="2630397"/>
        <a:ext cx="158372" cy="217991"/>
      </dsp:txXfrm>
    </dsp:sp>
    <dsp:sp modelId="{EBE3348B-ABEC-204A-8588-CFDCDCDA3AF7}">
      <dsp:nvSpPr>
        <dsp:cNvPr id="0" name=""/>
        <dsp:cNvSpPr/>
      </dsp:nvSpPr>
      <dsp:spPr>
        <a:xfrm>
          <a:off x="2513707" y="2993170"/>
          <a:ext cx="1068585" cy="10685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smtClean="0"/>
            <a:t>biking</a:t>
          </a:r>
          <a:endParaRPr lang="de-DE" sz="1500" kern="1200" dirty="0"/>
        </a:p>
      </dsp:txBody>
      <dsp:txXfrm>
        <a:off x="2670198" y="3149661"/>
        <a:ext cx="755603" cy="755603"/>
      </dsp:txXfrm>
    </dsp:sp>
    <dsp:sp modelId="{C21A7C19-B58F-D04D-8C67-E7A7AA71153D}">
      <dsp:nvSpPr>
        <dsp:cNvPr id="0" name=""/>
        <dsp:cNvSpPr/>
      </dsp:nvSpPr>
      <dsp:spPr>
        <a:xfrm rot="10800000">
          <a:off x="2193548" y="1850340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500" kern="1200"/>
        </a:p>
      </dsp:txBody>
      <dsp:txXfrm rot="10800000">
        <a:off x="2261421" y="1923004"/>
        <a:ext cx="158372" cy="217991"/>
      </dsp:txXfrm>
    </dsp:sp>
    <dsp:sp modelId="{F8D4F5F1-B52B-0F48-8D72-6E9B350B7AB8}">
      <dsp:nvSpPr>
        <dsp:cNvPr id="0" name=""/>
        <dsp:cNvSpPr/>
      </dsp:nvSpPr>
      <dsp:spPr>
        <a:xfrm>
          <a:off x="1018243" y="1497707"/>
          <a:ext cx="1068585" cy="10685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err="1" smtClean="0"/>
            <a:t>walking</a:t>
          </a:r>
          <a:endParaRPr lang="de-DE" sz="1500" kern="1200" dirty="0"/>
        </a:p>
      </dsp:txBody>
      <dsp:txXfrm>
        <a:off x="1174734" y="1654198"/>
        <a:ext cx="755603" cy="755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5826-FC1C-4242-8EF9-AF74F6C9523F}" type="datetimeFigureOut">
              <a:rPr lang="de-DE" smtClean="0"/>
              <a:t>22.04.15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A6EE-9100-4BE7-A3FB-2C6B89707760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0" y="3604919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-3593" y="213285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509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5826-FC1C-4242-8EF9-AF74F6C9523F}" type="datetimeFigureOut">
              <a:rPr lang="de-DE" smtClean="0"/>
              <a:t>22.04.15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A6EE-9100-4BE7-A3FB-2C6B897077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316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5826-FC1C-4242-8EF9-AF74F6C9523F}" type="datetimeFigureOut">
              <a:rPr lang="de-DE" smtClean="0"/>
              <a:t>22.04.15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A6EE-9100-4BE7-A3FB-2C6B897077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30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5826-FC1C-4242-8EF9-AF74F6C9523F}" type="datetimeFigureOut">
              <a:rPr lang="de-DE" smtClean="0"/>
              <a:t>22.04.15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A6EE-9100-4BE7-A3FB-2C6B897077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64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5826-FC1C-4242-8EF9-AF74F6C9523F}" type="datetimeFigureOut">
              <a:rPr lang="de-DE" smtClean="0"/>
              <a:t>22.04.15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A6EE-9100-4BE7-A3FB-2C6B897077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3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5826-FC1C-4242-8EF9-AF74F6C9523F}" type="datetimeFigureOut">
              <a:rPr lang="de-DE" smtClean="0"/>
              <a:t>22.04.15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A6EE-9100-4BE7-A3FB-2C6B897077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6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5826-FC1C-4242-8EF9-AF74F6C9523F}" type="datetimeFigureOut">
              <a:rPr lang="de-DE" smtClean="0"/>
              <a:t>22.04.15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A6EE-9100-4BE7-A3FB-2C6B897077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229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5826-FC1C-4242-8EF9-AF74F6C9523F}" type="datetimeFigureOut">
              <a:rPr lang="de-DE" smtClean="0"/>
              <a:t>22.04.15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A6EE-9100-4BE7-A3FB-2C6B897077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73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5826-FC1C-4242-8EF9-AF74F6C9523F}" type="datetimeFigureOut">
              <a:rPr lang="de-DE" smtClean="0"/>
              <a:t>22.04.15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A6EE-9100-4BE7-A3FB-2C6B897077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60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5826-FC1C-4242-8EF9-AF74F6C9523F}" type="datetimeFigureOut">
              <a:rPr lang="de-DE" smtClean="0"/>
              <a:t>22.04.15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A6EE-9100-4BE7-A3FB-2C6B897077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69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5826-FC1C-4242-8EF9-AF74F6C9523F}" type="datetimeFigureOut">
              <a:rPr lang="de-DE" smtClean="0"/>
              <a:t>22.04.15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A6EE-9100-4BE7-A3FB-2C6B897077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077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 w="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55826-FC1C-4242-8EF9-AF74F6C9523F}" type="datetimeFigureOut">
              <a:rPr lang="de-DE" smtClean="0"/>
              <a:t>22.04.15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0E0F-4645-41F9-8850-43219F8E9A9B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832" y="6357757"/>
            <a:ext cx="3000336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7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2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275498305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1343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61692934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9454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äsentatio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Präsentation.potx</Template>
  <TotalTime>0</TotalTime>
  <Words>25</Words>
  <Application>Microsoft Macintosh PowerPoint</Application>
  <PresentationFormat>Bildschirmpräsentation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Balzer</dc:creator>
  <cp:lastModifiedBy>Paul Balzer</cp:lastModifiedBy>
  <cp:revision>6</cp:revision>
  <dcterms:created xsi:type="dcterms:W3CDTF">2012-12-05T14:52:04Z</dcterms:created>
  <dcterms:modified xsi:type="dcterms:W3CDTF">2015-04-22T15:48:26Z</dcterms:modified>
</cp:coreProperties>
</file>