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Mastertextformat bearbeiten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8A8FA6-B421-5A4E-92E9-D543BA7EA87C}" type="datetimeFigureOut">
              <a:rPr lang="de-DE" smtClean="0"/>
              <a:t>13.10.14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93769C4-FACB-4A47-B25B-72F8C42E8E5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Should</a:t>
            </a:r>
            <a:r>
              <a:rPr lang="de-DE" dirty="0" smtClean="0"/>
              <a:t> I </a:t>
            </a:r>
            <a:r>
              <a:rPr lang="de-DE" dirty="0" err="1" smtClean="0"/>
              <a:t>write</a:t>
            </a:r>
            <a:r>
              <a:rPr lang="de-DE" dirty="0" smtClean="0"/>
              <a:t> an </a:t>
            </a:r>
            <a:r>
              <a:rPr lang="de-DE" dirty="0" err="1" smtClean="0"/>
              <a:t>Algorithm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210733" y="3235049"/>
            <a:ext cx="2635676" cy="1150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3210734" y="1445404"/>
            <a:ext cx="2635676" cy="1150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Your</a:t>
            </a:r>
            <a:r>
              <a:rPr lang="de-DE" dirty="0" smtClean="0"/>
              <a:t> Task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27457" y="5244605"/>
            <a:ext cx="2635676" cy="1150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Write an </a:t>
            </a:r>
            <a:r>
              <a:rPr lang="de-DE" dirty="0" err="1" smtClean="0"/>
              <a:t>algorithm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5846409" y="5244605"/>
            <a:ext cx="2635676" cy="1150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 flipH="1">
            <a:off x="4528571" y="2595643"/>
            <a:ext cx="1" cy="639406"/>
          </a:xfrm>
          <a:prstGeom prst="straightConnector1">
            <a:avLst/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5" idx="2"/>
            <a:endCxn id="7" idx="0"/>
          </p:cNvCxnSpPr>
          <p:nvPr/>
        </p:nvCxnSpPr>
        <p:spPr>
          <a:xfrm rot="5400000">
            <a:off x="2857275" y="3573308"/>
            <a:ext cx="859317" cy="2483276"/>
          </a:xfrm>
          <a:prstGeom prst="bentConnector3">
            <a:avLst/>
          </a:prstGeom>
          <a:ln w="76200" cmpd="sng">
            <a:solidFill>
              <a:srgbClr val="71685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2"/>
            <a:endCxn id="8" idx="0"/>
          </p:cNvCxnSpPr>
          <p:nvPr/>
        </p:nvCxnSpPr>
        <p:spPr>
          <a:xfrm rot="16200000" flipH="1">
            <a:off x="5416751" y="3497108"/>
            <a:ext cx="859317" cy="2635676"/>
          </a:xfrm>
          <a:prstGeom prst="bentConnector3">
            <a:avLst/>
          </a:prstGeom>
          <a:ln w="76200" cmpd="sng">
            <a:solidFill>
              <a:srgbClr val="71685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228344" y="4385288"/>
            <a:ext cx="8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yes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038095" y="4405891"/>
            <a:ext cx="81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no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98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ia">
  <a:themeElements>
    <a:clrScheme name="Gaia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Gaia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Gai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Gaia.thmx</Template>
  <TotalTime>0</TotalTime>
  <Words>27</Words>
  <Application>Microsoft Macintosh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Gaia</vt:lpstr>
      <vt:lpstr>Should I write an Algorithm?</vt:lpstr>
    </vt:vector>
  </TitlesOfParts>
  <Company>MechLab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Balzer</dc:creator>
  <cp:lastModifiedBy>Paul Balzer</cp:lastModifiedBy>
  <cp:revision>2</cp:revision>
  <dcterms:created xsi:type="dcterms:W3CDTF">2013-10-12T10:57:40Z</dcterms:created>
  <dcterms:modified xsi:type="dcterms:W3CDTF">2014-10-13T11:30:16Z</dcterms:modified>
</cp:coreProperties>
</file>