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B8BD29-8DF3-EE4B-AD8D-EE0E83EB4F34}" type="doc">
      <dgm:prSet loTypeId="urn:microsoft.com/office/officeart/2009/3/layout/HorizontalOrganizationChart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B5757F7-50A8-5641-B5C0-91C5ED9232F0}">
      <dgm:prSet phldrT="[Text]"/>
      <dgm:spPr/>
      <dgm:t>
        <a:bodyPr/>
        <a:lstStyle/>
        <a:p>
          <a:r>
            <a:rPr lang="de-DE" dirty="0" smtClean="0"/>
            <a:t>Webseite der Stadt</a:t>
          </a:r>
          <a:endParaRPr lang="de-DE" dirty="0"/>
        </a:p>
      </dgm:t>
    </dgm:pt>
    <dgm:pt modelId="{B0D23C97-9C0A-CE4C-9A74-F19AD1D4E16B}" type="parTrans" cxnId="{51179A3F-23C4-9D42-BC4A-76A75178DF94}">
      <dgm:prSet/>
      <dgm:spPr/>
      <dgm:t>
        <a:bodyPr/>
        <a:lstStyle/>
        <a:p>
          <a:endParaRPr lang="de-DE"/>
        </a:p>
      </dgm:t>
    </dgm:pt>
    <dgm:pt modelId="{BF1D271F-D37F-B84F-BFF7-71EF72A1E0AE}" type="sibTrans" cxnId="{51179A3F-23C4-9D42-BC4A-76A75178DF94}">
      <dgm:prSet/>
      <dgm:spPr/>
      <dgm:t>
        <a:bodyPr/>
        <a:lstStyle/>
        <a:p>
          <a:endParaRPr lang="de-DE"/>
        </a:p>
      </dgm:t>
    </dgm:pt>
    <dgm:pt modelId="{793E0C3C-6486-F644-95D4-A7E05234DD3C}" type="asst">
      <dgm:prSet phldrT="[Text]"/>
      <dgm:spPr/>
      <dgm:t>
        <a:bodyPr/>
        <a:lstStyle/>
        <a:p>
          <a:r>
            <a:rPr lang="de-DE" dirty="0" smtClean="0"/>
            <a:t>Scraper</a:t>
          </a:r>
          <a:endParaRPr lang="de-DE" dirty="0"/>
        </a:p>
      </dgm:t>
    </dgm:pt>
    <dgm:pt modelId="{08205FF7-BA4C-4A48-BFDD-16DD1C0FF6F5}" type="parTrans" cxnId="{1F242E1A-9C49-3140-9574-166F15905528}">
      <dgm:prSet/>
      <dgm:spPr/>
      <dgm:t>
        <a:bodyPr/>
        <a:lstStyle/>
        <a:p>
          <a:endParaRPr lang="de-DE"/>
        </a:p>
      </dgm:t>
    </dgm:pt>
    <dgm:pt modelId="{786E4281-8616-4447-B736-A990EEAE5D72}" type="sibTrans" cxnId="{1F242E1A-9C49-3140-9574-166F15905528}">
      <dgm:prSet/>
      <dgm:spPr/>
      <dgm:t>
        <a:bodyPr/>
        <a:lstStyle/>
        <a:p>
          <a:endParaRPr lang="de-DE"/>
        </a:p>
      </dgm:t>
    </dgm:pt>
    <dgm:pt modelId="{C895AE9E-E9D7-354E-A25E-B274F94DEBCC}">
      <dgm:prSet phldrT="[Text]"/>
      <dgm:spPr/>
      <dgm:t>
        <a:bodyPr/>
        <a:lstStyle/>
        <a:p>
          <a:r>
            <a:rPr lang="de-DE" dirty="0" smtClean="0"/>
            <a:t>API</a:t>
          </a:r>
          <a:endParaRPr lang="de-DE" dirty="0"/>
        </a:p>
      </dgm:t>
    </dgm:pt>
    <dgm:pt modelId="{4B306216-D65D-8541-8C46-6EEB3F4EC4AA}" type="parTrans" cxnId="{6B450D50-11FB-5E49-86EF-7EDBBA35521C}">
      <dgm:prSet/>
      <dgm:spPr/>
      <dgm:t>
        <a:bodyPr/>
        <a:lstStyle/>
        <a:p>
          <a:endParaRPr lang="de-DE"/>
        </a:p>
      </dgm:t>
    </dgm:pt>
    <dgm:pt modelId="{EFAAD6A2-67E7-A447-AF3C-659C5CC37C6C}" type="sibTrans" cxnId="{6B450D50-11FB-5E49-86EF-7EDBBA35521C}">
      <dgm:prSet/>
      <dgm:spPr/>
      <dgm:t>
        <a:bodyPr/>
        <a:lstStyle/>
        <a:p>
          <a:endParaRPr lang="de-DE"/>
        </a:p>
      </dgm:t>
    </dgm:pt>
    <dgm:pt modelId="{4ABD3775-D8F6-F94F-9337-1C68BB6CA120}">
      <dgm:prSet phldrT="[Text]"/>
      <dgm:spPr/>
      <dgm:t>
        <a:bodyPr/>
        <a:lstStyle/>
        <a:p>
          <a:r>
            <a:rPr lang="de-DE" dirty="0" smtClean="0"/>
            <a:t>iOS App</a:t>
          </a:r>
          <a:endParaRPr lang="de-DE" dirty="0"/>
        </a:p>
      </dgm:t>
    </dgm:pt>
    <dgm:pt modelId="{FD788AD1-75EC-5241-B10B-B4269BE6D39F}" type="parTrans" cxnId="{6FA02329-A569-374E-97FD-32371DECE74B}">
      <dgm:prSet/>
      <dgm:spPr/>
      <dgm:t>
        <a:bodyPr/>
        <a:lstStyle/>
        <a:p>
          <a:endParaRPr lang="de-DE"/>
        </a:p>
      </dgm:t>
    </dgm:pt>
    <dgm:pt modelId="{6058FB6D-335A-A440-ABDB-D113D020A20A}" type="sibTrans" cxnId="{6FA02329-A569-374E-97FD-32371DECE74B}">
      <dgm:prSet/>
      <dgm:spPr/>
      <dgm:t>
        <a:bodyPr/>
        <a:lstStyle/>
        <a:p>
          <a:endParaRPr lang="de-DE"/>
        </a:p>
      </dgm:t>
    </dgm:pt>
    <dgm:pt modelId="{28738A41-E316-154C-8213-C5A50B43FAB8}">
      <dgm:prSet phldrT="[Text]"/>
      <dgm:spPr/>
      <dgm:t>
        <a:bodyPr/>
        <a:lstStyle/>
        <a:p>
          <a:r>
            <a:rPr lang="de-DE" dirty="0" smtClean="0"/>
            <a:t>Machine Learning</a:t>
          </a:r>
          <a:endParaRPr lang="de-DE" dirty="0"/>
        </a:p>
      </dgm:t>
    </dgm:pt>
    <dgm:pt modelId="{479FC364-38A8-8043-9BE7-4267C61C5492}" type="parTrans" cxnId="{112B83CF-429D-B443-936C-6CBA453E1929}">
      <dgm:prSet/>
      <dgm:spPr/>
      <dgm:t>
        <a:bodyPr/>
        <a:lstStyle/>
        <a:p>
          <a:endParaRPr lang="de-DE"/>
        </a:p>
      </dgm:t>
    </dgm:pt>
    <dgm:pt modelId="{B214A871-00F1-294D-9BA8-C3A8E065342D}" type="sibTrans" cxnId="{112B83CF-429D-B443-936C-6CBA453E1929}">
      <dgm:prSet/>
      <dgm:spPr/>
      <dgm:t>
        <a:bodyPr/>
        <a:lstStyle/>
        <a:p>
          <a:endParaRPr lang="de-DE"/>
        </a:p>
      </dgm:t>
    </dgm:pt>
    <dgm:pt modelId="{AF4E8490-B12D-F04A-AD5B-C760115E2098}">
      <dgm:prSet phldrT="[Text]"/>
      <dgm:spPr/>
      <dgm:t>
        <a:bodyPr/>
        <a:lstStyle/>
        <a:p>
          <a:r>
            <a:rPr lang="de-DE" dirty="0" smtClean="0"/>
            <a:t>Android App</a:t>
          </a:r>
          <a:endParaRPr lang="de-DE" dirty="0"/>
        </a:p>
      </dgm:t>
    </dgm:pt>
    <dgm:pt modelId="{D3236E18-AD73-C642-8D0C-76563DF6F3AA}" type="parTrans" cxnId="{0D9E83B6-51DA-7044-A85B-12789C25C271}">
      <dgm:prSet/>
      <dgm:spPr/>
      <dgm:t>
        <a:bodyPr/>
        <a:lstStyle/>
        <a:p>
          <a:endParaRPr lang="de-DE"/>
        </a:p>
      </dgm:t>
    </dgm:pt>
    <dgm:pt modelId="{2DEB2E6F-5305-B542-B67A-096C8EABC1DE}" type="sibTrans" cxnId="{0D9E83B6-51DA-7044-A85B-12789C25C271}">
      <dgm:prSet/>
      <dgm:spPr/>
      <dgm:t>
        <a:bodyPr/>
        <a:lstStyle/>
        <a:p>
          <a:endParaRPr lang="de-DE"/>
        </a:p>
      </dgm:t>
    </dgm:pt>
    <dgm:pt modelId="{87E6D85A-C4BB-DF46-AB2E-503CEDFAF30E}">
      <dgm:prSet phldrT="[Text]"/>
      <dgm:spPr/>
      <dgm:t>
        <a:bodyPr/>
        <a:lstStyle/>
        <a:p>
          <a:r>
            <a:rPr lang="de-DE" dirty="0" smtClean="0"/>
            <a:t>Karte</a:t>
          </a:r>
          <a:endParaRPr lang="de-DE" dirty="0"/>
        </a:p>
      </dgm:t>
    </dgm:pt>
    <dgm:pt modelId="{D35E6A02-BA7F-4740-80D8-58E9A68DDD81}" type="parTrans" cxnId="{48CDCDF5-87A8-264C-86F9-BD176B526343}">
      <dgm:prSet/>
      <dgm:spPr/>
      <dgm:t>
        <a:bodyPr/>
        <a:lstStyle/>
        <a:p>
          <a:endParaRPr lang="de-DE"/>
        </a:p>
      </dgm:t>
    </dgm:pt>
    <dgm:pt modelId="{E374FAEA-564D-CE44-89CC-3B4D7C0CF2B9}" type="sibTrans" cxnId="{48CDCDF5-87A8-264C-86F9-BD176B526343}">
      <dgm:prSet/>
      <dgm:spPr/>
      <dgm:t>
        <a:bodyPr/>
        <a:lstStyle/>
        <a:p>
          <a:endParaRPr lang="de-DE"/>
        </a:p>
      </dgm:t>
    </dgm:pt>
    <dgm:pt modelId="{74CDB0BD-87BF-E441-ADA6-79656993A72E}">
      <dgm:prSet phldrT="[Text]"/>
      <dgm:spPr/>
      <dgm:t>
        <a:bodyPr/>
        <a:lstStyle/>
        <a:p>
          <a:r>
            <a:rPr lang="de-DE" dirty="0" smtClean="0"/>
            <a:t>Vorhersage d. Belegung</a:t>
          </a:r>
          <a:endParaRPr lang="de-DE" dirty="0"/>
        </a:p>
      </dgm:t>
    </dgm:pt>
    <dgm:pt modelId="{C6E25E34-2CF7-184A-8569-FABB8A60E628}" type="parTrans" cxnId="{19FF7C13-6DBE-CB4F-906D-52A557285404}">
      <dgm:prSet/>
      <dgm:spPr/>
      <dgm:t>
        <a:bodyPr/>
        <a:lstStyle/>
        <a:p>
          <a:endParaRPr lang="de-DE"/>
        </a:p>
      </dgm:t>
    </dgm:pt>
    <dgm:pt modelId="{76192264-A706-7049-A8F8-36552B5D59F4}" type="sibTrans" cxnId="{19FF7C13-6DBE-CB4F-906D-52A557285404}">
      <dgm:prSet/>
      <dgm:spPr/>
      <dgm:t>
        <a:bodyPr/>
        <a:lstStyle/>
        <a:p>
          <a:endParaRPr lang="de-DE"/>
        </a:p>
      </dgm:t>
    </dgm:pt>
    <dgm:pt modelId="{E93ABB9C-298A-F64A-BD09-580542CBD451}" type="pres">
      <dgm:prSet presAssocID="{60B8BD29-8DF3-EE4B-AD8D-EE0E83EB4F3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E0FBA7-B7B2-6B43-AE4D-397D99791199}" type="pres">
      <dgm:prSet presAssocID="{5B5757F7-50A8-5641-B5C0-91C5ED9232F0}" presName="hierRoot1" presStyleCnt="0">
        <dgm:presLayoutVars>
          <dgm:hierBranch val="init"/>
        </dgm:presLayoutVars>
      </dgm:prSet>
      <dgm:spPr/>
    </dgm:pt>
    <dgm:pt modelId="{205F086E-DB8E-3343-BC81-4CD2D3EF25E3}" type="pres">
      <dgm:prSet presAssocID="{5B5757F7-50A8-5641-B5C0-91C5ED9232F0}" presName="rootComposite1" presStyleCnt="0"/>
      <dgm:spPr/>
    </dgm:pt>
    <dgm:pt modelId="{8911FBE2-4D47-484B-9ADF-BBADD150D270}" type="pres">
      <dgm:prSet presAssocID="{5B5757F7-50A8-5641-B5C0-91C5ED9232F0}" presName="rootText1" presStyleLbl="node0" presStyleIdx="0" presStyleCnt="1">
        <dgm:presLayoutVars>
          <dgm:chPref val="3"/>
        </dgm:presLayoutVars>
      </dgm:prSet>
      <dgm:spPr/>
    </dgm:pt>
    <dgm:pt modelId="{E05735D5-CBD6-D245-B9F6-E08D69885FBE}" type="pres">
      <dgm:prSet presAssocID="{5B5757F7-50A8-5641-B5C0-91C5ED9232F0}" presName="rootConnector1" presStyleLbl="node1" presStyleIdx="0" presStyleCnt="0"/>
      <dgm:spPr/>
    </dgm:pt>
    <dgm:pt modelId="{8CCE6F2B-64B0-BE44-BC46-B60E9D177526}" type="pres">
      <dgm:prSet presAssocID="{5B5757F7-50A8-5641-B5C0-91C5ED9232F0}" presName="hierChild2" presStyleCnt="0"/>
      <dgm:spPr/>
    </dgm:pt>
    <dgm:pt modelId="{A0ADE3C6-81AA-9042-A418-4CEA1E7F2E62}" type="pres">
      <dgm:prSet presAssocID="{4B306216-D65D-8541-8C46-6EEB3F4EC4AA}" presName="Name64" presStyleLbl="parChTrans1D2" presStyleIdx="0" presStyleCnt="3"/>
      <dgm:spPr/>
    </dgm:pt>
    <dgm:pt modelId="{A042EE82-8138-084D-AB83-DB4DC5596C66}" type="pres">
      <dgm:prSet presAssocID="{C895AE9E-E9D7-354E-A25E-B274F94DEBCC}" presName="hierRoot2" presStyleCnt="0">
        <dgm:presLayoutVars>
          <dgm:hierBranch val="init"/>
        </dgm:presLayoutVars>
      </dgm:prSet>
      <dgm:spPr/>
    </dgm:pt>
    <dgm:pt modelId="{3492774C-A0CC-844F-8C01-8A6D810E894D}" type="pres">
      <dgm:prSet presAssocID="{C895AE9E-E9D7-354E-A25E-B274F94DEBCC}" presName="rootComposite" presStyleCnt="0"/>
      <dgm:spPr/>
    </dgm:pt>
    <dgm:pt modelId="{378F7B46-EBC2-D44E-AB54-AA735324796A}" type="pres">
      <dgm:prSet presAssocID="{C895AE9E-E9D7-354E-A25E-B274F94DEBCC}" presName="rootText" presStyleLbl="node2" presStyleIdx="0" presStyleCnt="2">
        <dgm:presLayoutVars>
          <dgm:chPref val="3"/>
        </dgm:presLayoutVars>
      </dgm:prSet>
      <dgm:spPr/>
    </dgm:pt>
    <dgm:pt modelId="{DB5801A9-09F5-3F44-87E9-973321978DCB}" type="pres">
      <dgm:prSet presAssocID="{C895AE9E-E9D7-354E-A25E-B274F94DEBCC}" presName="rootConnector" presStyleLbl="node2" presStyleIdx="0" presStyleCnt="2"/>
      <dgm:spPr/>
    </dgm:pt>
    <dgm:pt modelId="{2654FF50-958A-084D-9D1E-AFD85971FA30}" type="pres">
      <dgm:prSet presAssocID="{C895AE9E-E9D7-354E-A25E-B274F94DEBCC}" presName="hierChild4" presStyleCnt="0"/>
      <dgm:spPr/>
    </dgm:pt>
    <dgm:pt modelId="{E99B8031-CDB4-A547-A9C2-0CB1F936B2B5}" type="pres">
      <dgm:prSet presAssocID="{FD788AD1-75EC-5241-B10B-B4269BE6D39F}" presName="Name64" presStyleLbl="parChTrans1D3" presStyleIdx="0" presStyleCnt="4"/>
      <dgm:spPr/>
    </dgm:pt>
    <dgm:pt modelId="{EB2EA928-DFF2-FE4B-A606-130852F28E45}" type="pres">
      <dgm:prSet presAssocID="{4ABD3775-D8F6-F94F-9337-1C68BB6CA120}" presName="hierRoot2" presStyleCnt="0">
        <dgm:presLayoutVars>
          <dgm:hierBranch val="init"/>
        </dgm:presLayoutVars>
      </dgm:prSet>
      <dgm:spPr/>
    </dgm:pt>
    <dgm:pt modelId="{A7EE496A-5179-D647-94DC-521F0B2FD98C}" type="pres">
      <dgm:prSet presAssocID="{4ABD3775-D8F6-F94F-9337-1C68BB6CA120}" presName="rootComposite" presStyleCnt="0"/>
      <dgm:spPr/>
    </dgm:pt>
    <dgm:pt modelId="{B53B46B1-D2DF-C34F-A6B7-0B739C34307B}" type="pres">
      <dgm:prSet presAssocID="{4ABD3775-D8F6-F94F-9337-1C68BB6CA120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E61D57B-DAD6-F84A-B1D2-5E0D0AE788AA}" type="pres">
      <dgm:prSet presAssocID="{4ABD3775-D8F6-F94F-9337-1C68BB6CA120}" presName="rootConnector" presStyleLbl="node3" presStyleIdx="0" presStyleCnt="4"/>
      <dgm:spPr/>
    </dgm:pt>
    <dgm:pt modelId="{4F011B60-B079-9D49-B0B9-28F97374652D}" type="pres">
      <dgm:prSet presAssocID="{4ABD3775-D8F6-F94F-9337-1C68BB6CA120}" presName="hierChild4" presStyleCnt="0"/>
      <dgm:spPr/>
    </dgm:pt>
    <dgm:pt modelId="{773ED391-862F-F74E-B094-A798722FCD97}" type="pres">
      <dgm:prSet presAssocID="{4ABD3775-D8F6-F94F-9337-1C68BB6CA120}" presName="hierChild5" presStyleCnt="0"/>
      <dgm:spPr/>
    </dgm:pt>
    <dgm:pt modelId="{7C763190-A479-2D4C-A779-6F6FA4587C42}" type="pres">
      <dgm:prSet presAssocID="{D3236E18-AD73-C642-8D0C-76563DF6F3AA}" presName="Name64" presStyleLbl="parChTrans1D3" presStyleIdx="1" presStyleCnt="4"/>
      <dgm:spPr/>
    </dgm:pt>
    <dgm:pt modelId="{1D73FD6A-D586-1243-B94A-67625BEE146D}" type="pres">
      <dgm:prSet presAssocID="{AF4E8490-B12D-F04A-AD5B-C760115E2098}" presName="hierRoot2" presStyleCnt="0">
        <dgm:presLayoutVars>
          <dgm:hierBranch val="init"/>
        </dgm:presLayoutVars>
      </dgm:prSet>
      <dgm:spPr/>
    </dgm:pt>
    <dgm:pt modelId="{5169D796-AFEE-B445-AF2B-C4CDF2F4FFA2}" type="pres">
      <dgm:prSet presAssocID="{AF4E8490-B12D-F04A-AD5B-C760115E2098}" presName="rootComposite" presStyleCnt="0"/>
      <dgm:spPr/>
    </dgm:pt>
    <dgm:pt modelId="{6226D623-8DBC-8D4E-BA55-53EA4450D889}" type="pres">
      <dgm:prSet presAssocID="{AF4E8490-B12D-F04A-AD5B-C760115E2098}" presName="rootText" presStyleLbl="node3" presStyleIdx="1" presStyleCnt="4">
        <dgm:presLayoutVars>
          <dgm:chPref val="3"/>
        </dgm:presLayoutVars>
      </dgm:prSet>
      <dgm:spPr/>
    </dgm:pt>
    <dgm:pt modelId="{CFF3A300-60B4-0D48-A7CA-65E48BC4BC66}" type="pres">
      <dgm:prSet presAssocID="{AF4E8490-B12D-F04A-AD5B-C760115E2098}" presName="rootConnector" presStyleLbl="node3" presStyleIdx="1" presStyleCnt="4"/>
      <dgm:spPr/>
    </dgm:pt>
    <dgm:pt modelId="{07660132-E9F1-D045-B806-B75C252D40EA}" type="pres">
      <dgm:prSet presAssocID="{AF4E8490-B12D-F04A-AD5B-C760115E2098}" presName="hierChild4" presStyleCnt="0"/>
      <dgm:spPr/>
    </dgm:pt>
    <dgm:pt modelId="{4159CD0E-7A30-B54A-AD72-7D4CCAD0A008}" type="pres">
      <dgm:prSet presAssocID="{AF4E8490-B12D-F04A-AD5B-C760115E2098}" presName="hierChild5" presStyleCnt="0"/>
      <dgm:spPr/>
    </dgm:pt>
    <dgm:pt modelId="{E5267B39-120D-9744-9440-A452DDB72626}" type="pres">
      <dgm:prSet presAssocID="{D35E6A02-BA7F-4740-80D8-58E9A68DDD81}" presName="Name64" presStyleLbl="parChTrans1D3" presStyleIdx="2" presStyleCnt="4"/>
      <dgm:spPr/>
    </dgm:pt>
    <dgm:pt modelId="{3BEA97C4-56BB-3E4F-B668-F842CA4D24E2}" type="pres">
      <dgm:prSet presAssocID="{87E6D85A-C4BB-DF46-AB2E-503CEDFAF30E}" presName="hierRoot2" presStyleCnt="0">
        <dgm:presLayoutVars>
          <dgm:hierBranch val="init"/>
        </dgm:presLayoutVars>
      </dgm:prSet>
      <dgm:spPr/>
    </dgm:pt>
    <dgm:pt modelId="{DAF9F18A-DCED-B24D-B731-374EAE618A76}" type="pres">
      <dgm:prSet presAssocID="{87E6D85A-C4BB-DF46-AB2E-503CEDFAF30E}" presName="rootComposite" presStyleCnt="0"/>
      <dgm:spPr/>
    </dgm:pt>
    <dgm:pt modelId="{BA6A38AF-11B2-8F4E-8A1F-90222077647A}" type="pres">
      <dgm:prSet presAssocID="{87E6D85A-C4BB-DF46-AB2E-503CEDFAF30E}" presName="rootText" presStyleLbl="node3" presStyleIdx="2" presStyleCnt="4">
        <dgm:presLayoutVars>
          <dgm:chPref val="3"/>
        </dgm:presLayoutVars>
      </dgm:prSet>
      <dgm:spPr/>
    </dgm:pt>
    <dgm:pt modelId="{0BAD0BE4-979B-424C-A5C6-950D9558E464}" type="pres">
      <dgm:prSet presAssocID="{87E6D85A-C4BB-DF46-AB2E-503CEDFAF30E}" presName="rootConnector" presStyleLbl="node3" presStyleIdx="2" presStyleCnt="4"/>
      <dgm:spPr/>
    </dgm:pt>
    <dgm:pt modelId="{64738F6C-D163-7541-B9D4-10D857D5F76A}" type="pres">
      <dgm:prSet presAssocID="{87E6D85A-C4BB-DF46-AB2E-503CEDFAF30E}" presName="hierChild4" presStyleCnt="0"/>
      <dgm:spPr/>
    </dgm:pt>
    <dgm:pt modelId="{970DB6BE-BBEC-3A41-AB6B-337961C269DC}" type="pres">
      <dgm:prSet presAssocID="{87E6D85A-C4BB-DF46-AB2E-503CEDFAF30E}" presName="hierChild5" presStyleCnt="0"/>
      <dgm:spPr/>
    </dgm:pt>
    <dgm:pt modelId="{887E74F0-FF96-5341-A228-62C908D8AE45}" type="pres">
      <dgm:prSet presAssocID="{C895AE9E-E9D7-354E-A25E-B274F94DEBCC}" presName="hierChild5" presStyleCnt="0"/>
      <dgm:spPr/>
    </dgm:pt>
    <dgm:pt modelId="{A9F0656D-200B-C643-AE07-AAD3E606F5D3}" type="pres">
      <dgm:prSet presAssocID="{479FC364-38A8-8043-9BE7-4267C61C5492}" presName="Name64" presStyleLbl="parChTrans1D2" presStyleIdx="1" presStyleCnt="3"/>
      <dgm:spPr/>
    </dgm:pt>
    <dgm:pt modelId="{0B8C5CF3-C785-2049-8D52-913CDA6F6EE2}" type="pres">
      <dgm:prSet presAssocID="{28738A41-E316-154C-8213-C5A50B43FAB8}" presName="hierRoot2" presStyleCnt="0">
        <dgm:presLayoutVars>
          <dgm:hierBranch val="init"/>
        </dgm:presLayoutVars>
      </dgm:prSet>
      <dgm:spPr/>
    </dgm:pt>
    <dgm:pt modelId="{795DCCA2-994D-B64F-8146-6F04AA8459E3}" type="pres">
      <dgm:prSet presAssocID="{28738A41-E316-154C-8213-C5A50B43FAB8}" presName="rootComposite" presStyleCnt="0"/>
      <dgm:spPr/>
    </dgm:pt>
    <dgm:pt modelId="{3F867868-E8DC-9745-9894-194CA88E01CB}" type="pres">
      <dgm:prSet presAssocID="{28738A41-E316-154C-8213-C5A50B43FAB8}" presName="rootText" presStyleLbl="node2" presStyleIdx="1" presStyleCnt="2">
        <dgm:presLayoutVars>
          <dgm:chPref val="3"/>
        </dgm:presLayoutVars>
      </dgm:prSet>
      <dgm:spPr/>
    </dgm:pt>
    <dgm:pt modelId="{561E7E48-20E2-4C4A-9E06-6200A8947128}" type="pres">
      <dgm:prSet presAssocID="{28738A41-E316-154C-8213-C5A50B43FAB8}" presName="rootConnector" presStyleLbl="node2" presStyleIdx="1" presStyleCnt="2"/>
      <dgm:spPr/>
    </dgm:pt>
    <dgm:pt modelId="{4CD5D494-DF58-214E-927A-24AF22A66DF1}" type="pres">
      <dgm:prSet presAssocID="{28738A41-E316-154C-8213-C5A50B43FAB8}" presName="hierChild4" presStyleCnt="0"/>
      <dgm:spPr/>
    </dgm:pt>
    <dgm:pt modelId="{584029DF-EDA6-B040-B559-94B46D15089B}" type="pres">
      <dgm:prSet presAssocID="{C6E25E34-2CF7-184A-8569-FABB8A60E628}" presName="Name64" presStyleLbl="parChTrans1D3" presStyleIdx="3" presStyleCnt="4"/>
      <dgm:spPr/>
    </dgm:pt>
    <dgm:pt modelId="{D9F5D533-9255-D744-A6B2-F421A6E6F8DD}" type="pres">
      <dgm:prSet presAssocID="{74CDB0BD-87BF-E441-ADA6-79656993A72E}" presName="hierRoot2" presStyleCnt="0">
        <dgm:presLayoutVars>
          <dgm:hierBranch val="init"/>
        </dgm:presLayoutVars>
      </dgm:prSet>
      <dgm:spPr/>
    </dgm:pt>
    <dgm:pt modelId="{3AE0D015-2DDD-8843-9541-524F777EC59B}" type="pres">
      <dgm:prSet presAssocID="{74CDB0BD-87BF-E441-ADA6-79656993A72E}" presName="rootComposite" presStyleCnt="0"/>
      <dgm:spPr/>
    </dgm:pt>
    <dgm:pt modelId="{B4113662-AF7F-FD44-8681-43CAA5CFD45A}" type="pres">
      <dgm:prSet presAssocID="{74CDB0BD-87BF-E441-ADA6-79656993A72E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54ECCC8-07FF-B148-82ED-1B9BCE747945}" type="pres">
      <dgm:prSet presAssocID="{74CDB0BD-87BF-E441-ADA6-79656993A72E}" presName="rootConnector" presStyleLbl="node3" presStyleIdx="3" presStyleCnt="4"/>
      <dgm:spPr/>
    </dgm:pt>
    <dgm:pt modelId="{2B4CC851-C71A-DA42-93F8-3908EF34F145}" type="pres">
      <dgm:prSet presAssocID="{74CDB0BD-87BF-E441-ADA6-79656993A72E}" presName="hierChild4" presStyleCnt="0"/>
      <dgm:spPr/>
    </dgm:pt>
    <dgm:pt modelId="{3B015C4A-2591-9145-8AC3-15B3FC654407}" type="pres">
      <dgm:prSet presAssocID="{74CDB0BD-87BF-E441-ADA6-79656993A72E}" presName="hierChild5" presStyleCnt="0"/>
      <dgm:spPr/>
    </dgm:pt>
    <dgm:pt modelId="{50DC22E3-26E5-2840-A7FB-9A29C238AF59}" type="pres">
      <dgm:prSet presAssocID="{28738A41-E316-154C-8213-C5A50B43FAB8}" presName="hierChild5" presStyleCnt="0"/>
      <dgm:spPr/>
    </dgm:pt>
    <dgm:pt modelId="{46C35A99-1A77-0A4E-A3D4-78C6FBE192B0}" type="pres">
      <dgm:prSet presAssocID="{5B5757F7-50A8-5641-B5C0-91C5ED9232F0}" presName="hierChild3" presStyleCnt="0"/>
      <dgm:spPr/>
    </dgm:pt>
    <dgm:pt modelId="{D2B8D7AE-8256-7E4D-8473-26A12FD8486F}" type="pres">
      <dgm:prSet presAssocID="{08205FF7-BA4C-4A48-BFDD-16DD1C0FF6F5}" presName="Name115" presStyleLbl="parChTrans1D2" presStyleIdx="2" presStyleCnt="3"/>
      <dgm:spPr/>
    </dgm:pt>
    <dgm:pt modelId="{D3A6C329-FB3B-7C49-937E-0804481B37B6}" type="pres">
      <dgm:prSet presAssocID="{793E0C3C-6486-F644-95D4-A7E05234DD3C}" presName="hierRoot3" presStyleCnt="0">
        <dgm:presLayoutVars>
          <dgm:hierBranch val="init"/>
        </dgm:presLayoutVars>
      </dgm:prSet>
      <dgm:spPr/>
    </dgm:pt>
    <dgm:pt modelId="{C2133C08-647C-7740-BC8B-DF4AFEF15910}" type="pres">
      <dgm:prSet presAssocID="{793E0C3C-6486-F644-95D4-A7E05234DD3C}" presName="rootComposite3" presStyleCnt="0"/>
      <dgm:spPr/>
    </dgm:pt>
    <dgm:pt modelId="{CB8EEC97-83B4-804A-902F-BA345B9935E1}" type="pres">
      <dgm:prSet presAssocID="{793E0C3C-6486-F644-95D4-A7E05234DD3C}" presName="rootText3" presStyleLbl="asst1" presStyleIdx="0" presStyleCnt="1">
        <dgm:presLayoutVars>
          <dgm:chPref val="3"/>
        </dgm:presLayoutVars>
      </dgm:prSet>
      <dgm:spPr/>
    </dgm:pt>
    <dgm:pt modelId="{9B5FB95C-4B9F-F340-99E9-3C091A062A2A}" type="pres">
      <dgm:prSet presAssocID="{793E0C3C-6486-F644-95D4-A7E05234DD3C}" presName="rootConnector3" presStyleLbl="asst1" presStyleIdx="0" presStyleCnt="1"/>
      <dgm:spPr/>
    </dgm:pt>
    <dgm:pt modelId="{B5196A7D-663C-6440-8831-CCA750309F70}" type="pres">
      <dgm:prSet presAssocID="{793E0C3C-6486-F644-95D4-A7E05234DD3C}" presName="hierChild6" presStyleCnt="0"/>
      <dgm:spPr/>
    </dgm:pt>
    <dgm:pt modelId="{99CA6E9B-B6B1-504B-8B91-CE0EB63FD5D6}" type="pres">
      <dgm:prSet presAssocID="{793E0C3C-6486-F644-95D4-A7E05234DD3C}" presName="hierChild7" presStyleCnt="0"/>
      <dgm:spPr/>
    </dgm:pt>
  </dgm:ptLst>
  <dgm:cxnLst>
    <dgm:cxn modelId="{19FF7C13-6DBE-CB4F-906D-52A557285404}" srcId="{28738A41-E316-154C-8213-C5A50B43FAB8}" destId="{74CDB0BD-87BF-E441-ADA6-79656993A72E}" srcOrd="0" destOrd="0" parTransId="{C6E25E34-2CF7-184A-8569-FABB8A60E628}" sibTransId="{76192264-A706-7049-A8F8-36552B5D59F4}"/>
    <dgm:cxn modelId="{1506E61B-50F3-9F4A-A6D5-463012645BFC}" type="presOf" srcId="{D3236E18-AD73-C642-8D0C-76563DF6F3AA}" destId="{7C763190-A479-2D4C-A779-6F6FA4587C42}" srcOrd="0" destOrd="0" presId="urn:microsoft.com/office/officeart/2009/3/layout/HorizontalOrganizationChart"/>
    <dgm:cxn modelId="{36019CE9-F552-4A42-8EFC-FBD13081CC97}" type="presOf" srcId="{479FC364-38A8-8043-9BE7-4267C61C5492}" destId="{A9F0656D-200B-C643-AE07-AAD3E606F5D3}" srcOrd="0" destOrd="0" presId="urn:microsoft.com/office/officeart/2009/3/layout/HorizontalOrganizationChart"/>
    <dgm:cxn modelId="{72C2CFB6-E9DB-A241-B8C2-F48C0A2C5A66}" type="presOf" srcId="{C895AE9E-E9D7-354E-A25E-B274F94DEBCC}" destId="{DB5801A9-09F5-3F44-87E9-973321978DCB}" srcOrd="1" destOrd="0" presId="urn:microsoft.com/office/officeart/2009/3/layout/HorizontalOrganizationChart"/>
    <dgm:cxn modelId="{352ABEFD-B4B4-3542-AA62-D54D326F596A}" type="presOf" srcId="{08205FF7-BA4C-4A48-BFDD-16DD1C0FF6F5}" destId="{D2B8D7AE-8256-7E4D-8473-26A12FD8486F}" srcOrd="0" destOrd="0" presId="urn:microsoft.com/office/officeart/2009/3/layout/HorizontalOrganizationChart"/>
    <dgm:cxn modelId="{5C0849BE-678C-3E46-9A71-6AE0C990737D}" type="presOf" srcId="{D35E6A02-BA7F-4740-80D8-58E9A68DDD81}" destId="{E5267B39-120D-9744-9440-A452DDB72626}" srcOrd="0" destOrd="0" presId="urn:microsoft.com/office/officeart/2009/3/layout/HorizontalOrganizationChart"/>
    <dgm:cxn modelId="{9DAE9A3F-176C-4441-9D11-D98F73657772}" type="presOf" srcId="{60B8BD29-8DF3-EE4B-AD8D-EE0E83EB4F34}" destId="{E93ABB9C-298A-F64A-BD09-580542CBD451}" srcOrd="0" destOrd="0" presId="urn:microsoft.com/office/officeart/2009/3/layout/HorizontalOrganizationChart"/>
    <dgm:cxn modelId="{A30096F6-1C35-FE4B-B846-EA12DC5EDD37}" type="presOf" srcId="{5B5757F7-50A8-5641-B5C0-91C5ED9232F0}" destId="{E05735D5-CBD6-D245-B9F6-E08D69885FBE}" srcOrd="1" destOrd="0" presId="urn:microsoft.com/office/officeart/2009/3/layout/HorizontalOrganizationChart"/>
    <dgm:cxn modelId="{112B83CF-429D-B443-936C-6CBA453E1929}" srcId="{5B5757F7-50A8-5641-B5C0-91C5ED9232F0}" destId="{28738A41-E316-154C-8213-C5A50B43FAB8}" srcOrd="2" destOrd="0" parTransId="{479FC364-38A8-8043-9BE7-4267C61C5492}" sibTransId="{B214A871-00F1-294D-9BA8-C3A8E065342D}"/>
    <dgm:cxn modelId="{0D9E83B6-51DA-7044-A85B-12789C25C271}" srcId="{C895AE9E-E9D7-354E-A25E-B274F94DEBCC}" destId="{AF4E8490-B12D-F04A-AD5B-C760115E2098}" srcOrd="1" destOrd="0" parTransId="{D3236E18-AD73-C642-8D0C-76563DF6F3AA}" sibTransId="{2DEB2E6F-5305-B542-B67A-096C8EABC1DE}"/>
    <dgm:cxn modelId="{5D9EB07E-CC18-FE40-BBFD-A53825D5D199}" type="presOf" srcId="{28738A41-E316-154C-8213-C5A50B43FAB8}" destId="{3F867868-E8DC-9745-9894-194CA88E01CB}" srcOrd="0" destOrd="0" presId="urn:microsoft.com/office/officeart/2009/3/layout/HorizontalOrganizationChart"/>
    <dgm:cxn modelId="{5E7EBBD7-FB95-C944-BF95-298150DDB303}" type="presOf" srcId="{4ABD3775-D8F6-F94F-9337-1C68BB6CA120}" destId="{B53B46B1-D2DF-C34F-A6B7-0B739C34307B}" srcOrd="0" destOrd="0" presId="urn:microsoft.com/office/officeart/2009/3/layout/HorizontalOrganizationChart"/>
    <dgm:cxn modelId="{C35EBE5F-1B1C-734E-859F-DB065AA019E4}" type="presOf" srcId="{793E0C3C-6486-F644-95D4-A7E05234DD3C}" destId="{CB8EEC97-83B4-804A-902F-BA345B9935E1}" srcOrd="0" destOrd="0" presId="urn:microsoft.com/office/officeart/2009/3/layout/HorizontalOrganizationChart"/>
    <dgm:cxn modelId="{6B450D50-11FB-5E49-86EF-7EDBBA35521C}" srcId="{5B5757F7-50A8-5641-B5C0-91C5ED9232F0}" destId="{C895AE9E-E9D7-354E-A25E-B274F94DEBCC}" srcOrd="1" destOrd="0" parTransId="{4B306216-D65D-8541-8C46-6EEB3F4EC4AA}" sibTransId="{EFAAD6A2-67E7-A447-AF3C-659C5CC37C6C}"/>
    <dgm:cxn modelId="{E1885CB1-D685-3249-90EF-87C060891027}" type="presOf" srcId="{87E6D85A-C4BB-DF46-AB2E-503CEDFAF30E}" destId="{BA6A38AF-11B2-8F4E-8A1F-90222077647A}" srcOrd="0" destOrd="0" presId="urn:microsoft.com/office/officeart/2009/3/layout/HorizontalOrganizationChart"/>
    <dgm:cxn modelId="{F91E3E09-5C27-BA45-8532-48FBACE641C6}" type="presOf" srcId="{AF4E8490-B12D-F04A-AD5B-C760115E2098}" destId="{CFF3A300-60B4-0D48-A7CA-65E48BC4BC66}" srcOrd="1" destOrd="0" presId="urn:microsoft.com/office/officeart/2009/3/layout/HorizontalOrganizationChart"/>
    <dgm:cxn modelId="{E9D9E9BB-ECBD-7345-A306-ED5809A3024B}" type="presOf" srcId="{C6E25E34-2CF7-184A-8569-FABB8A60E628}" destId="{584029DF-EDA6-B040-B559-94B46D15089B}" srcOrd="0" destOrd="0" presId="urn:microsoft.com/office/officeart/2009/3/layout/HorizontalOrganizationChart"/>
    <dgm:cxn modelId="{E5F6C59B-286D-FF42-A63A-A72DC6937EEB}" type="presOf" srcId="{74CDB0BD-87BF-E441-ADA6-79656993A72E}" destId="{454ECCC8-07FF-B148-82ED-1B9BCE747945}" srcOrd="1" destOrd="0" presId="urn:microsoft.com/office/officeart/2009/3/layout/HorizontalOrganizationChart"/>
    <dgm:cxn modelId="{1C105708-ADE4-2F42-9E3D-6419F413078B}" type="presOf" srcId="{FD788AD1-75EC-5241-B10B-B4269BE6D39F}" destId="{E99B8031-CDB4-A547-A9C2-0CB1F936B2B5}" srcOrd="0" destOrd="0" presId="urn:microsoft.com/office/officeart/2009/3/layout/HorizontalOrganizationChart"/>
    <dgm:cxn modelId="{6FA02329-A569-374E-97FD-32371DECE74B}" srcId="{C895AE9E-E9D7-354E-A25E-B274F94DEBCC}" destId="{4ABD3775-D8F6-F94F-9337-1C68BB6CA120}" srcOrd="0" destOrd="0" parTransId="{FD788AD1-75EC-5241-B10B-B4269BE6D39F}" sibTransId="{6058FB6D-335A-A440-ABDB-D113D020A20A}"/>
    <dgm:cxn modelId="{51179A3F-23C4-9D42-BC4A-76A75178DF94}" srcId="{60B8BD29-8DF3-EE4B-AD8D-EE0E83EB4F34}" destId="{5B5757F7-50A8-5641-B5C0-91C5ED9232F0}" srcOrd="0" destOrd="0" parTransId="{B0D23C97-9C0A-CE4C-9A74-F19AD1D4E16B}" sibTransId="{BF1D271F-D37F-B84F-BFF7-71EF72A1E0AE}"/>
    <dgm:cxn modelId="{1F242E1A-9C49-3140-9574-166F15905528}" srcId="{5B5757F7-50A8-5641-B5C0-91C5ED9232F0}" destId="{793E0C3C-6486-F644-95D4-A7E05234DD3C}" srcOrd="0" destOrd="0" parTransId="{08205FF7-BA4C-4A48-BFDD-16DD1C0FF6F5}" sibTransId="{786E4281-8616-4447-B736-A990EEAE5D72}"/>
    <dgm:cxn modelId="{543B3E6A-48D5-5640-9D22-C0C4F9B0E458}" type="presOf" srcId="{4B306216-D65D-8541-8C46-6EEB3F4EC4AA}" destId="{A0ADE3C6-81AA-9042-A418-4CEA1E7F2E62}" srcOrd="0" destOrd="0" presId="urn:microsoft.com/office/officeart/2009/3/layout/HorizontalOrganizationChart"/>
    <dgm:cxn modelId="{0F012CB3-9BDA-6B49-860A-14A43B7D2D15}" type="presOf" srcId="{5B5757F7-50A8-5641-B5C0-91C5ED9232F0}" destId="{8911FBE2-4D47-484B-9ADF-BBADD150D270}" srcOrd="0" destOrd="0" presId="urn:microsoft.com/office/officeart/2009/3/layout/HorizontalOrganizationChart"/>
    <dgm:cxn modelId="{A1EDE953-91F8-5647-B042-3C4B857277EE}" type="presOf" srcId="{4ABD3775-D8F6-F94F-9337-1C68BB6CA120}" destId="{FE61D57B-DAD6-F84A-B1D2-5E0D0AE788AA}" srcOrd="1" destOrd="0" presId="urn:microsoft.com/office/officeart/2009/3/layout/HorizontalOrganizationChart"/>
    <dgm:cxn modelId="{7F9E22F4-CC0C-2D42-9DED-8BAA9AFC0BE6}" type="presOf" srcId="{74CDB0BD-87BF-E441-ADA6-79656993A72E}" destId="{B4113662-AF7F-FD44-8681-43CAA5CFD45A}" srcOrd="0" destOrd="0" presId="urn:microsoft.com/office/officeart/2009/3/layout/HorizontalOrganizationChart"/>
    <dgm:cxn modelId="{CFAAF7D3-5222-F344-8686-E7D1D6A4450C}" type="presOf" srcId="{AF4E8490-B12D-F04A-AD5B-C760115E2098}" destId="{6226D623-8DBC-8D4E-BA55-53EA4450D889}" srcOrd="0" destOrd="0" presId="urn:microsoft.com/office/officeart/2009/3/layout/HorizontalOrganizationChart"/>
    <dgm:cxn modelId="{EC24A37F-FA73-FB4E-AD57-DC352DC50D51}" type="presOf" srcId="{28738A41-E316-154C-8213-C5A50B43FAB8}" destId="{561E7E48-20E2-4C4A-9E06-6200A8947128}" srcOrd="1" destOrd="0" presId="urn:microsoft.com/office/officeart/2009/3/layout/HorizontalOrganizationChart"/>
    <dgm:cxn modelId="{1768077C-A5D5-EF42-ABEA-AAD999AA53A8}" type="presOf" srcId="{87E6D85A-C4BB-DF46-AB2E-503CEDFAF30E}" destId="{0BAD0BE4-979B-424C-A5C6-950D9558E464}" srcOrd="1" destOrd="0" presId="urn:microsoft.com/office/officeart/2009/3/layout/HorizontalOrganizationChart"/>
    <dgm:cxn modelId="{60F8EB48-7751-6B40-9AAE-A30C815AD002}" type="presOf" srcId="{C895AE9E-E9D7-354E-A25E-B274F94DEBCC}" destId="{378F7B46-EBC2-D44E-AB54-AA735324796A}" srcOrd="0" destOrd="0" presId="urn:microsoft.com/office/officeart/2009/3/layout/HorizontalOrganizationChart"/>
    <dgm:cxn modelId="{A2386887-6917-D74B-8ED9-C2D52C00EA02}" type="presOf" srcId="{793E0C3C-6486-F644-95D4-A7E05234DD3C}" destId="{9B5FB95C-4B9F-F340-99E9-3C091A062A2A}" srcOrd="1" destOrd="0" presId="urn:microsoft.com/office/officeart/2009/3/layout/HorizontalOrganizationChart"/>
    <dgm:cxn modelId="{48CDCDF5-87A8-264C-86F9-BD176B526343}" srcId="{C895AE9E-E9D7-354E-A25E-B274F94DEBCC}" destId="{87E6D85A-C4BB-DF46-AB2E-503CEDFAF30E}" srcOrd="2" destOrd="0" parTransId="{D35E6A02-BA7F-4740-80D8-58E9A68DDD81}" sibTransId="{E374FAEA-564D-CE44-89CC-3B4D7C0CF2B9}"/>
    <dgm:cxn modelId="{A94D36BD-383E-D145-8827-FE3035B4361E}" type="presParOf" srcId="{E93ABB9C-298A-F64A-BD09-580542CBD451}" destId="{68E0FBA7-B7B2-6B43-AE4D-397D99791199}" srcOrd="0" destOrd="0" presId="urn:microsoft.com/office/officeart/2009/3/layout/HorizontalOrganizationChart"/>
    <dgm:cxn modelId="{49A099E9-E9A1-EB4B-A0BE-2E89F1F7802D}" type="presParOf" srcId="{68E0FBA7-B7B2-6B43-AE4D-397D99791199}" destId="{205F086E-DB8E-3343-BC81-4CD2D3EF25E3}" srcOrd="0" destOrd="0" presId="urn:microsoft.com/office/officeart/2009/3/layout/HorizontalOrganizationChart"/>
    <dgm:cxn modelId="{93C1F4D9-F1AD-334A-8639-5A79DFD7B1C3}" type="presParOf" srcId="{205F086E-DB8E-3343-BC81-4CD2D3EF25E3}" destId="{8911FBE2-4D47-484B-9ADF-BBADD150D270}" srcOrd="0" destOrd="0" presId="urn:microsoft.com/office/officeart/2009/3/layout/HorizontalOrganizationChart"/>
    <dgm:cxn modelId="{AEF42EBA-585F-0747-86A8-9717FBF8A6C0}" type="presParOf" srcId="{205F086E-DB8E-3343-BC81-4CD2D3EF25E3}" destId="{E05735D5-CBD6-D245-B9F6-E08D69885FBE}" srcOrd="1" destOrd="0" presId="urn:microsoft.com/office/officeart/2009/3/layout/HorizontalOrganizationChart"/>
    <dgm:cxn modelId="{6377EA89-A029-8944-ABE3-BF4ABDE21EE4}" type="presParOf" srcId="{68E0FBA7-B7B2-6B43-AE4D-397D99791199}" destId="{8CCE6F2B-64B0-BE44-BC46-B60E9D177526}" srcOrd="1" destOrd="0" presId="urn:microsoft.com/office/officeart/2009/3/layout/HorizontalOrganizationChart"/>
    <dgm:cxn modelId="{26797554-2D56-6840-B392-B40C15EFACE3}" type="presParOf" srcId="{8CCE6F2B-64B0-BE44-BC46-B60E9D177526}" destId="{A0ADE3C6-81AA-9042-A418-4CEA1E7F2E62}" srcOrd="0" destOrd="0" presId="urn:microsoft.com/office/officeart/2009/3/layout/HorizontalOrganizationChart"/>
    <dgm:cxn modelId="{F6BBF7D8-0DD0-E84D-9530-70DC332EF887}" type="presParOf" srcId="{8CCE6F2B-64B0-BE44-BC46-B60E9D177526}" destId="{A042EE82-8138-084D-AB83-DB4DC5596C66}" srcOrd="1" destOrd="0" presId="urn:microsoft.com/office/officeart/2009/3/layout/HorizontalOrganizationChart"/>
    <dgm:cxn modelId="{8CC4063B-594E-8D40-B285-A264160074DC}" type="presParOf" srcId="{A042EE82-8138-084D-AB83-DB4DC5596C66}" destId="{3492774C-A0CC-844F-8C01-8A6D810E894D}" srcOrd="0" destOrd="0" presId="urn:microsoft.com/office/officeart/2009/3/layout/HorizontalOrganizationChart"/>
    <dgm:cxn modelId="{7B5FAB24-1D59-8041-8438-6364A4A18C10}" type="presParOf" srcId="{3492774C-A0CC-844F-8C01-8A6D810E894D}" destId="{378F7B46-EBC2-D44E-AB54-AA735324796A}" srcOrd="0" destOrd="0" presId="urn:microsoft.com/office/officeart/2009/3/layout/HorizontalOrganizationChart"/>
    <dgm:cxn modelId="{D5D3B2DF-7668-9145-B9D4-1936AE6E7E83}" type="presParOf" srcId="{3492774C-A0CC-844F-8C01-8A6D810E894D}" destId="{DB5801A9-09F5-3F44-87E9-973321978DCB}" srcOrd="1" destOrd="0" presId="urn:microsoft.com/office/officeart/2009/3/layout/HorizontalOrganizationChart"/>
    <dgm:cxn modelId="{FBA366C4-B81A-2345-967A-92A829CD0D21}" type="presParOf" srcId="{A042EE82-8138-084D-AB83-DB4DC5596C66}" destId="{2654FF50-958A-084D-9D1E-AFD85971FA30}" srcOrd="1" destOrd="0" presId="urn:microsoft.com/office/officeart/2009/3/layout/HorizontalOrganizationChart"/>
    <dgm:cxn modelId="{FA483E7D-BB27-A440-8064-CCB47D87E540}" type="presParOf" srcId="{2654FF50-958A-084D-9D1E-AFD85971FA30}" destId="{E99B8031-CDB4-A547-A9C2-0CB1F936B2B5}" srcOrd="0" destOrd="0" presId="urn:microsoft.com/office/officeart/2009/3/layout/HorizontalOrganizationChart"/>
    <dgm:cxn modelId="{A763BE7E-02D0-E54D-B6A6-160E90A1E97F}" type="presParOf" srcId="{2654FF50-958A-084D-9D1E-AFD85971FA30}" destId="{EB2EA928-DFF2-FE4B-A606-130852F28E45}" srcOrd="1" destOrd="0" presId="urn:microsoft.com/office/officeart/2009/3/layout/HorizontalOrganizationChart"/>
    <dgm:cxn modelId="{B2B9A6B7-497D-D54C-8C47-3091D42E3FB1}" type="presParOf" srcId="{EB2EA928-DFF2-FE4B-A606-130852F28E45}" destId="{A7EE496A-5179-D647-94DC-521F0B2FD98C}" srcOrd="0" destOrd="0" presId="urn:microsoft.com/office/officeart/2009/3/layout/HorizontalOrganizationChart"/>
    <dgm:cxn modelId="{96D0C98B-EBC2-5B46-A950-C920D5298DAD}" type="presParOf" srcId="{A7EE496A-5179-D647-94DC-521F0B2FD98C}" destId="{B53B46B1-D2DF-C34F-A6B7-0B739C34307B}" srcOrd="0" destOrd="0" presId="urn:microsoft.com/office/officeart/2009/3/layout/HorizontalOrganizationChart"/>
    <dgm:cxn modelId="{4D710596-CD31-1D43-AD32-9EA2074E1043}" type="presParOf" srcId="{A7EE496A-5179-D647-94DC-521F0B2FD98C}" destId="{FE61D57B-DAD6-F84A-B1D2-5E0D0AE788AA}" srcOrd="1" destOrd="0" presId="urn:microsoft.com/office/officeart/2009/3/layout/HorizontalOrganizationChart"/>
    <dgm:cxn modelId="{A6E2CB32-C1BF-A444-B64C-9F85C025A67F}" type="presParOf" srcId="{EB2EA928-DFF2-FE4B-A606-130852F28E45}" destId="{4F011B60-B079-9D49-B0B9-28F97374652D}" srcOrd="1" destOrd="0" presId="urn:microsoft.com/office/officeart/2009/3/layout/HorizontalOrganizationChart"/>
    <dgm:cxn modelId="{62970E32-A94D-894C-932C-7F9C7BE31CD1}" type="presParOf" srcId="{EB2EA928-DFF2-FE4B-A606-130852F28E45}" destId="{773ED391-862F-F74E-B094-A798722FCD97}" srcOrd="2" destOrd="0" presId="urn:microsoft.com/office/officeart/2009/3/layout/HorizontalOrganizationChart"/>
    <dgm:cxn modelId="{EC6994A7-3EC8-9244-9A5A-588BC0842212}" type="presParOf" srcId="{2654FF50-958A-084D-9D1E-AFD85971FA30}" destId="{7C763190-A479-2D4C-A779-6F6FA4587C42}" srcOrd="2" destOrd="0" presId="urn:microsoft.com/office/officeart/2009/3/layout/HorizontalOrganizationChart"/>
    <dgm:cxn modelId="{E8535C3D-61B2-1548-BE8D-6A84A777707D}" type="presParOf" srcId="{2654FF50-958A-084D-9D1E-AFD85971FA30}" destId="{1D73FD6A-D586-1243-B94A-67625BEE146D}" srcOrd="3" destOrd="0" presId="urn:microsoft.com/office/officeart/2009/3/layout/HorizontalOrganizationChart"/>
    <dgm:cxn modelId="{717F41BB-B708-F64C-81FA-1DDC5DB1D9FC}" type="presParOf" srcId="{1D73FD6A-D586-1243-B94A-67625BEE146D}" destId="{5169D796-AFEE-B445-AF2B-C4CDF2F4FFA2}" srcOrd="0" destOrd="0" presId="urn:microsoft.com/office/officeart/2009/3/layout/HorizontalOrganizationChart"/>
    <dgm:cxn modelId="{4309D74D-CDD7-3040-AC84-F50E8669F274}" type="presParOf" srcId="{5169D796-AFEE-B445-AF2B-C4CDF2F4FFA2}" destId="{6226D623-8DBC-8D4E-BA55-53EA4450D889}" srcOrd="0" destOrd="0" presId="urn:microsoft.com/office/officeart/2009/3/layout/HorizontalOrganizationChart"/>
    <dgm:cxn modelId="{D8805932-3F7A-7245-A86E-C0EB423F19E3}" type="presParOf" srcId="{5169D796-AFEE-B445-AF2B-C4CDF2F4FFA2}" destId="{CFF3A300-60B4-0D48-A7CA-65E48BC4BC66}" srcOrd="1" destOrd="0" presId="urn:microsoft.com/office/officeart/2009/3/layout/HorizontalOrganizationChart"/>
    <dgm:cxn modelId="{AAF33F87-3395-6644-9BB5-32D92675271E}" type="presParOf" srcId="{1D73FD6A-D586-1243-B94A-67625BEE146D}" destId="{07660132-E9F1-D045-B806-B75C252D40EA}" srcOrd="1" destOrd="0" presId="urn:microsoft.com/office/officeart/2009/3/layout/HorizontalOrganizationChart"/>
    <dgm:cxn modelId="{296FDB48-094C-764B-B4FC-4EF361913061}" type="presParOf" srcId="{1D73FD6A-D586-1243-B94A-67625BEE146D}" destId="{4159CD0E-7A30-B54A-AD72-7D4CCAD0A008}" srcOrd="2" destOrd="0" presId="urn:microsoft.com/office/officeart/2009/3/layout/HorizontalOrganizationChart"/>
    <dgm:cxn modelId="{74C19145-0C29-E34C-BFE1-ACC236F6A3B7}" type="presParOf" srcId="{2654FF50-958A-084D-9D1E-AFD85971FA30}" destId="{E5267B39-120D-9744-9440-A452DDB72626}" srcOrd="4" destOrd="0" presId="urn:microsoft.com/office/officeart/2009/3/layout/HorizontalOrganizationChart"/>
    <dgm:cxn modelId="{B6C8CEB0-2232-1A40-A398-08CF8015B86C}" type="presParOf" srcId="{2654FF50-958A-084D-9D1E-AFD85971FA30}" destId="{3BEA97C4-56BB-3E4F-B668-F842CA4D24E2}" srcOrd="5" destOrd="0" presId="urn:microsoft.com/office/officeart/2009/3/layout/HorizontalOrganizationChart"/>
    <dgm:cxn modelId="{C08A6DE1-8D69-1B4E-A548-7D09958DA1B7}" type="presParOf" srcId="{3BEA97C4-56BB-3E4F-B668-F842CA4D24E2}" destId="{DAF9F18A-DCED-B24D-B731-374EAE618A76}" srcOrd="0" destOrd="0" presId="urn:microsoft.com/office/officeart/2009/3/layout/HorizontalOrganizationChart"/>
    <dgm:cxn modelId="{3247401F-4D60-054A-BBF4-DD28150F6788}" type="presParOf" srcId="{DAF9F18A-DCED-B24D-B731-374EAE618A76}" destId="{BA6A38AF-11B2-8F4E-8A1F-90222077647A}" srcOrd="0" destOrd="0" presId="urn:microsoft.com/office/officeart/2009/3/layout/HorizontalOrganizationChart"/>
    <dgm:cxn modelId="{C60DAAB7-E4AA-C34C-9AF7-0959EE95575C}" type="presParOf" srcId="{DAF9F18A-DCED-B24D-B731-374EAE618A76}" destId="{0BAD0BE4-979B-424C-A5C6-950D9558E464}" srcOrd="1" destOrd="0" presId="urn:microsoft.com/office/officeart/2009/3/layout/HorizontalOrganizationChart"/>
    <dgm:cxn modelId="{0DBB4910-9CBE-9E4F-A7D7-008A82470F45}" type="presParOf" srcId="{3BEA97C4-56BB-3E4F-B668-F842CA4D24E2}" destId="{64738F6C-D163-7541-B9D4-10D857D5F76A}" srcOrd="1" destOrd="0" presId="urn:microsoft.com/office/officeart/2009/3/layout/HorizontalOrganizationChart"/>
    <dgm:cxn modelId="{CBFE03C6-3631-724F-8DF7-BB7C1A976E08}" type="presParOf" srcId="{3BEA97C4-56BB-3E4F-B668-F842CA4D24E2}" destId="{970DB6BE-BBEC-3A41-AB6B-337961C269DC}" srcOrd="2" destOrd="0" presId="urn:microsoft.com/office/officeart/2009/3/layout/HorizontalOrganizationChart"/>
    <dgm:cxn modelId="{F66C0987-9989-E04C-BB61-7C38015D0719}" type="presParOf" srcId="{A042EE82-8138-084D-AB83-DB4DC5596C66}" destId="{887E74F0-FF96-5341-A228-62C908D8AE45}" srcOrd="2" destOrd="0" presId="urn:microsoft.com/office/officeart/2009/3/layout/HorizontalOrganizationChart"/>
    <dgm:cxn modelId="{61BC0525-6230-2F4F-BCB5-05555759D6F8}" type="presParOf" srcId="{8CCE6F2B-64B0-BE44-BC46-B60E9D177526}" destId="{A9F0656D-200B-C643-AE07-AAD3E606F5D3}" srcOrd="2" destOrd="0" presId="urn:microsoft.com/office/officeart/2009/3/layout/HorizontalOrganizationChart"/>
    <dgm:cxn modelId="{4FC12EBA-C54F-E642-B40A-D7ADEC0CAE34}" type="presParOf" srcId="{8CCE6F2B-64B0-BE44-BC46-B60E9D177526}" destId="{0B8C5CF3-C785-2049-8D52-913CDA6F6EE2}" srcOrd="3" destOrd="0" presId="urn:microsoft.com/office/officeart/2009/3/layout/HorizontalOrganizationChart"/>
    <dgm:cxn modelId="{2887115E-6096-2949-8508-4F45B78A3249}" type="presParOf" srcId="{0B8C5CF3-C785-2049-8D52-913CDA6F6EE2}" destId="{795DCCA2-994D-B64F-8146-6F04AA8459E3}" srcOrd="0" destOrd="0" presId="urn:microsoft.com/office/officeart/2009/3/layout/HorizontalOrganizationChart"/>
    <dgm:cxn modelId="{3BFD6FCD-FD0A-5448-80FB-A2BA4BC09A65}" type="presParOf" srcId="{795DCCA2-994D-B64F-8146-6F04AA8459E3}" destId="{3F867868-E8DC-9745-9894-194CA88E01CB}" srcOrd="0" destOrd="0" presId="urn:microsoft.com/office/officeart/2009/3/layout/HorizontalOrganizationChart"/>
    <dgm:cxn modelId="{8AD0B7E7-2A77-BA4F-A9AE-7E1A9252A43F}" type="presParOf" srcId="{795DCCA2-994D-B64F-8146-6F04AA8459E3}" destId="{561E7E48-20E2-4C4A-9E06-6200A8947128}" srcOrd="1" destOrd="0" presId="urn:microsoft.com/office/officeart/2009/3/layout/HorizontalOrganizationChart"/>
    <dgm:cxn modelId="{849BBE79-CC12-0145-801E-22C48796018E}" type="presParOf" srcId="{0B8C5CF3-C785-2049-8D52-913CDA6F6EE2}" destId="{4CD5D494-DF58-214E-927A-24AF22A66DF1}" srcOrd="1" destOrd="0" presId="urn:microsoft.com/office/officeart/2009/3/layout/HorizontalOrganizationChart"/>
    <dgm:cxn modelId="{F6505857-FCA0-6041-802E-9309E5AE3CE4}" type="presParOf" srcId="{4CD5D494-DF58-214E-927A-24AF22A66DF1}" destId="{584029DF-EDA6-B040-B559-94B46D15089B}" srcOrd="0" destOrd="0" presId="urn:microsoft.com/office/officeart/2009/3/layout/HorizontalOrganizationChart"/>
    <dgm:cxn modelId="{33AD2FE8-A6CC-0E4D-AF43-772CB147DA3E}" type="presParOf" srcId="{4CD5D494-DF58-214E-927A-24AF22A66DF1}" destId="{D9F5D533-9255-D744-A6B2-F421A6E6F8DD}" srcOrd="1" destOrd="0" presId="urn:microsoft.com/office/officeart/2009/3/layout/HorizontalOrganizationChart"/>
    <dgm:cxn modelId="{C08F0209-C204-9640-A102-752CDA4B7581}" type="presParOf" srcId="{D9F5D533-9255-D744-A6B2-F421A6E6F8DD}" destId="{3AE0D015-2DDD-8843-9541-524F777EC59B}" srcOrd="0" destOrd="0" presId="urn:microsoft.com/office/officeart/2009/3/layout/HorizontalOrganizationChart"/>
    <dgm:cxn modelId="{3958F37D-22D5-0F4D-B367-8056491AD700}" type="presParOf" srcId="{3AE0D015-2DDD-8843-9541-524F777EC59B}" destId="{B4113662-AF7F-FD44-8681-43CAA5CFD45A}" srcOrd="0" destOrd="0" presId="urn:microsoft.com/office/officeart/2009/3/layout/HorizontalOrganizationChart"/>
    <dgm:cxn modelId="{0005D8FB-562F-E948-B594-FA28C7F344C0}" type="presParOf" srcId="{3AE0D015-2DDD-8843-9541-524F777EC59B}" destId="{454ECCC8-07FF-B148-82ED-1B9BCE747945}" srcOrd="1" destOrd="0" presId="urn:microsoft.com/office/officeart/2009/3/layout/HorizontalOrganizationChart"/>
    <dgm:cxn modelId="{A2052CEE-2D47-0B46-8D9F-E4F4CA3F0F2C}" type="presParOf" srcId="{D9F5D533-9255-D744-A6B2-F421A6E6F8DD}" destId="{2B4CC851-C71A-DA42-93F8-3908EF34F145}" srcOrd="1" destOrd="0" presId="urn:microsoft.com/office/officeart/2009/3/layout/HorizontalOrganizationChart"/>
    <dgm:cxn modelId="{04C4AA27-D90A-D145-858C-BB9480B18D1F}" type="presParOf" srcId="{D9F5D533-9255-D744-A6B2-F421A6E6F8DD}" destId="{3B015C4A-2591-9145-8AC3-15B3FC654407}" srcOrd="2" destOrd="0" presId="urn:microsoft.com/office/officeart/2009/3/layout/HorizontalOrganizationChart"/>
    <dgm:cxn modelId="{185A8EFD-F280-AF4F-B1C3-C5EDBFE371AD}" type="presParOf" srcId="{0B8C5CF3-C785-2049-8D52-913CDA6F6EE2}" destId="{50DC22E3-26E5-2840-A7FB-9A29C238AF59}" srcOrd="2" destOrd="0" presId="urn:microsoft.com/office/officeart/2009/3/layout/HorizontalOrganizationChart"/>
    <dgm:cxn modelId="{BA6BCB42-1994-E74E-805C-B3A64574DF3C}" type="presParOf" srcId="{68E0FBA7-B7B2-6B43-AE4D-397D99791199}" destId="{46C35A99-1A77-0A4E-A3D4-78C6FBE192B0}" srcOrd="2" destOrd="0" presId="urn:microsoft.com/office/officeart/2009/3/layout/HorizontalOrganizationChart"/>
    <dgm:cxn modelId="{34D1DC89-A6DF-BE46-B3C5-9378EF6F333D}" type="presParOf" srcId="{46C35A99-1A77-0A4E-A3D4-78C6FBE192B0}" destId="{D2B8D7AE-8256-7E4D-8473-26A12FD8486F}" srcOrd="0" destOrd="0" presId="urn:microsoft.com/office/officeart/2009/3/layout/HorizontalOrganizationChart"/>
    <dgm:cxn modelId="{33AE205B-094B-0746-92B7-994FEAF74801}" type="presParOf" srcId="{46C35A99-1A77-0A4E-A3D4-78C6FBE192B0}" destId="{D3A6C329-FB3B-7C49-937E-0804481B37B6}" srcOrd="1" destOrd="0" presId="urn:microsoft.com/office/officeart/2009/3/layout/HorizontalOrganizationChart"/>
    <dgm:cxn modelId="{61004C0E-8F59-794B-809F-260137F7389D}" type="presParOf" srcId="{D3A6C329-FB3B-7C49-937E-0804481B37B6}" destId="{C2133C08-647C-7740-BC8B-DF4AFEF15910}" srcOrd="0" destOrd="0" presId="urn:microsoft.com/office/officeart/2009/3/layout/HorizontalOrganizationChart"/>
    <dgm:cxn modelId="{70D42168-BF82-9B4B-9096-AAAB9ABC4EEE}" type="presParOf" srcId="{C2133C08-647C-7740-BC8B-DF4AFEF15910}" destId="{CB8EEC97-83B4-804A-902F-BA345B9935E1}" srcOrd="0" destOrd="0" presId="urn:microsoft.com/office/officeart/2009/3/layout/HorizontalOrganizationChart"/>
    <dgm:cxn modelId="{3AC302E2-92DE-6A47-A2CB-947DA8C7E148}" type="presParOf" srcId="{C2133C08-647C-7740-BC8B-DF4AFEF15910}" destId="{9B5FB95C-4B9F-F340-99E9-3C091A062A2A}" srcOrd="1" destOrd="0" presId="urn:microsoft.com/office/officeart/2009/3/layout/HorizontalOrganizationChart"/>
    <dgm:cxn modelId="{FA9C89C6-5C7B-064D-B017-2BF41D2CD146}" type="presParOf" srcId="{D3A6C329-FB3B-7C49-937E-0804481B37B6}" destId="{B5196A7D-663C-6440-8831-CCA750309F70}" srcOrd="1" destOrd="0" presId="urn:microsoft.com/office/officeart/2009/3/layout/HorizontalOrganizationChart"/>
    <dgm:cxn modelId="{9955DA94-CC6E-EE4F-B2CC-93CDA640A0DC}" type="presParOf" srcId="{D3A6C329-FB3B-7C49-937E-0804481B37B6}" destId="{99CA6E9B-B6B1-504B-8B91-CE0EB63FD5D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8D7AE-8256-7E4D-8473-26A12FD8486F}">
      <dsp:nvSpPr>
        <dsp:cNvPr id="0" name=""/>
        <dsp:cNvSpPr/>
      </dsp:nvSpPr>
      <dsp:spPr>
        <a:xfrm>
          <a:off x="1800727" y="2531439"/>
          <a:ext cx="1259094" cy="112419"/>
        </a:xfrm>
        <a:custGeom>
          <a:avLst/>
          <a:gdLst/>
          <a:ahLst/>
          <a:cxnLst/>
          <a:rect l="0" t="0" r="0" b="0"/>
          <a:pathLst>
            <a:path>
              <a:moveTo>
                <a:pt x="0" y="112419"/>
              </a:moveTo>
              <a:lnTo>
                <a:pt x="1259094" y="112419"/>
              </a:lnTo>
              <a:lnTo>
                <a:pt x="125909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029DF-EDA6-B040-B559-94B46D15089B}">
      <dsp:nvSpPr>
        <dsp:cNvPr id="0" name=""/>
        <dsp:cNvSpPr/>
      </dsp:nvSpPr>
      <dsp:spPr>
        <a:xfrm>
          <a:off x="6117621" y="3371581"/>
          <a:ext cx="3597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741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0656D-200B-C643-AE07-AAD3E606F5D3}">
      <dsp:nvSpPr>
        <dsp:cNvPr id="0" name=""/>
        <dsp:cNvSpPr/>
      </dsp:nvSpPr>
      <dsp:spPr>
        <a:xfrm>
          <a:off x="1800727" y="2643858"/>
          <a:ext cx="2518188" cy="773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38317" y="0"/>
              </a:lnTo>
              <a:lnTo>
                <a:pt x="2338317" y="773443"/>
              </a:lnTo>
              <a:lnTo>
                <a:pt x="2518188" y="7734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67B39-120D-9744-9440-A452DDB72626}">
      <dsp:nvSpPr>
        <dsp:cNvPr id="0" name=""/>
        <dsp:cNvSpPr/>
      </dsp:nvSpPr>
      <dsp:spPr>
        <a:xfrm>
          <a:off x="6117621" y="1870414"/>
          <a:ext cx="359741" cy="773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870" y="0"/>
              </a:lnTo>
              <a:lnTo>
                <a:pt x="179870" y="773443"/>
              </a:lnTo>
              <a:lnTo>
                <a:pt x="359741" y="77344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63190-A479-2D4C-A779-6F6FA4587C42}">
      <dsp:nvSpPr>
        <dsp:cNvPr id="0" name=""/>
        <dsp:cNvSpPr/>
      </dsp:nvSpPr>
      <dsp:spPr>
        <a:xfrm>
          <a:off x="6117621" y="1824694"/>
          <a:ext cx="3597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741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B8031-CDB4-A547-A9C2-0CB1F936B2B5}">
      <dsp:nvSpPr>
        <dsp:cNvPr id="0" name=""/>
        <dsp:cNvSpPr/>
      </dsp:nvSpPr>
      <dsp:spPr>
        <a:xfrm>
          <a:off x="6117621" y="1096971"/>
          <a:ext cx="359741" cy="773443"/>
        </a:xfrm>
        <a:custGeom>
          <a:avLst/>
          <a:gdLst/>
          <a:ahLst/>
          <a:cxnLst/>
          <a:rect l="0" t="0" r="0" b="0"/>
          <a:pathLst>
            <a:path>
              <a:moveTo>
                <a:pt x="0" y="773443"/>
              </a:moveTo>
              <a:lnTo>
                <a:pt x="179870" y="773443"/>
              </a:lnTo>
              <a:lnTo>
                <a:pt x="179870" y="0"/>
              </a:lnTo>
              <a:lnTo>
                <a:pt x="359741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DE3C6-81AA-9042-A418-4CEA1E7F2E62}">
      <dsp:nvSpPr>
        <dsp:cNvPr id="0" name=""/>
        <dsp:cNvSpPr/>
      </dsp:nvSpPr>
      <dsp:spPr>
        <a:xfrm>
          <a:off x="1800727" y="1870414"/>
          <a:ext cx="2518188" cy="773443"/>
        </a:xfrm>
        <a:custGeom>
          <a:avLst/>
          <a:gdLst/>
          <a:ahLst/>
          <a:cxnLst/>
          <a:rect l="0" t="0" r="0" b="0"/>
          <a:pathLst>
            <a:path>
              <a:moveTo>
                <a:pt x="0" y="773443"/>
              </a:moveTo>
              <a:lnTo>
                <a:pt x="2338317" y="773443"/>
              </a:lnTo>
              <a:lnTo>
                <a:pt x="2338317" y="0"/>
              </a:lnTo>
              <a:lnTo>
                <a:pt x="251818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1FBE2-4D47-484B-9ADF-BBADD150D270}">
      <dsp:nvSpPr>
        <dsp:cNvPr id="0" name=""/>
        <dsp:cNvSpPr/>
      </dsp:nvSpPr>
      <dsp:spPr>
        <a:xfrm>
          <a:off x="2021" y="2369555"/>
          <a:ext cx="1798706" cy="5486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Webseite der Stadt</a:t>
          </a:r>
          <a:endParaRPr lang="de-DE" sz="1800" kern="1200" dirty="0"/>
        </a:p>
      </dsp:txBody>
      <dsp:txXfrm>
        <a:off x="2021" y="2369555"/>
        <a:ext cx="1798706" cy="548605"/>
      </dsp:txXfrm>
    </dsp:sp>
    <dsp:sp modelId="{378F7B46-EBC2-D44E-AB54-AA735324796A}">
      <dsp:nvSpPr>
        <dsp:cNvPr id="0" name=""/>
        <dsp:cNvSpPr/>
      </dsp:nvSpPr>
      <dsp:spPr>
        <a:xfrm>
          <a:off x="4318915" y="1596112"/>
          <a:ext cx="1798706" cy="5486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API</a:t>
          </a:r>
          <a:endParaRPr lang="de-DE" sz="1800" kern="1200" dirty="0"/>
        </a:p>
      </dsp:txBody>
      <dsp:txXfrm>
        <a:off x="4318915" y="1596112"/>
        <a:ext cx="1798706" cy="548605"/>
      </dsp:txXfrm>
    </dsp:sp>
    <dsp:sp modelId="{B53B46B1-D2DF-C34F-A6B7-0B739C34307B}">
      <dsp:nvSpPr>
        <dsp:cNvPr id="0" name=""/>
        <dsp:cNvSpPr/>
      </dsp:nvSpPr>
      <dsp:spPr>
        <a:xfrm>
          <a:off x="6477362" y="822668"/>
          <a:ext cx="1798706" cy="5486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iOS App</a:t>
          </a:r>
          <a:endParaRPr lang="de-DE" sz="1800" kern="1200" dirty="0"/>
        </a:p>
      </dsp:txBody>
      <dsp:txXfrm>
        <a:off x="6477362" y="822668"/>
        <a:ext cx="1798706" cy="548605"/>
      </dsp:txXfrm>
    </dsp:sp>
    <dsp:sp modelId="{6226D623-8DBC-8D4E-BA55-53EA4450D889}">
      <dsp:nvSpPr>
        <dsp:cNvPr id="0" name=""/>
        <dsp:cNvSpPr/>
      </dsp:nvSpPr>
      <dsp:spPr>
        <a:xfrm>
          <a:off x="6477362" y="1596112"/>
          <a:ext cx="1798706" cy="5486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Android App</a:t>
          </a:r>
          <a:endParaRPr lang="de-DE" sz="1800" kern="1200" dirty="0"/>
        </a:p>
      </dsp:txBody>
      <dsp:txXfrm>
        <a:off x="6477362" y="1596112"/>
        <a:ext cx="1798706" cy="548605"/>
      </dsp:txXfrm>
    </dsp:sp>
    <dsp:sp modelId="{BA6A38AF-11B2-8F4E-8A1F-90222077647A}">
      <dsp:nvSpPr>
        <dsp:cNvPr id="0" name=""/>
        <dsp:cNvSpPr/>
      </dsp:nvSpPr>
      <dsp:spPr>
        <a:xfrm>
          <a:off x="6477362" y="2369555"/>
          <a:ext cx="1798706" cy="5486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Karte</a:t>
          </a:r>
          <a:endParaRPr lang="de-DE" sz="1800" kern="1200" dirty="0"/>
        </a:p>
      </dsp:txBody>
      <dsp:txXfrm>
        <a:off x="6477362" y="2369555"/>
        <a:ext cx="1798706" cy="548605"/>
      </dsp:txXfrm>
    </dsp:sp>
    <dsp:sp modelId="{3F867868-E8DC-9745-9894-194CA88E01CB}">
      <dsp:nvSpPr>
        <dsp:cNvPr id="0" name=""/>
        <dsp:cNvSpPr/>
      </dsp:nvSpPr>
      <dsp:spPr>
        <a:xfrm>
          <a:off x="4318915" y="3142999"/>
          <a:ext cx="1798706" cy="5486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Machine Learning</a:t>
          </a:r>
          <a:endParaRPr lang="de-DE" sz="1800" kern="1200" dirty="0"/>
        </a:p>
      </dsp:txBody>
      <dsp:txXfrm>
        <a:off x="4318915" y="3142999"/>
        <a:ext cx="1798706" cy="548605"/>
      </dsp:txXfrm>
    </dsp:sp>
    <dsp:sp modelId="{B4113662-AF7F-FD44-8681-43CAA5CFD45A}">
      <dsp:nvSpPr>
        <dsp:cNvPr id="0" name=""/>
        <dsp:cNvSpPr/>
      </dsp:nvSpPr>
      <dsp:spPr>
        <a:xfrm>
          <a:off x="6477362" y="3142999"/>
          <a:ext cx="1798706" cy="5486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Vorhersage d. Belegung</a:t>
          </a:r>
          <a:endParaRPr lang="de-DE" sz="1800" kern="1200" dirty="0"/>
        </a:p>
      </dsp:txBody>
      <dsp:txXfrm>
        <a:off x="6477362" y="3142999"/>
        <a:ext cx="1798706" cy="548605"/>
      </dsp:txXfrm>
    </dsp:sp>
    <dsp:sp modelId="{CB8EEC97-83B4-804A-902F-BA345B9935E1}">
      <dsp:nvSpPr>
        <dsp:cNvPr id="0" name=""/>
        <dsp:cNvSpPr/>
      </dsp:nvSpPr>
      <dsp:spPr>
        <a:xfrm>
          <a:off x="2160468" y="1982833"/>
          <a:ext cx="1798706" cy="5486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Scraper</a:t>
          </a:r>
          <a:endParaRPr lang="de-DE" sz="1800" kern="1200" dirty="0"/>
        </a:p>
      </dsp:txBody>
      <dsp:txXfrm>
        <a:off x="2160468" y="1982833"/>
        <a:ext cx="1798706" cy="548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8FA6-B421-5A4E-92E9-D543BA7EA87C}" type="datetimeFigureOut">
              <a:rPr lang="de-DE" smtClean="0"/>
              <a:t>23.03.15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636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8FA6-B421-5A4E-92E9-D543BA7EA87C}" type="datetimeFigureOut">
              <a:rPr lang="de-DE" smtClean="0"/>
              <a:t>23.03.15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534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8FA6-B421-5A4E-92E9-D543BA7EA87C}" type="datetimeFigureOut">
              <a:rPr lang="de-DE" smtClean="0"/>
              <a:t>23.03.15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76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8FA6-B421-5A4E-92E9-D543BA7EA87C}" type="datetimeFigureOut">
              <a:rPr lang="de-DE" smtClean="0"/>
              <a:t>23.03.15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300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8FA6-B421-5A4E-92E9-D543BA7EA87C}" type="datetimeFigureOut">
              <a:rPr lang="de-DE" smtClean="0"/>
              <a:t>23.03.15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515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8FA6-B421-5A4E-92E9-D543BA7EA87C}" type="datetimeFigureOut">
              <a:rPr lang="de-DE" smtClean="0"/>
              <a:t>23.03.15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26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8FA6-B421-5A4E-92E9-D543BA7EA87C}" type="datetimeFigureOut">
              <a:rPr lang="de-DE" smtClean="0"/>
              <a:t>23.03.15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21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8FA6-B421-5A4E-92E9-D543BA7EA87C}" type="datetimeFigureOut">
              <a:rPr lang="de-DE" smtClean="0"/>
              <a:t>23.03.15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2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8FA6-B421-5A4E-92E9-D543BA7EA87C}" type="datetimeFigureOut">
              <a:rPr lang="de-DE" smtClean="0"/>
              <a:t>23.03.15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691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8FA6-B421-5A4E-92E9-D543BA7EA87C}" type="datetimeFigureOut">
              <a:rPr lang="de-DE" smtClean="0"/>
              <a:t>23.03.15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24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auf Platzhalter ziehen oder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8FA6-B421-5A4E-92E9-D543BA7EA87C}" type="datetimeFigureOut">
              <a:rPr lang="de-DE" smtClean="0"/>
              <a:t>23.03.15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658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A8FA6-B421-5A4E-92E9-D543BA7EA87C}" type="datetimeFigureOut">
              <a:rPr lang="de-DE" smtClean="0"/>
              <a:t>23.03.15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769C4-FACB-4A47-B25B-72F8C42E8E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86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980082014"/>
              </p:ext>
            </p:extLst>
          </p:nvPr>
        </p:nvGraphicFramePr>
        <p:xfrm>
          <a:off x="600365" y="1397000"/>
          <a:ext cx="8278090" cy="4514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98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äsentation1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Präsentation1.potx</Template>
  <TotalTime>0</TotalTime>
  <Words>16</Words>
  <Application>Microsoft Macintosh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Präsentation1</vt:lpstr>
      <vt:lpstr>PowerPoint-Präsentation</vt:lpstr>
    </vt:vector>
  </TitlesOfParts>
  <Company>MechLab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Balzer</dc:creator>
  <cp:lastModifiedBy>Paul Balzer</cp:lastModifiedBy>
  <cp:revision>3</cp:revision>
  <dcterms:created xsi:type="dcterms:W3CDTF">2013-10-12T10:57:40Z</dcterms:created>
  <dcterms:modified xsi:type="dcterms:W3CDTF">2015-03-23T10:59:55Z</dcterms:modified>
</cp:coreProperties>
</file>