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12.svg" ContentType="image/svg+xml"/>
  <Override PartName="/ppt/media/image18.svg" ContentType="image/svg+xml"/>
  <Override PartName="/ppt/media/image21.svg" ContentType="image/svg+xml"/>
  <Override PartName="/ppt/media/image24.svg" ContentType="image/svg+xml"/>
  <Override PartName="/ppt/media/image28.svg" ContentType="image/svg+xml"/>
  <Override PartName="/ppt/media/image3.svg" ContentType="image/svg+xml"/>
  <Override PartName="/ppt/media/image30.svg" ContentType="image/svg+xml"/>
  <Override PartName="/ppt/media/image32.svg" ContentType="image/svg+xml"/>
  <Override PartName="/ppt/media/image34.svg" ContentType="image/svg+xml"/>
  <Override PartName="/ppt/media/image37.svg" ContentType="image/svg+xml"/>
  <Override PartName="/ppt/media/image40.svg" ContentType="image/svg+xml"/>
  <Override PartName="/ppt/media/image43.svg" ContentType="image/svg+xml"/>
  <Override PartName="/ppt/media/image45.svg" ContentType="image/svg+xml"/>
  <Override PartName="/ppt/media/image47.svg" ContentType="image/svg+xml"/>
  <Override PartName="/ppt/media/image57.svg" ContentType="image/svg+xml"/>
  <Override PartName="/ppt/media/image60.svg" ContentType="image/svg+xml"/>
  <Override PartName="/ppt/media/image64.svg" ContentType="image/svg+xml"/>
  <Override PartName="/ppt/media/image6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90" r:id="rId7"/>
    <p:sldId id="261" r:id="rId8"/>
    <p:sldId id="280" r:id="rId9"/>
    <p:sldId id="281" r:id="rId10"/>
    <p:sldId id="320" r:id="rId11"/>
    <p:sldId id="282" r:id="rId13"/>
    <p:sldId id="283" r:id="rId14"/>
    <p:sldId id="262" r:id="rId15"/>
    <p:sldId id="321" r:id="rId16"/>
    <p:sldId id="322" r:id="rId17"/>
    <p:sldId id="323" r:id="rId18"/>
    <p:sldId id="324" r:id="rId19"/>
    <p:sldId id="325" r:id="rId20"/>
    <p:sldId id="264" r:id="rId21"/>
    <p:sldId id="284" r:id="rId22"/>
    <p:sldId id="285" r:id="rId23"/>
    <p:sldId id="286" r:id="rId24"/>
    <p:sldId id="287" r:id="rId25"/>
    <p:sldId id="288" r:id="rId26"/>
    <p:sldId id="289" r:id="rId27"/>
    <p:sldId id="265" r:id="rId28"/>
    <p:sldId id="266" r:id="rId29"/>
    <p:sldId id="267" r:id="rId30"/>
    <p:sldId id="268" r:id="rId31"/>
    <p:sldId id="269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70" r:id="rId40"/>
    <p:sldId id="271" r:id="rId41"/>
    <p:sldId id="272" r:id="rId42"/>
  </p:sldIdLst>
  <p:sldSz cx="18288000" cy="10287000"/>
  <p:notesSz cx="6858000" cy="9144000"/>
  <p:embeddedFontLst>
    <p:embeddedFont>
      <p:font typeface="Montserrat Ultra-Bold" panose="00000900000000000000"/>
      <p:bold r:id="rId46"/>
    </p:embeddedFont>
    <p:embeddedFont>
      <p:font typeface="Montserrat Bold" panose="00000800000000000000"/>
      <p:bold r:id="rId47"/>
    </p:embeddedFont>
    <p:embeddedFont>
      <p:font typeface="Calibri" panose="020F0502020204030204" charset="0"/>
      <p:regular r:id="rId48"/>
      <p:bold r:id="rId49"/>
      <p:italic r:id="rId50"/>
      <p:boldItalic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font" Target="fonts/font6.fntdata"/><Relationship Id="rId50" Type="http://schemas.openxmlformats.org/officeDocument/2006/relationships/font" Target="fonts/font5.fntdata"/><Relationship Id="rId5" Type="http://schemas.openxmlformats.org/officeDocument/2006/relationships/slide" Target="slides/slide3.xml"/><Relationship Id="rId49" Type="http://schemas.openxmlformats.org/officeDocument/2006/relationships/font" Target="fonts/font4.fntdata"/><Relationship Id="rId48" Type="http://schemas.openxmlformats.org/officeDocument/2006/relationships/font" Target="fonts/font3.fntdata"/><Relationship Id="rId47" Type="http://schemas.openxmlformats.org/officeDocument/2006/relationships/font" Target="fonts/font2.fntdata"/><Relationship Id="rId46" Type="http://schemas.openxmlformats.org/officeDocument/2006/relationships/font" Target="fonts/font1.fntdata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044000" y="540000"/>
            <a:ext cx="16200000" cy="1080000"/>
          </a:xfrm>
        </p:spPr>
        <p:txBody>
          <a:bodyPr lIns="0" tIns="0" rIns="0" bIns="0"/>
          <a:lstStyle>
            <a:lvl1pPr algn="ctr" fontAlgn="base"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sv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47.svg"/><Relationship Id="rId31" Type="http://schemas.openxmlformats.org/officeDocument/2006/relationships/image" Target="../media/image46.png"/><Relationship Id="rId30" Type="http://schemas.openxmlformats.org/officeDocument/2006/relationships/image" Target="../media/image45.svg"/><Relationship Id="rId3" Type="http://schemas.openxmlformats.org/officeDocument/2006/relationships/image" Target="../media/image18.svg"/><Relationship Id="rId29" Type="http://schemas.openxmlformats.org/officeDocument/2006/relationships/image" Target="../media/image44.png"/><Relationship Id="rId28" Type="http://schemas.openxmlformats.org/officeDocument/2006/relationships/image" Target="../media/image43.svg"/><Relationship Id="rId27" Type="http://schemas.openxmlformats.org/officeDocument/2006/relationships/image" Target="../media/image42.png"/><Relationship Id="rId26" Type="http://schemas.openxmlformats.org/officeDocument/2006/relationships/image" Target="../media/image41.png"/><Relationship Id="rId25" Type="http://schemas.openxmlformats.org/officeDocument/2006/relationships/image" Target="../media/image40.svg"/><Relationship Id="rId24" Type="http://schemas.openxmlformats.org/officeDocument/2006/relationships/image" Target="../media/image39.png"/><Relationship Id="rId23" Type="http://schemas.openxmlformats.org/officeDocument/2006/relationships/image" Target="../media/image38.png"/><Relationship Id="rId22" Type="http://schemas.openxmlformats.org/officeDocument/2006/relationships/image" Target="../media/image37.svg"/><Relationship Id="rId21" Type="http://schemas.openxmlformats.org/officeDocument/2006/relationships/image" Target="../media/image36.png"/><Relationship Id="rId20" Type="http://schemas.openxmlformats.org/officeDocument/2006/relationships/image" Target="../media/image35.png"/><Relationship Id="rId2" Type="http://schemas.openxmlformats.org/officeDocument/2006/relationships/image" Target="../media/image17.png"/><Relationship Id="rId19" Type="http://schemas.openxmlformats.org/officeDocument/2006/relationships/image" Target="../media/image34.svg"/><Relationship Id="rId18" Type="http://schemas.openxmlformats.org/officeDocument/2006/relationships/image" Target="../media/image33.png"/><Relationship Id="rId17" Type="http://schemas.openxmlformats.org/officeDocument/2006/relationships/image" Target="../media/image32.svg"/><Relationship Id="rId16" Type="http://schemas.openxmlformats.org/officeDocument/2006/relationships/image" Target="../media/image31.png"/><Relationship Id="rId15" Type="http://schemas.openxmlformats.org/officeDocument/2006/relationships/image" Target="../media/image30.svg"/><Relationship Id="rId14" Type="http://schemas.openxmlformats.org/officeDocument/2006/relationships/image" Target="../media/image29.png"/><Relationship Id="rId13" Type="http://schemas.openxmlformats.org/officeDocument/2006/relationships/image" Target="../media/image28.svg"/><Relationship Id="rId12" Type="http://schemas.openxmlformats.org/officeDocument/2006/relationships/image" Target="../media/image27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sv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47.svg"/><Relationship Id="rId31" Type="http://schemas.openxmlformats.org/officeDocument/2006/relationships/image" Target="../media/image46.png"/><Relationship Id="rId30" Type="http://schemas.openxmlformats.org/officeDocument/2006/relationships/image" Target="../media/image45.svg"/><Relationship Id="rId3" Type="http://schemas.openxmlformats.org/officeDocument/2006/relationships/image" Target="../media/image18.svg"/><Relationship Id="rId29" Type="http://schemas.openxmlformats.org/officeDocument/2006/relationships/image" Target="../media/image44.png"/><Relationship Id="rId28" Type="http://schemas.openxmlformats.org/officeDocument/2006/relationships/image" Target="../media/image43.svg"/><Relationship Id="rId27" Type="http://schemas.openxmlformats.org/officeDocument/2006/relationships/image" Target="../media/image42.png"/><Relationship Id="rId26" Type="http://schemas.openxmlformats.org/officeDocument/2006/relationships/image" Target="../media/image41.png"/><Relationship Id="rId25" Type="http://schemas.openxmlformats.org/officeDocument/2006/relationships/image" Target="../media/image40.svg"/><Relationship Id="rId24" Type="http://schemas.openxmlformats.org/officeDocument/2006/relationships/image" Target="../media/image39.png"/><Relationship Id="rId23" Type="http://schemas.openxmlformats.org/officeDocument/2006/relationships/image" Target="../media/image38.png"/><Relationship Id="rId22" Type="http://schemas.openxmlformats.org/officeDocument/2006/relationships/image" Target="../media/image37.svg"/><Relationship Id="rId21" Type="http://schemas.openxmlformats.org/officeDocument/2006/relationships/image" Target="../media/image36.png"/><Relationship Id="rId20" Type="http://schemas.openxmlformats.org/officeDocument/2006/relationships/image" Target="../media/image35.png"/><Relationship Id="rId2" Type="http://schemas.openxmlformats.org/officeDocument/2006/relationships/image" Target="../media/image17.png"/><Relationship Id="rId19" Type="http://schemas.openxmlformats.org/officeDocument/2006/relationships/image" Target="../media/image34.svg"/><Relationship Id="rId18" Type="http://schemas.openxmlformats.org/officeDocument/2006/relationships/image" Target="../media/image33.png"/><Relationship Id="rId17" Type="http://schemas.openxmlformats.org/officeDocument/2006/relationships/image" Target="../media/image32.svg"/><Relationship Id="rId16" Type="http://schemas.openxmlformats.org/officeDocument/2006/relationships/image" Target="../media/image31.png"/><Relationship Id="rId15" Type="http://schemas.openxmlformats.org/officeDocument/2006/relationships/image" Target="../media/image30.svg"/><Relationship Id="rId14" Type="http://schemas.openxmlformats.org/officeDocument/2006/relationships/image" Target="../media/image29.png"/><Relationship Id="rId13" Type="http://schemas.openxmlformats.org/officeDocument/2006/relationships/image" Target="../media/image28.svg"/><Relationship Id="rId12" Type="http://schemas.openxmlformats.org/officeDocument/2006/relationships/image" Target="../media/image27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sv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47.svg"/><Relationship Id="rId31" Type="http://schemas.openxmlformats.org/officeDocument/2006/relationships/image" Target="../media/image46.png"/><Relationship Id="rId30" Type="http://schemas.openxmlformats.org/officeDocument/2006/relationships/image" Target="../media/image45.svg"/><Relationship Id="rId3" Type="http://schemas.openxmlformats.org/officeDocument/2006/relationships/image" Target="../media/image18.svg"/><Relationship Id="rId29" Type="http://schemas.openxmlformats.org/officeDocument/2006/relationships/image" Target="../media/image44.png"/><Relationship Id="rId28" Type="http://schemas.openxmlformats.org/officeDocument/2006/relationships/image" Target="../media/image43.svg"/><Relationship Id="rId27" Type="http://schemas.openxmlformats.org/officeDocument/2006/relationships/image" Target="../media/image42.png"/><Relationship Id="rId26" Type="http://schemas.openxmlformats.org/officeDocument/2006/relationships/image" Target="../media/image41.png"/><Relationship Id="rId25" Type="http://schemas.openxmlformats.org/officeDocument/2006/relationships/image" Target="../media/image40.svg"/><Relationship Id="rId24" Type="http://schemas.openxmlformats.org/officeDocument/2006/relationships/image" Target="../media/image39.png"/><Relationship Id="rId23" Type="http://schemas.openxmlformats.org/officeDocument/2006/relationships/image" Target="../media/image38.png"/><Relationship Id="rId22" Type="http://schemas.openxmlformats.org/officeDocument/2006/relationships/image" Target="../media/image37.svg"/><Relationship Id="rId21" Type="http://schemas.openxmlformats.org/officeDocument/2006/relationships/image" Target="../media/image36.png"/><Relationship Id="rId20" Type="http://schemas.openxmlformats.org/officeDocument/2006/relationships/image" Target="../media/image35.png"/><Relationship Id="rId2" Type="http://schemas.openxmlformats.org/officeDocument/2006/relationships/image" Target="../media/image17.png"/><Relationship Id="rId19" Type="http://schemas.openxmlformats.org/officeDocument/2006/relationships/image" Target="../media/image34.svg"/><Relationship Id="rId18" Type="http://schemas.openxmlformats.org/officeDocument/2006/relationships/image" Target="../media/image33.png"/><Relationship Id="rId17" Type="http://schemas.openxmlformats.org/officeDocument/2006/relationships/image" Target="../media/image32.svg"/><Relationship Id="rId16" Type="http://schemas.openxmlformats.org/officeDocument/2006/relationships/image" Target="../media/image31.png"/><Relationship Id="rId15" Type="http://schemas.openxmlformats.org/officeDocument/2006/relationships/image" Target="../media/image30.svg"/><Relationship Id="rId14" Type="http://schemas.openxmlformats.org/officeDocument/2006/relationships/image" Target="../media/image29.png"/><Relationship Id="rId13" Type="http://schemas.openxmlformats.org/officeDocument/2006/relationships/image" Target="../media/image28.svg"/><Relationship Id="rId12" Type="http://schemas.openxmlformats.org/officeDocument/2006/relationships/image" Target="../media/image27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sv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47.svg"/><Relationship Id="rId31" Type="http://schemas.openxmlformats.org/officeDocument/2006/relationships/image" Target="../media/image46.png"/><Relationship Id="rId30" Type="http://schemas.openxmlformats.org/officeDocument/2006/relationships/image" Target="../media/image45.svg"/><Relationship Id="rId3" Type="http://schemas.openxmlformats.org/officeDocument/2006/relationships/image" Target="../media/image18.svg"/><Relationship Id="rId29" Type="http://schemas.openxmlformats.org/officeDocument/2006/relationships/image" Target="../media/image44.png"/><Relationship Id="rId28" Type="http://schemas.openxmlformats.org/officeDocument/2006/relationships/image" Target="../media/image43.svg"/><Relationship Id="rId27" Type="http://schemas.openxmlformats.org/officeDocument/2006/relationships/image" Target="../media/image42.png"/><Relationship Id="rId26" Type="http://schemas.openxmlformats.org/officeDocument/2006/relationships/image" Target="../media/image41.png"/><Relationship Id="rId25" Type="http://schemas.openxmlformats.org/officeDocument/2006/relationships/image" Target="../media/image40.svg"/><Relationship Id="rId24" Type="http://schemas.openxmlformats.org/officeDocument/2006/relationships/image" Target="../media/image39.png"/><Relationship Id="rId23" Type="http://schemas.openxmlformats.org/officeDocument/2006/relationships/image" Target="../media/image38.png"/><Relationship Id="rId22" Type="http://schemas.openxmlformats.org/officeDocument/2006/relationships/image" Target="../media/image37.svg"/><Relationship Id="rId21" Type="http://schemas.openxmlformats.org/officeDocument/2006/relationships/image" Target="../media/image36.png"/><Relationship Id="rId20" Type="http://schemas.openxmlformats.org/officeDocument/2006/relationships/image" Target="../media/image35.png"/><Relationship Id="rId2" Type="http://schemas.openxmlformats.org/officeDocument/2006/relationships/image" Target="../media/image17.png"/><Relationship Id="rId19" Type="http://schemas.openxmlformats.org/officeDocument/2006/relationships/image" Target="../media/image34.svg"/><Relationship Id="rId18" Type="http://schemas.openxmlformats.org/officeDocument/2006/relationships/image" Target="../media/image33.png"/><Relationship Id="rId17" Type="http://schemas.openxmlformats.org/officeDocument/2006/relationships/image" Target="../media/image32.svg"/><Relationship Id="rId16" Type="http://schemas.openxmlformats.org/officeDocument/2006/relationships/image" Target="../media/image31.png"/><Relationship Id="rId15" Type="http://schemas.openxmlformats.org/officeDocument/2006/relationships/image" Target="../media/image30.svg"/><Relationship Id="rId14" Type="http://schemas.openxmlformats.org/officeDocument/2006/relationships/image" Target="../media/image29.png"/><Relationship Id="rId13" Type="http://schemas.openxmlformats.org/officeDocument/2006/relationships/image" Target="../media/image28.svg"/><Relationship Id="rId12" Type="http://schemas.openxmlformats.org/officeDocument/2006/relationships/image" Target="../media/image27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sv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47.svg"/><Relationship Id="rId31" Type="http://schemas.openxmlformats.org/officeDocument/2006/relationships/image" Target="../media/image46.png"/><Relationship Id="rId30" Type="http://schemas.openxmlformats.org/officeDocument/2006/relationships/image" Target="../media/image45.svg"/><Relationship Id="rId3" Type="http://schemas.openxmlformats.org/officeDocument/2006/relationships/image" Target="../media/image18.svg"/><Relationship Id="rId29" Type="http://schemas.openxmlformats.org/officeDocument/2006/relationships/image" Target="../media/image44.png"/><Relationship Id="rId28" Type="http://schemas.openxmlformats.org/officeDocument/2006/relationships/image" Target="../media/image43.svg"/><Relationship Id="rId27" Type="http://schemas.openxmlformats.org/officeDocument/2006/relationships/image" Target="../media/image42.png"/><Relationship Id="rId26" Type="http://schemas.openxmlformats.org/officeDocument/2006/relationships/image" Target="../media/image41.png"/><Relationship Id="rId25" Type="http://schemas.openxmlformats.org/officeDocument/2006/relationships/image" Target="../media/image40.svg"/><Relationship Id="rId24" Type="http://schemas.openxmlformats.org/officeDocument/2006/relationships/image" Target="../media/image39.png"/><Relationship Id="rId23" Type="http://schemas.openxmlformats.org/officeDocument/2006/relationships/image" Target="../media/image38.png"/><Relationship Id="rId22" Type="http://schemas.openxmlformats.org/officeDocument/2006/relationships/image" Target="../media/image37.svg"/><Relationship Id="rId21" Type="http://schemas.openxmlformats.org/officeDocument/2006/relationships/image" Target="../media/image36.png"/><Relationship Id="rId20" Type="http://schemas.openxmlformats.org/officeDocument/2006/relationships/image" Target="../media/image35.png"/><Relationship Id="rId2" Type="http://schemas.openxmlformats.org/officeDocument/2006/relationships/image" Target="../media/image17.png"/><Relationship Id="rId19" Type="http://schemas.openxmlformats.org/officeDocument/2006/relationships/image" Target="../media/image34.svg"/><Relationship Id="rId18" Type="http://schemas.openxmlformats.org/officeDocument/2006/relationships/image" Target="../media/image33.png"/><Relationship Id="rId17" Type="http://schemas.openxmlformats.org/officeDocument/2006/relationships/image" Target="../media/image32.svg"/><Relationship Id="rId16" Type="http://schemas.openxmlformats.org/officeDocument/2006/relationships/image" Target="../media/image31.png"/><Relationship Id="rId15" Type="http://schemas.openxmlformats.org/officeDocument/2006/relationships/image" Target="../media/image30.svg"/><Relationship Id="rId14" Type="http://schemas.openxmlformats.org/officeDocument/2006/relationships/image" Target="../media/image29.png"/><Relationship Id="rId13" Type="http://schemas.openxmlformats.org/officeDocument/2006/relationships/image" Target="../media/image28.svg"/><Relationship Id="rId12" Type="http://schemas.openxmlformats.org/officeDocument/2006/relationships/image" Target="../media/image27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jpeg"/><Relationship Id="rId7" Type="http://schemas.openxmlformats.org/officeDocument/2006/relationships/image" Target="../media/image8.jpe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8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4.sv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7.svg"/><Relationship Id="rId1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jpeg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image" Target="../media/image2.png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13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4135313" y="7917714"/>
            <a:ext cx="9567614" cy="956761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6F7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6857838" y="4895426"/>
            <a:ext cx="4705665" cy="3243782"/>
          </a:xfrm>
          <a:custGeom>
            <a:avLst/>
            <a:gdLst/>
            <a:ahLst/>
            <a:cxnLst/>
            <a:rect l="l" t="t" r="r" b="b"/>
            <a:pathLst>
              <a:path w="4705665" h="3243782">
                <a:moveTo>
                  <a:pt x="0" y="0"/>
                </a:moveTo>
                <a:lnTo>
                  <a:pt x="4705665" y="0"/>
                </a:lnTo>
                <a:lnTo>
                  <a:pt x="4705665" y="3243782"/>
                </a:lnTo>
                <a:lnTo>
                  <a:pt x="0" y="324378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0">
            <a:off x="13233813" y="-2850671"/>
            <a:ext cx="7524604" cy="752460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021796" y="2989189"/>
            <a:ext cx="8377748" cy="1867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245"/>
              </a:lnSpc>
            </a:pPr>
            <a:r>
              <a:rPr lang="en-US" sz="10885" b="1">
                <a:solidFill>
                  <a:srgbClr val="104F55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MECHSPOT</a:t>
            </a:r>
            <a:endParaRPr lang="en-US" sz="10885" b="1">
              <a:solidFill>
                <a:srgbClr val="104F55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</p:txBody>
      </p:sp>
      <p:grpSp>
        <p:nvGrpSpPr>
          <p:cNvPr id="10" name="Group 10"/>
          <p:cNvGrpSpPr/>
          <p:nvPr/>
        </p:nvGrpSpPr>
        <p:grpSpPr>
          <a:xfrm rot="0">
            <a:off x="14143022" y="-2087578"/>
            <a:ext cx="6232557" cy="6232557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7D93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-4410501" y="8806771"/>
            <a:ext cx="9567614" cy="9567614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7D7D7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88985" y="6678279"/>
            <a:ext cx="5160042" cy="5160042"/>
          </a:xfrm>
          <a:custGeom>
            <a:avLst/>
            <a:gdLst/>
            <a:ahLst/>
            <a:cxnLst/>
            <a:rect l="l" t="t" r="r" b="b"/>
            <a:pathLst>
              <a:path w="5160042" h="5160042">
                <a:moveTo>
                  <a:pt x="0" y="0"/>
                </a:moveTo>
                <a:lnTo>
                  <a:pt x="5160042" y="0"/>
                </a:lnTo>
                <a:lnTo>
                  <a:pt x="5160042" y="5160042"/>
                </a:lnTo>
                <a:lnTo>
                  <a:pt x="0" y="516004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-1745719" y="8725517"/>
            <a:ext cx="3491438" cy="3122967"/>
            <a:chOff x="0" y="0"/>
            <a:chExt cx="9087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08700" cy="812800"/>
            </a:xfrm>
            <a:custGeom>
              <a:avLst/>
              <a:gdLst/>
              <a:ahLst/>
              <a:cxnLst/>
              <a:rect l="l" t="t" r="r" b="b"/>
              <a:pathLst>
                <a:path w="908700" h="8128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15360148" y="-2923420"/>
            <a:ext cx="4903912" cy="490391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14725500" y="-1059465"/>
            <a:ext cx="2088165" cy="208816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554183" y="1714569"/>
            <a:ext cx="15965602" cy="967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 algn="l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Demanda irregular</a:t>
            </a:r>
            <a:r>
              <a:rPr lang="en-US" sz="2800" b="1">
                <a:solidFill>
                  <a:srgbClr val="0000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: A demanda por serviços em oficinas pode variar, e quando há períodos de baixa procura, os boxes ficam ociosos</a:t>
            </a:r>
            <a:r>
              <a:rPr lang="en-US" sz="2800" b="1">
                <a:solidFill>
                  <a:srgbClr val="0000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.</a:t>
            </a:r>
            <a:endParaRPr lang="en-US" sz="2800" b="1">
              <a:solidFill>
                <a:srgbClr val="000000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grpSp>
        <p:nvGrpSpPr>
          <p:cNvPr id="13" name="Group 13"/>
          <p:cNvGrpSpPr/>
          <p:nvPr/>
        </p:nvGrpSpPr>
        <p:grpSpPr>
          <a:xfrm rot="0">
            <a:off x="17520496" y="520484"/>
            <a:ext cx="2088165" cy="2088165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-1498755" y="7544874"/>
            <a:ext cx="2088165" cy="208816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545451" y="714894"/>
            <a:ext cx="14224131" cy="57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80"/>
              </a:lnSpc>
            </a:pPr>
            <a:r>
              <a:rPr lang="en-US" sz="3415" b="1">
                <a:solidFill>
                  <a:srgbClr val="104F55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PRINCIPAIS CAUSAS DA OCIOSIDADE</a:t>
            </a:r>
            <a:endParaRPr lang="en-US" sz="3415" b="1">
              <a:solidFill>
                <a:srgbClr val="104F55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7260355" y="9147263"/>
            <a:ext cx="551750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5</a:t>
            </a:r>
            <a:endParaRPr lang="en-US" sz="6300" b="1">
              <a:solidFill>
                <a:srgbClr val="0097B2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523703" y="5219700"/>
            <a:ext cx="15965602" cy="967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 algn="l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Problemas logísticos</a:t>
            </a:r>
            <a:r>
              <a:rPr lang="en-US" sz="2800" b="1">
                <a:solidFill>
                  <a:srgbClr val="0000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: Atrasos no recebimento de peças ou ferramentas podem impedir o início de um serviço, resultando em boxes parados.</a:t>
            </a:r>
            <a:endParaRPr lang="en-US" sz="2800" b="1">
              <a:solidFill>
                <a:srgbClr val="000000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-16154062" y="6846570"/>
            <a:ext cx="15965602" cy="1462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 algn="l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0097B2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Falhas na gestão de agendamentos</a:t>
            </a:r>
            <a:r>
              <a:rPr lang="en-US" sz="2800" b="1">
                <a:solidFill>
                  <a:srgbClr val="000000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: Se os serviços não são agendados de forma eficiente ou em quantidades insuficientes, pode ocorrer um intervalo em que nenhum veículo esteja disponível para ser atendido.</a:t>
            </a:r>
            <a:endParaRPr lang="en-US" sz="2800" b="1">
              <a:solidFill>
                <a:srgbClr val="000000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554183" y="3238500"/>
            <a:ext cx="15965602" cy="1462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 algn="l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0097B2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Capacidade subutilizada:</a:t>
            </a:r>
            <a:r>
              <a:rPr lang="en-US" sz="2800" b="1">
                <a:solidFill>
                  <a:srgbClr val="000000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 Algumas oficinas possuem mais boxes do que conseguem operar adequadamente devido a uma falta de mão de obra ou infraestrutura.</a:t>
            </a:r>
            <a:endParaRPr lang="en-US" sz="2800" b="1">
              <a:solidFill>
                <a:srgbClr val="000000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88985" y="6678279"/>
            <a:ext cx="5160042" cy="5160042"/>
          </a:xfrm>
          <a:custGeom>
            <a:avLst/>
            <a:gdLst/>
            <a:ahLst/>
            <a:cxnLst/>
            <a:rect l="l" t="t" r="r" b="b"/>
            <a:pathLst>
              <a:path w="5160042" h="5160042">
                <a:moveTo>
                  <a:pt x="0" y="0"/>
                </a:moveTo>
                <a:lnTo>
                  <a:pt x="5160042" y="0"/>
                </a:lnTo>
                <a:lnTo>
                  <a:pt x="5160042" y="5160042"/>
                </a:lnTo>
                <a:lnTo>
                  <a:pt x="0" y="516004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-1745719" y="8725517"/>
            <a:ext cx="3491438" cy="3122967"/>
            <a:chOff x="0" y="0"/>
            <a:chExt cx="9087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08700" cy="812800"/>
            </a:xfrm>
            <a:custGeom>
              <a:avLst/>
              <a:gdLst/>
              <a:ahLst/>
              <a:cxnLst/>
              <a:rect l="l" t="t" r="r" b="b"/>
              <a:pathLst>
                <a:path w="908700" h="8128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15360148" y="-2923420"/>
            <a:ext cx="4903912" cy="490391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14725500" y="-1059465"/>
            <a:ext cx="2088165" cy="208816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554183" y="1714569"/>
            <a:ext cx="15965602" cy="967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 algn="l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Demanda irregular</a:t>
            </a:r>
            <a:r>
              <a:rPr lang="en-US" sz="2800" b="1">
                <a:solidFill>
                  <a:srgbClr val="0000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: A demanda por serviços em oficinas pode variar, e quando há períodos de baixa procura, os boxes ficam ociosos</a:t>
            </a:r>
            <a:r>
              <a:rPr lang="en-US" sz="2800" b="1">
                <a:solidFill>
                  <a:srgbClr val="0000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.</a:t>
            </a:r>
            <a:endParaRPr lang="en-US" sz="2800" b="1">
              <a:solidFill>
                <a:srgbClr val="000000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grpSp>
        <p:nvGrpSpPr>
          <p:cNvPr id="13" name="Group 13"/>
          <p:cNvGrpSpPr/>
          <p:nvPr/>
        </p:nvGrpSpPr>
        <p:grpSpPr>
          <a:xfrm rot="0">
            <a:off x="17520496" y="520484"/>
            <a:ext cx="2088165" cy="2088165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-1498755" y="7544874"/>
            <a:ext cx="2088165" cy="208816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545451" y="714894"/>
            <a:ext cx="14224131" cy="57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80"/>
              </a:lnSpc>
            </a:pPr>
            <a:r>
              <a:rPr lang="en-US" sz="3415" b="1">
                <a:solidFill>
                  <a:srgbClr val="104F55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PRINCIPAIS CAUSAS DA OCIOSIDADE</a:t>
            </a:r>
            <a:endParaRPr lang="en-US" sz="3415" b="1">
              <a:solidFill>
                <a:srgbClr val="104F55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7260355" y="9147263"/>
            <a:ext cx="551750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5</a:t>
            </a:r>
            <a:endParaRPr lang="en-US" sz="6300" b="1">
              <a:solidFill>
                <a:srgbClr val="0097B2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545293" y="5372100"/>
            <a:ext cx="15965602" cy="967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 algn="l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Problemas logísticos</a:t>
            </a:r>
            <a:r>
              <a:rPr lang="en-US" sz="2800" b="1">
                <a:solidFill>
                  <a:srgbClr val="0000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: Atrasos no recebimento de peças ou ferramentas podem impedir o início de um serviço, resultando em boxes parados.</a:t>
            </a:r>
            <a:endParaRPr lang="en-US" sz="2800" b="1">
              <a:solidFill>
                <a:srgbClr val="000000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599903" y="6896100"/>
            <a:ext cx="15965602" cy="1462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 algn="l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0097B2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Falhas na gestão de agendamentos</a:t>
            </a:r>
            <a:r>
              <a:rPr lang="en-US" sz="2800" b="1">
                <a:solidFill>
                  <a:srgbClr val="000000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: Se os serviços não são agendados de forma eficiente ou em quantidades insuficientes, pode ocorrer um intervalo em que nenhum veículo esteja disponível para ser atendido.</a:t>
            </a:r>
            <a:endParaRPr lang="en-US" sz="2800" b="1">
              <a:solidFill>
                <a:srgbClr val="000000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554183" y="3238500"/>
            <a:ext cx="15965602" cy="1462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 algn="l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0097B2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Capacidade subutilizada:</a:t>
            </a:r>
            <a:r>
              <a:rPr lang="en-US" sz="2800" b="1">
                <a:solidFill>
                  <a:srgbClr val="000000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 Algumas oficinas possuem mais boxes do que conseguem operar adequadamente devido a uma falta de mão de obra ou infraestrutura.</a:t>
            </a:r>
            <a:endParaRPr lang="en-US" sz="2800" b="1">
              <a:solidFill>
                <a:srgbClr val="000000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25827" y="4608605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5"/>
                </a:lnTo>
                <a:lnTo>
                  <a:pt x="0" y="1167702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8999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6733222" y="-2490985"/>
            <a:ext cx="3952120" cy="395212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-5226795" y="8742644"/>
            <a:ext cx="8755470" cy="875547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15689139" y="-1508662"/>
            <a:ext cx="2088165" cy="208816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2" name="Freeform 12"/>
          <p:cNvSpPr/>
          <p:nvPr/>
        </p:nvSpPr>
        <p:spPr>
          <a:xfrm>
            <a:off x="369156" y="2827923"/>
            <a:ext cx="7575189" cy="5839782"/>
          </a:xfrm>
          <a:custGeom>
            <a:avLst/>
            <a:gdLst/>
            <a:ahLst/>
            <a:cxnLst/>
            <a:rect l="l" t="t" r="r" b="b"/>
            <a:pathLst>
              <a:path w="7575189" h="5839782">
                <a:moveTo>
                  <a:pt x="0" y="0"/>
                </a:moveTo>
                <a:lnTo>
                  <a:pt x="7575189" y="0"/>
                </a:lnTo>
                <a:lnTo>
                  <a:pt x="7575189" y="5839782"/>
                </a:lnTo>
                <a:lnTo>
                  <a:pt x="0" y="58397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1602220">
            <a:off x="3465340" y="486147"/>
            <a:ext cx="4589104" cy="3924135"/>
          </a:xfrm>
          <a:custGeom>
            <a:avLst/>
            <a:gdLst/>
            <a:ahLst/>
            <a:cxnLst/>
            <a:rect l="l" t="t" r="r" b="b"/>
            <a:pathLst>
              <a:path w="4589104" h="3924135">
                <a:moveTo>
                  <a:pt x="0" y="0"/>
                </a:moveTo>
                <a:lnTo>
                  <a:pt x="4589104" y="0"/>
                </a:lnTo>
                <a:lnTo>
                  <a:pt x="4589104" y="3924135"/>
                </a:lnTo>
                <a:lnTo>
                  <a:pt x="0" y="39241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3687012" y="1478569"/>
            <a:ext cx="3829892" cy="969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80"/>
              </a:lnSpc>
            </a:pPr>
            <a:r>
              <a:rPr lang="en-US" sz="5700" b="1">
                <a:solidFill>
                  <a:srgbClr val="0CB5A3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SOLUÇÃO</a:t>
            </a:r>
            <a:endParaRPr lang="en-US" sz="5700" b="1">
              <a:solidFill>
                <a:srgbClr val="0CB5A3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144000" y="2761248"/>
            <a:ext cx="8372903" cy="5981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40"/>
              </a:lnSpc>
            </a:pPr>
            <a:r>
              <a:rPr lang="en-US" sz="3385" b="1">
                <a:solidFill>
                  <a:srgbClr val="104F55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Utilizar sensores de bloqueio em cada um dos boxes de serviço da oficina cliente, para que a partir desse monitoramento de presença ou da falta dela, tenhamos uma melhora na eficiência operacional e na otimização dos processos com base nos dados recolhidos (indicadores KPis) e apresentados para o cliente.</a:t>
            </a:r>
            <a:endParaRPr lang="en-US" sz="3385" b="1">
              <a:solidFill>
                <a:srgbClr val="104F55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7259300" y="9114119"/>
            <a:ext cx="551750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6</a:t>
            </a:r>
            <a:endParaRPr lang="en-US" sz="6300" b="1">
              <a:solidFill>
                <a:srgbClr val="0097B2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01282" y="1866811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8999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6464340" y="-2771020"/>
            <a:ext cx="3952120" cy="395212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-4783807" y="7493868"/>
            <a:ext cx="9567614" cy="956761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-868241" y="-590080"/>
            <a:ext cx="2088165" cy="208816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8" name="Group 18"/>
          <p:cNvGrpSpPr/>
          <p:nvPr/>
        </p:nvGrpSpPr>
        <p:grpSpPr>
          <a:xfrm rot="0">
            <a:off x="13610569" y="8022999"/>
            <a:ext cx="3858938" cy="1242562"/>
            <a:chOff x="0" y="0"/>
            <a:chExt cx="1220036" cy="39284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20036" cy="392847"/>
            </a:xfrm>
            <a:custGeom>
              <a:avLst/>
              <a:gdLst/>
              <a:ahLst/>
              <a:cxnLst/>
              <a:rect l="l" t="t" r="r" b="b"/>
              <a:pathLst>
                <a:path w="1220036" h="392847">
                  <a:moveTo>
                    <a:pt x="0" y="0"/>
                  </a:moveTo>
                  <a:lnTo>
                    <a:pt x="1220036" y="0"/>
                  </a:lnTo>
                  <a:lnTo>
                    <a:pt x="1220036" y="392847"/>
                  </a:lnTo>
                  <a:lnTo>
                    <a:pt x="0" y="392847"/>
                  </a:lnTo>
                  <a:close/>
                </a:path>
              </a:pathLst>
            </a:custGeom>
            <a:solidFill>
              <a:srgbClr val="EBEBEB"/>
            </a:solidFill>
            <a:ln w="95250" cap="sq">
              <a:solidFill>
                <a:srgbClr val="0CB5A3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19050"/>
              <a:ext cx="1220036" cy="411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90"/>
                </a:lnSpc>
              </a:pPr>
            </a:p>
          </p:txBody>
        </p:sp>
      </p:grpSp>
      <p:sp>
        <p:nvSpPr>
          <p:cNvPr id="74" name="TextBox 74"/>
          <p:cNvSpPr txBox="1"/>
          <p:nvPr/>
        </p:nvSpPr>
        <p:spPr>
          <a:xfrm>
            <a:off x="5210226" y="895350"/>
            <a:ext cx="8868728" cy="1035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05"/>
              </a:lnSpc>
            </a:pPr>
            <a:r>
              <a:rPr lang="en-US" sz="5935">
                <a:solidFill>
                  <a:srgbClr val="0CB5A3"/>
                </a:solidFill>
                <a:latin typeface="Lovelo" panose="02000000000000000000"/>
                <a:ea typeface="Lovelo" panose="02000000000000000000"/>
                <a:cs typeface="Lovelo" panose="02000000000000000000"/>
                <a:sym typeface="Lovelo" panose="02000000000000000000"/>
              </a:rPr>
              <a:t>Diagrama de Solução</a:t>
            </a:r>
            <a:endParaRPr lang="en-US" sz="5935">
              <a:solidFill>
                <a:srgbClr val="0CB5A3"/>
              </a:solidFill>
              <a:latin typeface="Lovelo" panose="02000000000000000000"/>
              <a:ea typeface="Lovelo" panose="02000000000000000000"/>
              <a:cs typeface="Lovelo" panose="02000000000000000000"/>
              <a:sym typeface="Lovelo" panose="02000000000000000000"/>
            </a:endParaRPr>
          </a:p>
        </p:txBody>
      </p:sp>
      <p:grpSp>
        <p:nvGrpSpPr>
          <p:cNvPr id="97" name="Grupo 96"/>
          <p:cNvGrpSpPr/>
          <p:nvPr/>
        </p:nvGrpSpPr>
        <p:grpSpPr>
          <a:xfrm>
            <a:off x="721995" y="2034540"/>
            <a:ext cx="16769080" cy="7180580"/>
            <a:chOff x="1196" y="3129"/>
            <a:chExt cx="26408" cy="11308"/>
          </a:xfrm>
        </p:grpSpPr>
        <p:grpSp>
          <p:nvGrpSpPr>
            <p:cNvPr id="12" name="Group 12"/>
            <p:cNvGrpSpPr/>
            <p:nvPr/>
          </p:nvGrpSpPr>
          <p:grpSpPr>
            <a:xfrm rot="0">
              <a:off x="19176" y="7444"/>
              <a:ext cx="8428" cy="4970"/>
              <a:chOff x="0" y="0"/>
              <a:chExt cx="1430441" cy="84344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430441" cy="843441"/>
              </a:xfrm>
              <a:custGeom>
                <a:avLst/>
                <a:gdLst/>
                <a:ahLst/>
                <a:cxnLst/>
                <a:rect l="l" t="t" r="r" b="b"/>
                <a:pathLst>
                  <a:path w="1430441" h="843441">
                    <a:moveTo>
                      <a:pt x="0" y="0"/>
                    </a:moveTo>
                    <a:lnTo>
                      <a:pt x="1430441" y="0"/>
                    </a:lnTo>
                    <a:lnTo>
                      <a:pt x="1430441" y="843441"/>
                    </a:lnTo>
                    <a:lnTo>
                      <a:pt x="0" y="843441"/>
                    </a:lnTo>
                    <a:close/>
                  </a:path>
                </a:pathLst>
              </a:custGeom>
              <a:solidFill>
                <a:srgbClr val="0CB5A3"/>
              </a:solidFill>
              <a:ln cap="sq">
                <a:noFill/>
                <a:prstDash val="lgDash"/>
                <a:miter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9050"/>
                <a:ext cx="1430441" cy="8624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0">
              <a:off x="1196" y="7367"/>
              <a:ext cx="8487" cy="5010"/>
              <a:chOff x="0" y="0"/>
              <a:chExt cx="1440304" cy="850202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440304" cy="850202"/>
              </a:xfrm>
              <a:custGeom>
                <a:avLst/>
                <a:gdLst/>
                <a:ahLst/>
                <a:cxnLst/>
                <a:rect l="l" t="t" r="r" b="b"/>
                <a:pathLst>
                  <a:path w="1440304" h="850202">
                    <a:moveTo>
                      <a:pt x="0" y="0"/>
                    </a:moveTo>
                    <a:lnTo>
                      <a:pt x="1440304" y="0"/>
                    </a:lnTo>
                    <a:lnTo>
                      <a:pt x="1440304" y="850202"/>
                    </a:lnTo>
                    <a:lnTo>
                      <a:pt x="0" y="850202"/>
                    </a:lnTo>
                    <a:close/>
                  </a:path>
                </a:pathLst>
              </a:custGeom>
              <a:solidFill>
                <a:srgbClr val="0CB5A3"/>
              </a:solidFill>
              <a:ln w="123825" cap="sq">
                <a:solidFill>
                  <a:srgbClr val="0CB5A3"/>
                </a:solidFill>
                <a:prstDash val="solid"/>
                <a:miter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19050"/>
                <a:ext cx="1440304" cy="8692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 rot="0">
              <a:off x="10454" y="4932"/>
              <a:ext cx="7905" cy="4705"/>
              <a:chOff x="0" y="0"/>
              <a:chExt cx="1341531" cy="798436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341531" cy="798436"/>
              </a:xfrm>
              <a:custGeom>
                <a:avLst/>
                <a:gdLst/>
                <a:ahLst/>
                <a:cxnLst/>
                <a:rect l="l" t="t" r="r" b="b"/>
                <a:pathLst>
                  <a:path w="1341531" h="798436">
                    <a:moveTo>
                      <a:pt x="0" y="0"/>
                    </a:moveTo>
                    <a:lnTo>
                      <a:pt x="1341531" y="0"/>
                    </a:lnTo>
                    <a:lnTo>
                      <a:pt x="1341531" y="798436"/>
                    </a:lnTo>
                    <a:lnTo>
                      <a:pt x="0" y="798436"/>
                    </a:lnTo>
                    <a:close/>
                  </a:path>
                </a:pathLst>
              </a:custGeom>
              <a:solidFill>
                <a:srgbClr val="0CB5A3"/>
              </a:solidFill>
              <a:ln w="133350" cap="sq">
                <a:solidFill>
                  <a:srgbClr val="0CB5A3"/>
                </a:solidFill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19050"/>
                <a:ext cx="1341531" cy="81748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 rot="0">
              <a:off x="11407" y="6008"/>
              <a:ext cx="2186" cy="2717"/>
              <a:chOff x="0" y="0"/>
              <a:chExt cx="371014" cy="461085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371014" cy="461085"/>
              </a:xfrm>
              <a:custGeom>
                <a:avLst/>
                <a:gdLst/>
                <a:ahLst/>
                <a:cxnLst/>
                <a:rect l="l" t="t" r="r" b="b"/>
                <a:pathLst>
                  <a:path w="371014" h="461085">
                    <a:moveTo>
                      <a:pt x="0" y="0"/>
                    </a:moveTo>
                    <a:lnTo>
                      <a:pt x="371014" y="0"/>
                    </a:lnTo>
                    <a:lnTo>
                      <a:pt x="371014" y="461085"/>
                    </a:lnTo>
                    <a:lnTo>
                      <a:pt x="0" y="46108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19050"/>
                <a:ext cx="371014" cy="4801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 rot="0">
              <a:off x="14789" y="5617"/>
              <a:ext cx="2924" cy="3521"/>
              <a:chOff x="0" y="0"/>
              <a:chExt cx="496217" cy="597555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496217" cy="597555"/>
              </a:xfrm>
              <a:custGeom>
                <a:avLst/>
                <a:gdLst/>
                <a:ahLst/>
                <a:cxnLst/>
                <a:rect l="l" t="t" r="r" b="b"/>
                <a:pathLst>
                  <a:path w="496217" h="597555">
                    <a:moveTo>
                      <a:pt x="0" y="0"/>
                    </a:moveTo>
                    <a:lnTo>
                      <a:pt x="496217" y="0"/>
                    </a:lnTo>
                    <a:lnTo>
                      <a:pt x="496217" y="597555"/>
                    </a:lnTo>
                    <a:lnTo>
                      <a:pt x="0" y="59755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19050"/>
                <a:ext cx="496217" cy="61660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sp>
          <p:nvSpPr>
            <p:cNvPr id="30" name="Freeform 30"/>
            <p:cNvSpPr/>
            <p:nvPr/>
          </p:nvSpPr>
          <p:spPr>
            <a:xfrm>
              <a:off x="21086" y="6677"/>
              <a:ext cx="4608" cy="1215"/>
            </a:xfrm>
            <a:custGeom>
              <a:avLst/>
              <a:gdLst/>
              <a:ahLst/>
              <a:cxnLst/>
              <a:rect l="l" t="t" r="r" b="b"/>
              <a:pathLst>
                <a:path w="2926083" h="771422">
                  <a:moveTo>
                    <a:pt x="0" y="0"/>
                  </a:moveTo>
                  <a:lnTo>
                    <a:pt x="2926084" y="0"/>
                  </a:lnTo>
                  <a:lnTo>
                    <a:pt x="2926084" y="771422"/>
                  </a:lnTo>
                  <a:lnTo>
                    <a:pt x="0" y="7714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31" name="Group 31"/>
            <p:cNvGrpSpPr/>
            <p:nvPr/>
          </p:nvGrpSpPr>
          <p:grpSpPr>
            <a:xfrm rot="0">
              <a:off x="10906" y="5617"/>
              <a:ext cx="3218" cy="3521"/>
              <a:chOff x="0" y="0"/>
              <a:chExt cx="546153" cy="597555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546153" cy="597555"/>
              </a:xfrm>
              <a:custGeom>
                <a:avLst/>
                <a:gdLst/>
                <a:ahLst/>
                <a:cxnLst/>
                <a:rect l="l" t="t" r="r" b="b"/>
                <a:pathLst>
                  <a:path w="546153" h="597555">
                    <a:moveTo>
                      <a:pt x="0" y="0"/>
                    </a:moveTo>
                    <a:lnTo>
                      <a:pt x="546153" y="0"/>
                    </a:lnTo>
                    <a:lnTo>
                      <a:pt x="546153" y="597555"/>
                    </a:lnTo>
                    <a:lnTo>
                      <a:pt x="0" y="59755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68C8"/>
                </a:solidFill>
                <a:prstDash val="lgDash"/>
                <a:miter/>
              </a:ln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-19050"/>
                <a:ext cx="546153" cy="61660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sp>
          <p:nvSpPr>
            <p:cNvPr id="34" name="Freeform 34"/>
            <p:cNvSpPr/>
            <p:nvPr/>
          </p:nvSpPr>
          <p:spPr>
            <a:xfrm>
              <a:off x="16124" y="5898"/>
              <a:ext cx="1257" cy="1537"/>
            </a:xfrm>
            <a:custGeom>
              <a:avLst/>
              <a:gdLst/>
              <a:ahLst/>
              <a:cxnLst/>
              <a:rect l="l" t="t" r="r" b="b"/>
              <a:pathLst>
                <a:path w="797915" h="975711">
                  <a:moveTo>
                    <a:pt x="0" y="0"/>
                  </a:moveTo>
                  <a:lnTo>
                    <a:pt x="797915" y="0"/>
                  </a:lnTo>
                  <a:lnTo>
                    <a:pt x="797915" y="975711"/>
                  </a:lnTo>
                  <a:lnTo>
                    <a:pt x="0" y="9757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35" name="Freeform 35"/>
            <p:cNvSpPr/>
            <p:nvPr/>
          </p:nvSpPr>
          <p:spPr>
            <a:xfrm>
              <a:off x="15255" y="6008"/>
              <a:ext cx="933" cy="1316"/>
            </a:xfrm>
            <a:custGeom>
              <a:avLst/>
              <a:gdLst/>
              <a:ahLst/>
              <a:cxnLst/>
              <a:rect l="l" t="t" r="r" b="b"/>
              <a:pathLst>
                <a:path w="592700" h="835859">
                  <a:moveTo>
                    <a:pt x="0" y="0"/>
                  </a:moveTo>
                  <a:lnTo>
                    <a:pt x="592700" y="0"/>
                  </a:lnTo>
                  <a:lnTo>
                    <a:pt x="592700" y="835859"/>
                  </a:lnTo>
                  <a:lnTo>
                    <a:pt x="0" y="8358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" name="Freeform 36"/>
            <p:cNvSpPr/>
            <p:nvPr/>
          </p:nvSpPr>
          <p:spPr>
            <a:xfrm>
              <a:off x="15298" y="7419"/>
              <a:ext cx="848" cy="1402"/>
            </a:xfrm>
            <a:custGeom>
              <a:avLst/>
              <a:gdLst/>
              <a:ahLst/>
              <a:cxnLst/>
              <a:rect l="l" t="t" r="r" b="b"/>
              <a:pathLst>
                <a:path w="538782" h="890485">
                  <a:moveTo>
                    <a:pt x="0" y="0"/>
                  </a:moveTo>
                  <a:lnTo>
                    <a:pt x="538782" y="0"/>
                  </a:lnTo>
                  <a:lnTo>
                    <a:pt x="538782" y="890485"/>
                  </a:lnTo>
                  <a:lnTo>
                    <a:pt x="0" y="890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87517" r="-76926"/>
              </a:stretch>
            </a:blipFill>
          </p:spPr>
        </p:sp>
        <p:sp>
          <p:nvSpPr>
            <p:cNvPr id="37" name="Freeform 37"/>
            <p:cNvSpPr/>
            <p:nvPr/>
          </p:nvSpPr>
          <p:spPr>
            <a:xfrm>
              <a:off x="10688" y="5282"/>
              <a:ext cx="840" cy="840"/>
            </a:xfrm>
            <a:custGeom>
              <a:avLst/>
              <a:gdLst/>
              <a:ahLst/>
              <a:cxnLst/>
              <a:rect l="l" t="t" r="r" b="b"/>
              <a:pathLst>
                <a:path w="533332" h="533332">
                  <a:moveTo>
                    <a:pt x="0" y="0"/>
                  </a:moveTo>
                  <a:lnTo>
                    <a:pt x="533332" y="0"/>
                  </a:lnTo>
                  <a:lnTo>
                    <a:pt x="533332" y="533332"/>
                  </a:lnTo>
                  <a:lnTo>
                    <a:pt x="0" y="5333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" name="Freeform 38"/>
            <p:cNvSpPr/>
            <p:nvPr/>
          </p:nvSpPr>
          <p:spPr>
            <a:xfrm>
              <a:off x="3436" y="6578"/>
              <a:ext cx="3810" cy="1004"/>
            </a:xfrm>
            <a:custGeom>
              <a:avLst/>
              <a:gdLst/>
              <a:ahLst/>
              <a:cxnLst/>
              <a:rect l="l" t="t" r="r" b="b"/>
              <a:pathLst>
                <a:path w="2419229" h="637797">
                  <a:moveTo>
                    <a:pt x="0" y="0"/>
                  </a:moveTo>
                  <a:lnTo>
                    <a:pt x="2419229" y="0"/>
                  </a:lnTo>
                  <a:lnTo>
                    <a:pt x="2419229" y="637797"/>
                  </a:lnTo>
                  <a:lnTo>
                    <a:pt x="0" y="637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39" name="Group 39"/>
            <p:cNvGrpSpPr/>
            <p:nvPr/>
          </p:nvGrpSpPr>
          <p:grpSpPr>
            <a:xfrm rot="0">
              <a:off x="1546" y="8326"/>
              <a:ext cx="3893" cy="3054"/>
              <a:chOff x="0" y="0"/>
              <a:chExt cx="3296425" cy="2585471"/>
            </a:xfrm>
          </p:grpSpPr>
          <p:grpSp>
            <p:nvGrpSpPr>
              <p:cNvPr id="40" name="Group 40"/>
              <p:cNvGrpSpPr/>
              <p:nvPr/>
            </p:nvGrpSpPr>
            <p:grpSpPr>
              <a:xfrm rot="0">
                <a:off x="64" y="0"/>
                <a:ext cx="3296296" cy="2585389"/>
                <a:chOff x="0" y="0"/>
                <a:chExt cx="1134487" cy="889814"/>
              </a:xfrm>
            </p:grpSpPr>
            <p:sp>
              <p:nvSpPr>
                <p:cNvPr id="41" name="Freeform 41"/>
                <p:cNvSpPr/>
                <p:nvPr/>
              </p:nvSpPr>
              <p:spPr>
                <a:xfrm>
                  <a:off x="0" y="0"/>
                  <a:ext cx="1134487" cy="889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487" h="889814">
                      <a:moveTo>
                        <a:pt x="0" y="0"/>
                      </a:moveTo>
                      <a:lnTo>
                        <a:pt x="1134487" y="0"/>
                      </a:lnTo>
                      <a:lnTo>
                        <a:pt x="1134487" y="889814"/>
                      </a:lnTo>
                      <a:lnTo>
                        <a:pt x="0" y="889814"/>
                      </a:lnTo>
                      <a:close/>
                    </a:path>
                  </a:pathLst>
                </a:custGeom>
                <a:solidFill>
                  <a:srgbClr val="F0F0F0"/>
                </a:solidFill>
              </p:spPr>
            </p:sp>
            <p:sp>
              <p:nvSpPr>
                <p:cNvPr id="42" name="TextBox 42"/>
                <p:cNvSpPr txBox="1"/>
                <p:nvPr/>
              </p:nvSpPr>
              <p:spPr>
                <a:xfrm>
                  <a:off x="0" y="-19050"/>
                  <a:ext cx="1134487" cy="908864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1890"/>
                    </a:lnSpc>
                  </a:pPr>
                </a:p>
              </p:txBody>
            </p:sp>
          </p:grpSp>
          <p:sp>
            <p:nvSpPr>
              <p:cNvPr id="43" name="Freeform 43"/>
              <p:cNvSpPr/>
              <p:nvPr/>
            </p:nvSpPr>
            <p:spPr>
              <a:xfrm>
                <a:off x="61916" y="1611382"/>
                <a:ext cx="637488" cy="576551"/>
              </a:xfrm>
              <a:custGeom>
                <a:avLst/>
                <a:gdLst/>
                <a:ahLst/>
                <a:cxnLst/>
                <a:rect l="l" t="t" r="r" b="b"/>
                <a:pathLst>
                  <a:path w="637488" h="576551">
                    <a:moveTo>
                      <a:pt x="0" y="0"/>
                    </a:moveTo>
                    <a:lnTo>
                      <a:pt x="637488" y="0"/>
                    </a:lnTo>
                    <a:lnTo>
                      <a:pt x="637488" y="576551"/>
                    </a:lnTo>
                    <a:lnTo>
                      <a:pt x="0" y="5765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</p:sp>
          <p:sp>
            <p:nvSpPr>
              <p:cNvPr id="44" name="Freeform 44"/>
              <p:cNvSpPr/>
              <p:nvPr/>
            </p:nvSpPr>
            <p:spPr>
              <a:xfrm>
                <a:off x="894101" y="1611382"/>
                <a:ext cx="637488" cy="576551"/>
              </a:xfrm>
              <a:custGeom>
                <a:avLst/>
                <a:gdLst/>
                <a:ahLst/>
                <a:cxnLst/>
                <a:rect l="l" t="t" r="r" b="b"/>
                <a:pathLst>
                  <a:path w="637488" h="576551">
                    <a:moveTo>
                      <a:pt x="0" y="0"/>
                    </a:moveTo>
                    <a:lnTo>
                      <a:pt x="637488" y="0"/>
                    </a:lnTo>
                    <a:lnTo>
                      <a:pt x="637488" y="576551"/>
                    </a:lnTo>
                    <a:lnTo>
                      <a:pt x="0" y="5765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</p:sp>
          <p:sp>
            <p:nvSpPr>
              <p:cNvPr id="45" name="Freeform 45"/>
              <p:cNvSpPr/>
              <p:nvPr/>
            </p:nvSpPr>
            <p:spPr>
              <a:xfrm>
                <a:off x="1735680" y="1611382"/>
                <a:ext cx="637488" cy="576551"/>
              </a:xfrm>
              <a:custGeom>
                <a:avLst/>
                <a:gdLst/>
                <a:ahLst/>
                <a:cxnLst/>
                <a:rect l="l" t="t" r="r" b="b"/>
                <a:pathLst>
                  <a:path w="637488" h="576551">
                    <a:moveTo>
                      <a:pt x="0" y="0"/>
                    </a:moveTo>
                    <a:lnTo>
                      <a:pt x="637488" y="0"/>
                    </a:lnTo>
                    <a:lnTo>
                      <a:pt x="637488" y="576551"/>
                    </a:lnTo>
                    <a:lnTo>
                      <a:pt x="0" y="5765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2570848" y="1611382"/>
                <a:ext cx="637488" cy="576551"/>
              </a:xfrm>
              <a:custGeom>
                <a:avLst/>
                <a:gdLst/>
                <a:ahLst/>
                <a:cxnLst/>
                <a:rect l="l" t="t" r="r" b="b"/>
                <a:pathLst>
                  <a:path w="637488" h="576551">
                    <a:moveTo>
                      <a:pt x="0" y="0"/>
                    </a:moveTo>
                    <a:lnTo>
                      <a:pt x="637487" y="0"/>
                    </a:lnTo>
                    <a:lnTo>
                      <a:pt x="637487" y="576551"/>
                    </a:lnTo>
                    <a:lnTo>
                      <a:pt x="0" y="5765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</p:sp>
          <p:sp>
            <p:nvSpPr>
              <p:cNvPr id="47" name="AutoShape 47"/>
              <p:cNvSpPr/>
              <p:nvPr/>
            </p:nvSpPr>
            <p:spPr>
              <a:xfrm>
                <a:off x="794160" y="0"/>
                <a:ext cx="0" cy="2585471"/>
              </a:xfrm>
              <a:prstGeom prst="line">
                <a:avLst/>
              </a:prstGeom>
              <a:ln w="29156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48" name="AutoShape 48"/>
              <p:cNvSpPr/>
              <p:nvPr/>
            </p:nvSpPr>
            <p:spPr>
              <a:xfrm>
                <a:off x="1633634" y="0"/>
                <a:ext cx="0" cy="2585471"/>
              </a:xfrm>
              <a:prstGeom prst="line">
                <a:avLst/>
              </a:prstGeom>
              <a:ln w="29156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49" name="Freeform 49"/>
              <p:cNvSpPr/>
              <p:nvPr/>
            </p:nvSpPr>
            <p:spPr>
              <a:xfrm>
                <a:off x="1337856" y="454808"/>
                <a:ext cx="591557" cy="586054"/>
              </a:xfrm>
              <a:custGeom>
                <a:avLst/>
                <a:gdLst/>
                <a:ahLst/>
                <a:cxnLst/>
                <a:rect l="l" t="t" r="r" b="b"/>
                <a:pathLst>
                  <a:path w="591557" h="586054">
                    <a:moveTo>
                      <a:pt x="0" y="0"/>
                    </a:moveTo>
                    <a:lnTo>
                      <a:pt x="591557" y="0"/>
                    </a:lnTo>
                    <a:lnTo>
                      <a:pt x="591557" y="586054"/>
                    </a:lnTo>
                    <a:lnTo>
                      <a:pt x="0" y="586054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</p:spPr>
          </p:sp>
          <p:sp>
            <p:nvSpPr>
              <p:cNvPr id="50" name="AutoShape 50"/>
              <p:cNvSpPr/>
              <p:nvPr/>
            </p:nvSpPr>
            <p:spPr>
              <a:xfrm>
                <a:off x="2468802" y="0"/>
                <a:ext cx="0" cy="2585471"/>
              </a:xfrm>
              <a:prstGeom prst="line">
                <a:avLst/>
              </a:prstGeom>
              <a:ln w="29156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1" name="AutoShape 51"/>
              <p:cNvSpPr/>
              <p:nvPr/>
            </p:nvSpPr>
            <p:spPr>
              <a:xfrm flipH="1">
                <a:off x="64" y="350446"/>
                <a:ext cx="3296296" cy="14578"/>
              </a:xfrm>
              <a:prstGeom prst="line">
                <a:avLst/>
              </a:prstGeom>
              <a:ln w="29156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grpSp>
          <p:nvGrpSpPr>
            <p:cNvPr id="52" name="Group 52"/>
            <p:cNvGrpSpPr/>
            <p:nvPr/>
          </p:nvGrpSpPr>
          <p:grpSpPr>
            <a:xfrm rot="0">
              <a:off x="5958" y="8326"/>
              <a:ext cx="3356" cy="3118"/>
              <a:chOff x="0" y="0"/>
              <a:chExt cx="569597" cy="529122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569597" cy="529122"/>
              </a:xfrm>
              <a:custGeom>
                <a:avLst/>
                <a:gdLst/>
                <a:ahLst/>
                <a:cxnLst/>
                <a:rect l="l" t="t" r="r" b="b"/>
                <a:pathLst>
                  <a:path w="569597" h="529122">
                    <a:moveTo>
                      <a:pt x="0" y="0"/>
                    </a:moveTo>
                    <a:lnTo>
                      <a:pt x="569597" y="0"/>
                    </a:lnTo>
                    <a:lnTo>
                      <a:pt x="569597" y="529122"/>
                    </a:lnTo>
                    <a:lnTo>
                      <a:pt x="0" y="529122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0" y="-19050"/>
                <a:ext cx="569597" cy="5481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 rot="0">
              <a:off x="6617" y="8671"/>
              <a:ext cx="2002" cy="2428"/>
              <a:chOff x="0" y="0"/>
              <a:chExt cx="339761" cy="41206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339761" cy="412061"/>
              </a:xfrm>
              <a:custGeom>
                <a:avLst/>
                <a:gdLst/>
                <a:ahLst/>
                <a:cxnLst/>
                <a:rect l="l" t="t" r="r" b="b"/>
                <a:pathLst>
                  <a:path w="339761" h="412061">
                    <a:moveTo>
                      <a:pt x="0" y="0"/>
                    </a:moveTo>
                    <a:lnTo>
                      <a:pt x="339761" y="0"/>
                    </a:lnTo>
                    <a:lnTo>
                      <a:pt x="339761" y="412061"/>
                    </a:lnTo>
                    <a:lnTo>
                      <a:pt x="0" y="412061"/>
                    </a:lnTo>
                    <a:close/>
                  </a:path>
                </a:pathLst>
              </a:custGeom>
              <a:solidFill>
                <a:srgbClr val="006E53"/>
              </a:solidFill>
              <a:ln cap="sq">
                <a:noFill/>
                <a:prstDash val="lgDash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0" y="-19050"/>
                <a:ext cx="339761" cy="43111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sp>
          <p:nvSpPr>
            <p:cNvPr id="58" name="Freeform 58"/>
            <p:cNvSpPr/>
            <p:nvPr/>
          </p:nvSpPr>
          <p:spPr>
            <a:xfrm>
              <a:off x="6890" y="9643"/>
              <a:ext cx="1497" cy="419"/>
            </a:xfrm>
            <a:custGeom>
              <a:avLst/>
              <a:gdLst/>
              <a:ahLst/>
              <a:cxnLst/>
              <a:rect l="l" t="t" r="r" b="b"/>
              <a:pathLst>
                <a:path w="950572" h="266160">
                  <a:moveTo>
                    <a:pt x="0" y="0"/>
                  </a:moveTo>
                  <a:lnTo>
                    <a:pt x="950572" y="0"/>
                  </a:lnTo>
                  <a:lnTo>
                    <a:pt x="950572" y="266160"/>
                  </a:lnTo>
                  <a:lnTo>
                    <a:pt x="0" y="2661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9" name="Freeform 59"/>
            <p:cNvSpPr/>
            <p:nvPr/>
          </p:nvSpPr>
          <p:spPr>
            <a:xfrm>
              <a:off x="3628" y="9461"/>
              <a:ext cx="722" cy="454"/>
            </a:xfrm>
            <a:custGeom>
              <a:avLst/>
              <a:gdLst/>
              <a:ahLst/>
              <a:cxnLst/>
              <a:rect l="l" t="t" r="r" b="b"/>
              <a:pathLst>
                <a:path w="458582" h="288490">
                  <a:moveTo>
                    <a:pt x="0" y="0"/>
                  </a:moveTo>
                  <a:lnTo>
                    <a:pt x="458581" y="0"/>
                  </a:lnTo>
                  <a:lnTo>
                    <a:pt x="458581" y="288489"/>
                  </a:lnTo>
                  <a:lnTo>
                    <a:pt x="0" y="2884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0" name="Freeform 60"/>
            <p:cNvSpPr/>
            <p:nvPr/>
          </p:nvSpPr>
          <p:spPr>
            <a:xfrm rot="7956570">
              <a:off x="2653" y="9399"/>
              <a:ext cx="660" cy="587"/>
            </a:xfrm>
            <a:custGeom>
              <a:avLst/>
              <a:gdLst/>
              <a:ahLst/>
              <a:cxnLst/>
              <a:rect l="l" t="t" r="r" b="b"/>
              <a:pathLst>
                <a:path w="419062" h="372585">
                  <a:moveTo>
                    <a:pt x="0" y="0"/>
                  </a:moveTo>
                  <a:lnTo>
                    <a:pt x="419063" y="0"/>
                  </a:lnTo>
                  <a:lnTo>
                    <a:pt x="419063" y="372584"/>
                  </a:lnTo>
                  <a:lnTo>
                    <a:pt x="0" y="3725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1" name="Freeform 61"/>
            <p:cNvSpPr/>
            <p:nvPr/>
          </p:nvSpPr>
          <p:spPr>
            <a:xfrm>
              <a:off x="11895" y="6878"/>
              <a:ext cx="1238" cy="1545"/>
            </a:xfrm>
            <a:custGeom>
              <a:avLst/>
              <a:gdLst/>
              <a:ahLst/>
              <a:cxnLst/>
              <a:rect l="l" t="t" r="r" b="b"/>
              <a:pathLst>
                <a:path w="786421" h="980797">
                  <a:moveTo>
                    <a:pt x="0" y="0"/>
                  </a:moveTo>
                  <a:lnTo>
                    <a:pt x="786421" y="0"/>
                  </a:lnTo>
                  <a:lnTo>
                    <a:pt x="786421" y="980797"/>
                  </a:lnTo>
                  <a:lnTo>
                    <a:pt x="0" y="980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2" name="Freeform 62"/>
            <p:cNvSpPr/>
            <p:nvPr/>
          </p:nvSpPr>
          <p:spPr>
            <a:xfrm>
              <a:off x="9868" y="4293"/>
              <a:ext cx="1110" cy="1110"/>
            </a:xfrm>
            <a:custGeom>
              <a:avLst/>
              <a:gdLst/>
              <a:ahLst/>
              <a:cxnLst/>
              <a:rect l="l" t="t" r="r" b="b"/>
              <a:pathLst>
                <a:path w="705004" h="705004">
                  <a:moveTo>
                    <a:pt x="0" y="0"/>
                  </a:moveTo>
                  <a:lnTo>
                    <a:pt x="705004" y="0"/>
                  </a:lnTo>
                  <a:lnTo>
                    <a:pt x="705004" y="705003"/>
                  </a:lnTo>
                  <a:lnTo>
                    <a:pt x="0" y="705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/>
              </a:stretch>
            </a:blipFill>
          </p:spPr>
        </p:sp>
        <p:sp>
          <p:nvSpPr>
            <p:cNvPr id="63" name="Freeform 63"/>
            <p:cNvSpPr/>
            <p:nvPr/>
          </p:nvSpPr>
          <p:spPr>
            <a:xfrm rot="-4245514" flipH="1">
              <a:off x="9349" y="6839"/>
              <a:ext cx="1735" cy="1284"/>
            </a:xfrm>
            <a:custGeom>
              <a:avLst/>
              <a:gdLst/>
              <a:ahLst/>
              <a:cxnLst/>
              <a:rect l="l" t="t" r="r" b="b"/>
              <a:pathLst>
                <a:path w="1101693" h="815253">
                  <a:moveTo>
                    <a:pt x="1101693" y="0"/>
                  </a:moveTo>
                  <a:lnTo>
                    <a:pt x="0" y="0"/>
                  </a:lnTo>
                  <a:lnTo>
                    <a:pt x="0" y="815253"/>
                  </a:lnTo>
                  <a:lnTo>
                    <a:pt x="1101693" y="815253"/>
                  </a:lnTo>
                  <a:lnTo>
                    <a:pt x="1101693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4" name="Freeform 64"/>
            <p:cNvSpPr/>
            <p:nvPr/>
          </p:nvSpPr>
          <p:spPr>
            <a:xfrm>
              <a:off x="9215" y="6162"/>
              <a:ext cx="924" cy="716"/>
            </a:xfrm>
            <a:custGeom>
              <a:avLst/>
              <a:gdLst/>
              <a:ahLst/>
              <a:cxnLst/>
              <a:rect l="l" t="t" r="r" b="b"/>
              <a:pathLst>
                <a:path w="586977" h="454907">
                  <a:moveTo>
                    <a:pt x="0" y="0"/>
                  </a:moveTo>
                  <a:lnTo>
                    <a:pt x="586977" y="0"/>
                  </a:lnTo>
                  <a:lnTo>
                    <a:pt x="586977" y="454907"/>
                  </a:lnTo>
                  <a:lnTo>
                    <a:pt x="0" y="454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/>
              </a:stretch>
            </a:blipFill>
          </p:spPr>
        </p:sp>
        <p:sp>
          <p:nvSpPr>
            <p:cNvPr id="65" name="Freeform 65"/>
            <p:cNvSpPr/>
            <p:nvPr/>
          </p:nvSpPr>
          <p:spPr>
            <a:xfrm>
              <a:off x="12515" y="4183"/>
              <a:ext cx="3810" cy="1004"/>
            </a:xfrm>
            <a:custGeom>
              <a:avLst/>
              <a:gdLst/>
              <a:ahLst/>
              <a:cxnLst/>
              <a:rect l="l" t="t" r="r" b="b"/>
              <a:pathLst>
                <a:path w="2419229" h="637797">
                  <a:moveTo>
                    <a:pt x="0" y="0"/>
                  </a:moveTo>
                  <a:lnTo>
                    <a:pt x="2419229" y="0"/>
                  </a:lnTo>
                  <a:lnTo>
                    <a:pt x="2419229" y="637796"/>
                  </a:lnTo>
                  <a:lnTo>
                    <a:pt x="0" y="637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6" name="Freeform 66"/>
            <p:cNvSpPr/>
            <p:nvPr/>
          </p:nvSpPr>
          <p:spPr>
            <a:xfrm rot="-8530808" flipH="1" flipV="1">
              <a:off x="13295" y="6786"/>
              <a:ext cx="1568" cy="1161"/>
            </a:xfrm>
            <a:custGeom>
              <a:avLst/>
              <a:gdLst/>
              <a:ahLst/>
              <a:cxnLst/>
              <a:rect l="l" t="t" r="r" b="b"/>
              <a:pathLst>
                <a:path w="995843" h="736924">
                  <a:moveTo>
                    <a:pt x="995843" y="736924"/>
                  </a:moveTo>
                  <a:lnTo>
                    <a:pt x="0" y="736924"/>
                  </a:lnTo>
                  <a:lnTo>
                    <a:pt x="0" y="0"/>
                  </a:lnTo>
                  <a:lnTo>
                    <a:pt x="995843" y="0"/>
                  </a:lnTo>
                  <a:lnTo>
                    <a:pt x="995843" y="736924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7" name="Freeform 67"/>
            <p:cNvSpPr/>
            <p:nvPr/>
          </p:nvSpPr>
          <p:spPr>
            <a:xfrm rot="-2956367" flipH="1">
              <a:off x="5337" y="9584"/>
              <a:ext cx="1428" cy="1057"/>
            </a:xfrm>
            <a:custGeom>
              <a:avLst/>
              <a:gdLst/>
              <a:ahLst/>
              <a:cxnLst/>
              <a:rect l="l" t="t" r="r" b="b"/>
              <a:pathLst>
                <a:path w="906862" h="671078">
                  <a:moveTo>
                    <a:pt x="906861" y="0"/>
                  </a:moveTo>
                  <a:lnTo>
                    <a:pt x="0" y="0"/>
                  </a:lnTo>
                  <a:lnTo>
                    <a:pt x="0" y="671078"/>
                  </a:lnTo>
                  <a:lnTo>
                    <a:pt x="906861" y="671078"/>
                  </a:lnTo>
                  <a:lnTo>
                    <a:pt x="906861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8" name="Freeform 68"/>
            <p:cNvSpPr/>
            <p:nvPr/>
          </p:nvSpPr>
          <p:spPr>
            <a:xfrm>
              <a:off x="7246" y="11629"/>
              <a:ext cx="817" cy="681"/>
            </a:xfrm>
            <a:custGeom>
              <a:avLst/>
              <a:gdLst/>
              <a:ahLst/>
              <a:cxnLst/>
              <a:rect l="l" t="t" r="r" b="b"/>
              <a:pathLst>
                <a:path w="518936" h="432132">
                  <a:moveTo>
                    <a:pt x="0" y="0"/>
                  </a:moveTo>
                  <a:lnTo>
                    <a:pt x="518936" y="0"/>
                  </a:lnTo>
                  <a:lnTo>
                    <a:pt x="518936" y="432132"/>
                  </a:lnTo>
                  <a:lnTo>
                    <a:pt x="0" y="432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69" name="Group 69"/>
            <p:cNvGrpSpPr/>
            <p:nvPr/>
          </p:nvGrpSpPr>
          <p:grpSpPr>
            <a:xfrm rot="0">
              <a:off x="16146" y="7456"/>
              <a:ext cx="1249" cy="1366"/>
              <a:chOff x="0" y="0"/>
              <a:chExt cx="1057631" cy="1156655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0" y="0"/>
                <a:ext cx="1057631" cy="1057631"/>
              </a:xfrm>
              <a:custGeom>
                <a:avLst/>
                <a:gdLst/>
                <a:ahLst/>
                <a:cxnLst/>
                <a:rect l="l" t="t" r="r" b="b"/>
                <a:pathLst>
                  <a:path w="1057631" h="1057631">
                    <a:moveTo>
                      <a:pt x="0" y="0"/>
                    </a:moveTo>
                    <a:lnTo>
                      <a:pt x="1057631" y="0"/>
                    </a:lnTo>
                    <a:lnTo>
                      <a:pt x="1057631" y="1057631"/>
                    </a:lnTo>
                    <a:lnTo>
                      <a:pt x="0" y="105763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6"/>
                <a:stretch>
                  <a:fillRect/>
                </a:stretch>
              </a:blipFill>
            </p:spPr>
          </p:sp>
          <p:sp>
            <p:nvSpPr>
              <p:cNvPr id="71" name="TextBox 71"/>
              <p:cNvSpPr txBox="1"/>
              <p:nvPr/>
            </p:nvSpPr>
            <p:spPr>
              <a:xfrm>
                <a:off x="106324" y="922983"/>
                <a:ext cx="844983" cy="23367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495"/>
                  </a:lnSpc>
                  <a:spcBef>
                    <a:spcPct val="0"/>
                  </a:spcBef>
                </a:pPr>
                <a:r>
                  <a:rPr lang="en-US" sz="1070" b="1">
                    <a:solidFill>
                      <a:srgbClr val="FFFFFF"/>
                    </a:solidFill>
                    <a:latin typeface="Proxima Nova Bold" panose="02000506030000020004"/>
                    <a:ea typeface="Proxima Nova Bold" panose="02000506030000020004"/>
                    <a:cs typeface="Proxima Nova Bold" panose="02000506030000020004"/>
                    <a:sym typeface="Proxima Nova Bold" panose="02000506030000020004"/>
                  </a:rPr>
                  <a:t>CHART.JS</a:t>
                </a:r>
                <a:endParaRPr lang="en-US" sz="1070" b="1">
                  <a:solidFill>
                    <a:srgbClr val="FFFFFF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endParaRPr>
              </a:p>
            </p:txBody>
          </p:sp>
        </p:grpSp>
        <p:sp>
          <p:nvSpPr>
            <p:cNvPr id="72" name="Freeform 72"/>
            <p:cNvSpPr/>
            <p:nvPr/>
          </p:nvSpPr>
          <p:spPr>
            <a:xfrm>
              <a:off x="8484" y="8121"/>
              <a:ext cx="1004" cy="988"/>
            </a:xfrm>
            <a:custGeom>
              <a:avLst/>
              <a:gdLst/>
              <a:ahLst/>
              <a:cxnLst/>
              <a:rect l="l" t="t" r="r" b="b"/>
              <a:pathLst>
                <a:path w="637509" h="627077">
                  <a:moveTo>
                    <a:pt x="0" y="0"/>
                  </a:moveTo>
                  <a:lnTo>
                    <a:pt x="637508" y="0"/>
                  </a:lnTo>
                  <a:lnTo>
                    <a:pt x="637508" y="627077"/>
                  </a:lnTo>
                  <a:lnTo>
                    <a:pt x="0" y="627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3" name="Freeform 73"/>
            <p:cNvSpPr/>
            <p:nvPr/>
          </p:nvSpPr>
          <p:spPr>
            <a:xfrm>
              <a:off x="21662" y="8596"/>
              <a:ext cx="3925" cy="3033"/>
            </a:xfrm>
            <a:custGeom>
              <a:avLst/>
              <a:gdLst/>
              <a:ahLst/>
              <a:cxnLst/>
              <a:rect l="l" t="t" r="r" b="b"/>
              <a:pathLst>
                <a:path w="2492467" h="1925998">
                  <a:moveTo>
                    <a:pt x="0" y="0"/>
                  </a:moveTo>
                  <a:lnTo>
                    <a:pt x="2492467" y="0"/>
                  </a:lnTo>
                  <a:lnTo>
                    <a:pt x="2492467" y="1925998"/>
                  </a:lnTo>
                  <a:lnTo>
                    <a:pt x="0" y="19259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5" name="TextBox 75"/>
            <p:cNvSpPr txBox="1"/>
            <p:nvPr/>
          </p:nvSpPr>
          <p:spPr>
            <a:xfrm>
              <a:off x="22460" y="6894"/>
              <a:ext cx="1860" cy="6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85"/>
                </a:lnSpc>
                <a:spcBef>
                  <a:spcPct val="0"/>
                </a:spcBef>
              </a:pPr>
              <a:r>
                <a:rPr lang="en-US" sz="2345" b="1">
                  <a:solidFill>
                    <a:srgbClr val="F0F0F0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CLIENTE</a:t>
              </a:r>
              <a:endParaRPr lang="en-US" sz="2345" b="1">
                <a:solidFill>
                  <a:srgbClr val="F0F0F0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76" name="TextBox 76"/>
            <p:cNvSpPr txBox="1"/>
            <p:nvPr/>
          </p:nvSpPr>
          <p:spPr>
            <a:xfrm>
              <a:off x="22601" y="12877"/>
              <a:ext cx="4136" cy="4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0"/>
                </a:lnSpc>
              </a:pPr>
              <a:r>
                <a:rPr lang="en-US" sz="1555" b="1">
                  <a:solidFill>
                    <a:srgbClr val="0097B2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REQUISITOS COMPUTADOR</a:t>
              </a:r>
              <a:endParaRPr lang="en-US" sz="1555" b="1">
                <a:solidFill>
                  <a:srgbClr val="0097B2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77" name="TextBox 77"/>
            <p:cNvSpPr txBox="1"/>
            <p:nvPr/>
          </p:nvSpPr>
          <p:spPr>
            <a:xfrm>
              <a:off x="22685" y="13375"/>
              <a:ext cx="4052" cy="2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46380" lvl="1" indent="-123190" algn="l">
                <a:lnSpc>
                  <a:spcPts val="1595"/>
                </a:lnSpc>
                <a:buFont typeface="Arial" panose="020B0604020202020204"/>
                <a:buChar char="•"/>
              </a:pPr>
              <a:r>
                <a:rPr lang="en-US" sz="1140" b="1">
                  <a:solidFill>
                    <a:srgbClr val="0097B2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ARMAZENAMENTO:   256GB SSD</a:t>
              </a:r>
              <a:endParaRPr lang="en-US" sz="1140" b="1">
                <a:solidFill>
                  <a:srgbClr val="0097B2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78" name="TextBox 78"/>
            <p:cNvSpPr txBox="1"/>
            <p:nvPr/>
          </p:nvSpPr>
          <p:spPr>
            <a:xfrm>
              <a:off x="8757" y="3129"/>
              <a:ext cx="2765" cy="3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55270" lvl="1" indent="-127635" algn="l">
                <a:lnSpc>
                  <a:spcPts val="1655"/>
                </a:lnSpc>
                <a:buFont typeface="Arial" panose="020B0604020202020204"/>
                <a:buChar char="•"/>
              </a:pPr>
              <a:r>
                <a:rPr lang="en-US" sz="1180" b="1">
                  <a:solidFill>
                    <a:srgbClr val="F0F0F0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MEMÓRIA RAM: </a:t>
              </a:r>
              <a:r>
                <a:rPr lang="en-US" sz="1180">
                  <a:solidFill>
                    <a:srgbClr val="F0F0F0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rPr>
                <a:t>8GB</a:t>
              </a:r>
              <a:endParaRPr lang="en-US" sz="1180">
                <a:solidFill>
                  <a:srgbClr val="F0F0F0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endParaRPr>
            </a:p>
          </p:txBody>
        </p:sp>
        <p:sp>
          <p:nvSpPr>
            <p:cNvPr id="79" name="TextBox 79"/>
            <p:cNvSpPr txBox="1"/>
            <p:nvPr/>
          </p:nvSpPr>
          <p:spPr>
            <a:xfrm>
              <a:off x="22772" y="13707"/>
              <a:ext cx="3704" cy="2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46380" lvl="1" indent="-123190" algn="l">
                <a:lnSpc>
                  <a:spcPts val="1595"/>
                </a:lnSpc>
                <a:buFont typeface="Arial" panose="020B0604020202020204"/>
                <a:buChar char="•"/>
              </a:pPr>
              <a:r>
                <a:rPr lang="en-US" sz="1140" b="1">
                  <a:solidFill>
                    <a:srgbClr val="0097B2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PROCESSADOR:   I5 ou Ryzen 5</a:t>
              </a:r>
              <a:endParaRPr lang="en-US" sz="1140" b="1">
                <a:solidFill>
                  <a:srgbClr val="0097B2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0" name="TextBox 80"/>
            <p:cNvSpPr txBox="1"/>
            <p:nvPr/>
          </p:nvSpPr>
          <p:spPr>
            <a:xfrm>
              <a:off x="4369" y="6661"/>
              <a:ext cx="1944" cy="6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15"/>
                </a:lnSpc>
                <a:spcBef>
                  <a:spcPct val="0"/>
                </a:spcBef>
              </a:pPr>
              <a:r>
                <a:rPr lang="en-US" sz="2440" b="1">
                  <a:solidFill>
                    <a:srgbClr val="F0F0F0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OFICINA</a:t>
              </a:r>
              <a:endParaRPr lang="en-US" sz="2440" b="1">
                <a:solidFill>
                  <a:srgbClr val="F0F0F0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1" name="TextBox 81"/>
            <p:cNvSpPr txBox="1"/>
            <p:nvPr/>
          </p:nvSpPr>
          <p:spPr>
            <a:xfrm>
              <a:off x="1665" y="11468"/>
              <a:ext cx="3655" cy="7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75"/>
                </a:lnSpc>
              </a:pPr>
              <a:r>
                <a:rPr lang="en-US" sz="1270" b="1">
                  <a:solidFill>
                    <a:srgbClr val="FFFFFF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TIPO DE SENSOR:    BLOQUEIO</a:t>
              </a:r>
              <a:endParaRPr lang="en-US" sz="1270" b="1">
                <a:solidFill>
                  <a:srgbClr val="FFFFFF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  <a:p>
              <a:pPr algn="ctr">
                <a:lnSpc>
                  <a:spcPts val="1775"/>
                </a:lnSpc>
              </a:pPr>
              <a:r>
                <a:rPr lang="en-US" sz="1270" b="1">
                  <a:solidFill>
                    <a:srgbClr val="FFFFFF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NOME TÉCNICO:    TCRT5000</a:t>
              </a:r>
              <a:endParaRPr lang="en-US" sz="1270" b="1">
                <a:solidFill>
                  <a:srgbClr val="FFFFFF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2" name="TextBox 82"/>
            <p:cNvSpPr txBox="1"/>
            <p:nvPr/>
          </p:nvSpPr>
          <p:spPr>
            <a:xfrm>
              <a:off x="6081" y="7650"/>
              <a:ext cx="3074" cy="4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275"/>
                </a:lnSpc>
              </a:pPr>
              <a:r>
                <a:rPr lang="en-US" sz="1625" b="1">
                  <a:solidFill>
                    <a:srgbClr val="FFFFFF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API DATA ACQUINO</a:t>
              </a:r>
              <a:endParaRPr lang="en-US" sz="1625" b="1">
                <a:solidFill>
                  <a:srgbClr val="FFFFFF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3" name="TextBox 83"/>
            <p:cNvSpPr txBox="1"/>
            <p:nvPr/>
          </p:nvSpPr>
          <p:spPr>
            <a:xfrm>
              <a:off x="8750" y="8446"/>
              <a:ext cx="469" cy="3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95"/>
                </a:lnSpc>
              </a:pPr>
              <a:r>
                <a:rPr lang="en-US" sz="1210" b="1">
                  <a:solidFill>
                    <a:srgbClr val="0097B2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API</a:t>
              </a:r>
              <a:endParaRPr lang="en-US" sz="1210" b="1">
                <a:solidFill>
                  <a:srgbClr val="0097B2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4" name="TextBox 84"/>
            <p:cNvSpPr txBox="1"/>
            <p:nvPr/>
          </p:nvSpPr>
          <p:spPr>
            <a:xfrm>
              <a:off x="11324" y="5026"/>
              <a:ext cx="846" cy="4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75"/>
                </a:lnSpc>
              </a:pPr>
              <a:r>
                <a:rPr lang="en-US" sz="840" b="1">
                  <a:solidFill>
                    <a:srgbClr val="FFFFFF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MÁQUINA VIRTUAL</a:t>
              </a:r>
              <a:endParaRPr lang="en-US" sz="840" b="1">
                <a:solidFill>
                  <a:srgbClr val="FFFFFF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5" name="TextBox 85"/>
            <p:cNvSpPr txBox="1"/>
            <p:nvPr/>
          </p:nvSpPr>
          <p:spPr>
            <a:xfrm>
              <a:off x="11982" y="6286"/>
              <a:ext cx="1038" cy="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10"/>
                </a:lnSpc>
              </a:pPr>
              <a:r>
                <a:rPr lang="en-US" sz="935" b="1">
                  <a:solidFill>
                    <a:srgbClr val="0097B2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BANCO DE DADOS</a:t>
              </a:r>
              <a:endParaRPr lang="en-US" sz="935" b="1">
                <a:solidFill>
                  <a:srgbClr val="0097B2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6" name="TextBox 86"/>
            <p:cNvSpPr txBox="1"/>
            <p:nvPr/>
          </p:nvSpPr>
          <p:spPr>
            <a:xfrm>
              <a:off x="10622" y="4263"/>
              <a:ext cx="845" cy="4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75"/>
                </a:lnSpc>
              </a:pPr>
              <a:r>
                <a:rPr lang="en-US" sz="840" b="1">
                  <a:solidFill>
                    <a:srgbClr val="FFFFFF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MÁQUINA FÍSICA</a:t>
              </a:r>
              <a:endParaRPr lang="en-US" sz="840" b="1">
                <a:solidFill>
                  <a:srgbClr val="FFFFFF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7" name="TextBox 87"/>
            <p:cNvSpPr txBox="1"/>
            <p:nvPr/>
          </p:nvSpPr>
          <p:spPr>
            <a:xfrm>
              <a:off x="12896" y="4276"/>
              <a:ext cx="3047" cy="10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90"/>
                </a:lnSpc>
                <a:spcBef>
                  <a:spcPct val="0"/>
                </a:spcBef>
              </a:pPr>
              <a:r>
                <a:rPr lang="en-US" sz="1850" b="1">
                  <a:solidFill>
                    <a:srgbClr val="F0F0F0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SERVIDOR MECHSPOT</a:t>
              </a:r>
              <a:endParaRPr lang="en-US" sz="1850" b="1">
                <a:solidFill>
                  <a:srgbClr val="F0F0F0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8" name="TextBox 88"/>
            <p:cNvSpPr txBox="1"/>
            <p:nvPr/>
          </p:nvSpPr>
          <p:spPr>
            <a:xfrm>
              <a:off x="23208" y="14039"/>
              <a:ext cx="2721" cy="2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46380" lvl="1" indent="-123190" algn="l">
                <a:lnSpc>
                  <a:spcPts val="1595"/>
                </a:lnSpc>
                <a:buFont typeface="Arial" panose="020B0604020202020204"/>
                <a:buChar char="•"/>
              </a:pPr>
              <a:r>
                <a:rPr lang="en-US" sz="1140" b="1">
                  <a:solidFill>
                    <a:srgbClr val="0097B2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MEMÓRIA RAM: 8GB </a:t>
              </a:r>
              <a:endParaRPr lang="en-US" sz="1140" b="1">
                <a:solidFill>
                  <a:srgbClr val="0097B2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grpSp>
          <p:nvGrpSpPr>
            <p:cNvPr id="89" name="Group 89"/>
            <p:cNvGrpSpPr/>
            <p:nvPr/>
          </p:nvGrpSpPr>
          <p:grpSpPr>
            <a:xfrm rot="0">
              <a:off x="19776" y="8089"/>
              <a:ext cx="7251" cy="3891"/>
              <a:chOff x="0" y="0"/>
              <a:chExt cx="1230537" cy="660338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0" y="0"/>
                <a:ext cx="1230537" cy="660338"/>
              </a:xfrm>
              <a:custGeom>
                <a:avLst/>
                <a:gdLst/>
                <a:ahLst/>
                <a:cxnLst/>
                <a:rect l="l" t="t" r="r" b="b"/>
                <a:pathLst>
                  <a:path w="1230537" h="660338">
                    <a:moveTo>
                      <a:pt x="0" y="0"/>
                    </a:moveTo>
                    <a:lnTo>
                      <a:pt x="1230537" y="0"/>
                    </a:lnTo>
                    <a:lnTo>
                      <a:pt x="1230537" y="660338"/>
                    </a:lnTo>
                    <a:lnTo>
                      <a:pt x="0" y="6603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91" name="TextBox 91"/>
              <p:cNvSpPr txBox="1"/>
              <p:nvPr/>
            </p:nvSpPr>
            <p:spPr>
              <a:xfrm>
                <a:off x="0" y="-19050"/>
                <a:ext cx="1230537" cy="6793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sp>
          <p:nvSpPr>
            <p:cNvPr id="92" name="Freeform 92"/>
            <p:cNvSpPr/>
            <p:nvPr/>
          </p:nvSpPr>
          <p:spPr>
            <a:xfrm rot="-5855369" flipH="1" flipV="1">
              <a:off x="18162" y="6203"/>
              <a:ext cx="1440" cy="1066"/>
            </a:xfrm>
            <a:custGeom>
              <a:avLst/>
              <a:gdLst/>
              <a:ahLst/>
              <a:cxnLst/>
              <a:rect l="l" t="t" r="r" b="b"/>
              <a:pathLst>
                <a:path w="914526" h="676749">
                  <a:moveTo>
                    <a:pt x="914526" y="676749"/>
                  </a:moveTo>
                  <a:lnTo>
                    <a:pt x="0" y="676749"/>
                  </a:lnTo>
                  <a:lnTo>
                    <a:pt x="0" y="0"/>
                  </a:lnTo>
                  <a:lnTo>
                    <a:pt x="914526" y="0"/>
                  </a:lnTo>
                  <a:lnTo>
                    <a:pt x="914526" y="676749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3" name="Freeform 93"/>
            <p:cNvSpPr/>
            <p:nvPr/>
          </p:nvSpPr>
          <p:spPr>
            <a:xfrm>
              <a:off x="13637" y="9916"/>
              <a:ext cx="1584" cy="1319"/>
            </a:xfrm>
            <a:custGeom>
              <a:avLst/>
              <a:gdLst/>
              <a:ahLst/>
              <a:cxnLst/>
              <a:rect l="l" t="t" r="r" b="b"/>
              <a:pathLst>
                <a:path w="1005891" h="837633">
                  <a:moveTo>
                    <a:pt x="0" y="0"/>
                  </a:moveTo>
                  <a:lnTo>
                    <a:pt x="1005892" y="0"/>
                  </a:lnTo>
                  <a:lnTo>
                    <a:pt x="1005892" y="837633"/>
                  </a:lnTo>
                  <a:lnTo>
                    <a:pt x="0" y="83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4" name="Freeform 94"/>
            <p:cNvSpPr/>
            <p:nvPr/>
          </p:nvSpPr>
          <p:spPr>
            <a:xfrm>
              <a:off x="19155" y="12863"/>
              <a:ext cx="1890" cy="1574"/>
            </a:xfrm>
            <a:custGeom>
              <a:avLst/>
              <a:gdLst/>
              <a:ahLst/>
              <a:cxnLst/>
              <a:rect l="l" t="t" r="r" b="b"/>
              <a:pathLst>
                <a:path w="1200062" h="999324">
                  <a:moveTo>
                    <a:pt x="0" y="0"/>
                  </a:moveTo>
                  <a:lnTo>
                    <a:pt x="1200061" y="0"/>
                  </a:lnTo>
                  <a:lnTo>
                    <a:pt x="1200061" y="999324"/>
                  </a:lnTo>
                  <a:lnTo>
                    <a:pt x="0" y="9993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5" name="Freeform 95"/>
            <p:cNvSpPr/>
            <p:nvPr/>
          </p:nvSpPr>
          <p:spPr>
            <a:xfrm>
              <a:off x="19176" y="5847"/>
              <a:ext cx="924" cy="716"/>
            </a:xfrm>
            <a:custGeom>
              <a:avLst/>
              <a:gdLst/>
              <a:ahLst/>
              <a:cxnLst/>
              <a:rect l="l" t="t" r="r" b="b"/>
              <a:pathLst>
                <a:path w="586977" h="454907">
                  <a:moveTo>
                    <a:pt x="0" y="0"/>
                  </a:moveTo>
                  <a:lnTo>
                    <a:pt x="586977" y="0"/>
                  </a:lnTo>
                  <a:lnTo>
                    <a:pt x="586977" y="454907"/>
                  </a:lnTo>
                  <a:lnTo>
                    <a:pt x="0" y="454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/>
              </a:stretch>
            </a:blipFill>
          </p:spPr>
        </p:sp>
      </p:grpSp>
      <p:sp>
        <p:nvSpPr>
          <p:cNvPr id="96" name="TextBox 96"/>
          <p:cNvSpPr txBox="1"/>
          <p:nvPr/>
        </p:nvSpPr>
        <p:spPr>
          <a:xfrm>
            <a:off x="17528563" y="9248775"/>
            <a:ext cx="551750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7</a:t>
            </a:r>
            <a:endParaRPr lang="en-US" sz="6300" b="1">
              <a:solidFill>
                <a:srgbClr val="0097B2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01282" y="1866811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8999"/>
            </a:blip>
            <a:stretch>
              <a:fillRect/>
            </a:stretch>
          </a:blipFill>
        </p:spPr>
      </p:sp>
      <p:grpSp>
        <p:nvGrpSpPr>
          <p:cNvPr id="97" name="Grupo 96"/>
          <p:cNvGrpSpPr/>
          <p:nvPr/>
        </p:nvGrpSpPr>
        <p:grpSpPr>
          <a:xfrm>
            <a:off x="6211570" y="-1472565"/>
            <a:ext cx="26097230" cy="13465810"/>
            <a:chOff x="1196" y="3129"/>
            <a:chExt cx="26408" cy="11308"/>
          </a:xfrm>
        </p:grpSpPr>
        <p:grpSp>
          <p:nvGrpSpPr>
            <p:cNvPr id="12" name="Group 12"/>
            <p:cNvGrpSpPr/>
            <p:nvPr/>
          </p:nvGrpSpPr>
          <p:grpSpPr>
            <a:xfrm rot="0">
              <a:off x="19176" y="7444"/>
              <a:ext cx="8428" cy="4970"/>
              <a:chOff x="0" y="0"/>
              <a:chExt cx="1430441" cy="84344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430441" cy="843441"/>
              </a:xfrm>
              <a:custGeom>
                <a:avLst/>
                <a:gdLst/>
                <a:ahLst/>
                <a:cxnLst/>
                <a:rect l="l" t="t" r="r" b="b"/>
                <a:pathLst>
                  <a:path w="1430441" h="843441">
                    <a:moveTo>
                      <a:pt x="0" y="0"/>
                    </a:moveTo>
                    <a:lnTo>
                      <a:pt x="1430441" y="0"/>
                    </a:lnTo>
                    <a:lnTo>
                      <a:pt x="1430441" y="843441"/>
                    </a:lnTo>
                    <a:lnTo>
                      <a:pt x="0" y="843441"/>
                    </a:lnTo>
                    <a:close/>
                  </a:path>
                </a:pathLst>
              </a:custGeom>
              <a:solidFill>
                <a:srgbClr val="0CB5A3"/>
              </a:solidFill>
              <a:ln cap="sq">
                <a:noFill/>
                <a:prstDash val="lgDash"/>
                <a:miter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9050"/>
                <a:ext cx="1430441" cy="8624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0">
              <a:off x="1196" y="7367"/>
              <a:ext cx="8487" cy="5010"/>
              <a:chOff x="0" y="0"/>
              <a:chExt cx="1440304" cy="850202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440304" cy="850202"/>
              </a:xfrm>
              <a:custGeom>
                <a:avLst/>
                <a:gdLst/>
                <a:ahLst/>
                <a:cxnLst/>
                <a:rect l="l" t="t" r="r" b="b"/>
                <a:pathLst>
                  <a:path w="1440304" h="850202">
                    <a:moveTo>
                      <a:pt x="0" y="0"/>
                    </a:moveTo>
                    <a:lnTo>
                      <a:pt x="1440304" y="0"/>
                    </a:lnTo>
                    <a:lnTo>
                      <a:pt x="1440304" y="850202"/>
                    </a:lnTo>
                    <a:lnTo>
                      <a:pt x="0" y="850202"/>
                    </a:lnTo>
                    <a:close/>
                  </a:path>
                </a:pathLst>
              </a:custGeom>
              <a:solidFill>
                <a:srgbClr val="0CB5A3"/>
              </a:solidFill>
              <a:ln w="123825" cap="sq">
                <a:solidFill>
                  <a:srgbClr val="0CB5A3"/>
                </a:solidFill>
                <a:prstDash val="solid"/>
                <a:miter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19050"/>
                <a:ext cx="1440304" cy="8692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 rot="0">
              <a:off x="10454" y="4932"/>
              <a:ext cx="7905" cy="4705"/>
              <a:chOff x="0" y="0"/>
              <a:chExt cx="1341531" cy="798436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341531" cy="798436"/>
              </a:xfrm>
              <a:custGeom>
                <a:avLst/>
                <a:gdLst/>
                <a:ahLst/>
                <a:cxnLst/>
                <a:rect l="l" t="t" r="r" b="b"/>
                <a:pathLst>
                  <a:path w="1341531" h="798436">
                    <a:moveTo>
                      <a:pt x="0" y="0"/>
                    </a:moveTo>
                    <a:lnTo>
                      <a:pt x="1341531" y="0"/>
                    </a:lnTo>
                    <a:lnTo>
                      <a:pt x="1341531" y="798436"/>
                    </a:lnTo>
                    <a:lnTo>
                      <a:pt x="0" y="798436"/>
                    </a:lnTo>
                    <a:close/>
                  </a:path>
                </a:pathLst>
              </a:custGeom>
              <a:solidFill>
                <a:srgbClr val="0CB5A3"/>
              </a:solidFill>
              <a:ln w="133350" cap="sq">
                <a:solidFill>
                  <a:srgbClr val="0CB5A3"/>
                </a:solidFill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19050"/>
                <a:ext cx="1341531" cy="81748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 rot="0">
              <a:off x="11407" y="6008"/>
              <a:ext cx="2186" cy="2717"/>
              <a:chOff x="0" y="0"/>
              <a:chExt cx="371014" cy="461085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371014" cy="461085"/>
              </a:xfrm>
              <a:custGeom>
                <a:avLst/>
                <a:gdLst/>
                <a:ahLst/>
                <a:cxnLst/>
                <a:rect l="l" t="t" r="r" b="b"/>
                <a:pathLst>
                  <a:path w="371014" h="461085">
                    <a:moveTo>
                      <a:pt x="0" y="0"/>
                    </a:moveTo>
                    <a:lnTo>
                      <a:pt x="371014" y="0"/>
                    </a:lnTo>
                    <a:lnTo>
                      <a:pt x="371014" y="461085"/>
                    </a:lnTo>
                    <a:lnTo>
                      <a:pt x="0" y="46108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19050"/>
                <a:ext cx="371014" cy="4801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 rot="0">
              <a:off x="14789" y="5617"/>
              <a:ext cx="2924" cy="3521"/>
              <a:chOff x="0" y="0"/>
              <a:chExt cx="496217" cy="597555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496217" cy="597555"/>
              </a:xfrm>
              <a:custGeom>
                <a:avLst/>
                <a:gdLst/>
                <a:ahLst/>
                <a:cxnLst/>
                <a:rect l="l" t="t" r="r" b="b"/>
                <a:pathLst>
                  <a:path w="496217" h="597555">
                    <a:moveTo>
                      <a:pt x="0" y="0"/>
                    </a:moveTo>
                    <a:lnTo>
                      <a:pt x="496217" y="0"/>
                    </a:lnTo>
                    <a:lnTo>
                      <a:pt x="496217" y="597555"/>
                    </a:lnTo>
                    <a:lnTo>
                      <a:pt x="0" y="59755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19050"/>
                <a:ext cx="496217" cy="61660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sp>
          <p:nvSpPr>
            <p:cNvPr id="30" name="Freeform 30"/>
            <p:cNvSpPr/>
            <p:nvPr/>
          </p:nvSpPr>
          <p:spPr>
            <a:xfrm>
              <a:off x="21086" y="6677"/>
              <a:ext cx="4608" cy="1215"/>
            </a:xfrm>
            <a:custGeom>
              <a:avLst/>
              <a:gdLst/>
              <a:ahLst/>
              <a:cxnLst/>
              <a:rect l="l" t="t" r="r" b="b"/>
              <a:pathLst>
                <a:path w="2926083" h="771422">
                  <a:moveTo>
                    <a:pt x="0" y="0"/>
                  </a:moveTo>
                  <a:lnTo>
                    <a:pt x="2926084" y="0"/>
                  </a:lnTo>
                  <a:lnTo>
                    <a:pt x="2926084" y="771422"/>
                  </a:lnTo>
                  <a:lnTo>
                    <a:pt x="0" y="7714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31" name="Group 31"/>
            <p:cNvGrpSpPr/>
            <p:nvPr/>
          </p:nvGrpSpPr>
          <p:grpSpPr>
            <a:xfrm rot="0">
              <a:off x="10906" y="5617"/>
              <a:ext cx="3218" cy="3521"/>
              <a:chOff x="0" y="0"/>
              <a:chExt cx="546153" cy="597555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546153" cy="597555"/>
              </a:xfrm>
              <a:custGeom>
                <a:avLst/>
                <a:gdLst/>
                <a:ahLst/>
                <a:cxnLst/>
                <a:rect l="l" t="t" r="r" b="b"/>
                <a:pathLst>
                  <a:path w="546153" h="597555">
                    <a:moveTo>
                      <a:pt x="0" y="0"/>
                    </a:moveTo>
                    <a:lnTo>
                      <a:pt x="546153" y="0"/>
                    </a:lnTo>
                    <a:lnTo>
                      <a:pt x="546153" y="597555"/>
                    </a:lnTo>
                    <a:lnTo>
                      <a:pt x="0" y="59755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68C8"/>
                </a:solidFill>
                <a:prstDash val="lgDash"/>
                <a:miter/>
              </a:ln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-19050"/>
                <a:ext cx="546153" cy="61660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sp>
          <p:nvSpPr>
            <p:cNvPr id="34" name="Freeform 34"/>
            <p:cNvSpPr/>
            <p:nvPr/>
          </p:nvSpPr>
          <p:spPr>
            <a:xfrm>
              <a:off x="16124" y="5898"/>
              <a:ext cx="1257" cy="1537"/>
            </a:xfrm>
            <a:custGeom>
              <a:avLst/>
              <a:gdLst/>
              <a:ahLst/>
              <a:cxnLst/>
              <a:rect l="l" t="t" r="r" b="b"/>
              <a:pathLst>
                <a:path w="797915" h="975711">
                  <a:moveTo>
                    <a:pt x="0" y="0"/>
                  </a:moveTo>
                  <a:lnTo>
                    <a:pt x="797915" y="0"/>
                  </a:lnTo>
                  <a:lnTo>
                    <a:pt x="797915" y="975711"/>
                  </a:lnTo>
                  <a:lnTo>
                    <a:pt x="0" y="9757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35" name="Freeform 35"/>
            <p:cNvSpPr/>
            <p:nvPr/>
          </p:nvSpPr>
          <p:spPr>
            <a:xfrm>
              <a:off x="15255" y="6008"/>
              <a:ext cx="933" cy="1316"/>
            </a:xfrm>
            <a:custGeom>
              <a:avLst/>
              <a:gdLst/>
              <a:ahLst/>
              <a:cxnLst/>
              <a:rect l="l" t="t" r="r" b="b"/>
              <a:pathLst>
                <a:path w="592700" h="835859">
                  <a:moveTo>
                    <a:pt x="0" y="0"/>
                  </a:moveTo>
                  <a:lnTo>
                    <a:pt x="592700" y="0"/>
                  </a:lnTo>
                  <a:lnTo>
                    <a:pt x="592700" y="835859"/>
                  </a:lnTo>
                  <a:lnTo>
                    <a:pt x="0" y="8358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" name="Freeform 36"/>
            <p:cNvSpPr/>
            <p:nvPr/>
          </p:nvSpPr>
          <p:spPr>
            <a:xfrm>
              <a:off x="15298" y="7419"/>
              <a:ext cx="848" cy="1402"/>
            </a:xfrm>
            <a:custGeom>
              <a:avLst/>
              <a:gdLst/>
              <a:ahLst/>
              <a:cxnLst/>
              <a:rect l="l" t="t" r="r" b="b"/>
              <a:pathLst>
                <a:path w="538782" h="890485">
                  <a:moveTo>
                    <a:pt x="0" y="0"/>
                  </a:moveTo>
                  <a:lnTo>
                    <a:pt x="538782" y="0"/>
                  </a:lnTo>
                  <a:lnTo>
                    <a:pt x="538782" y="890485"/>
                  </a:lnTo>
                  <a:lnTo>
                    <a:pt x="0" y="890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87517" r="-76926"/>
              </a:stretch>
            </a:blipFill>
          </p:spPr>
        </p:sp>
        <p:sp>
          <p:nvSpPr>
            <p:cNvPr id="37" name="Freeform 37"/>
            <p:cNvSpPr/>
            <p:nvPr/>
          </p:nvSpPr>
          <p:spPr>
            <a:xfrm>
              <a:off x="10688" y="5282"/>
              <a:ext cx="840" cy="840"/>
            </a:xfrm>
            <a:custGeom>
              <a:avLst/>
              <a:gdLst/>
              <a:ahLst/>
              <a:cxnLst/>
              <a:rect l="l" t="t" r="r" b="b"/>
              <a:pathLst>
                <a:path w="533332" h="533332">
                  <a:moveTo>
                    <a:pt x="0" y="0"/>
                  </a:moveTo>
                  <a:lnTo>
                    <a:pt x="533332" y="0"/>
                  </a:lnTo>
                  <a:lnTo>
                    <a:pt x="533332" y="533332"/>
                  </a:lnTo>
                  <a:lnTo>
                    <a:pt x="0" y="5333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" name="Freeform 38"/>
            <p:cNvSpPr/>
            <p:nvPr/>
          </p:nvSpPr>
          <p:spPr>
            <a:xfrm>
              <a:off x="3436" y="6578"/>
              <a:ext cx="3810" cy="1004"/>
            </a:xfrm>
            <a:custGeom>
              <a:avLst/>
              <a:gdLst/>
              <a:ahLst/>
              <a:cxnLst/>
              <a:rect l="l" t="t" r="r" b="b"/>
              <a:pathLst>
                <a:path w="2419229" h="637797">
                  <a:moveTo>
                    <a:pt x="0" y="0"/>
                  </a:moveTo>
                  <a:lnTo>
                    <a:pt x="2419229" y="0"/>
                  </a:lnTo>
                  <a:lnTo>
                    <a:pt x="2419229" y="637797"/>
                  </a:lnTo>
                  <a:lnTo>
                    <a:pt x="0" y="637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39" name="Group 39"/>
            <p:cNvGrpSpPr/>
            <p:nvPr/>
          </p:nvGrpSpPr>
          <p:grpSpPr>
            <a:xfrm rot="0">
              <a:off x="1546" y="8326"/>
              <a:ext cx="3893" cy="3054"/>
              <a:chOff x="0" y="0"/>
              <a:chExt cx="3296425" cy="2585471"/>
            </a:xfrm>
          </p:grpSpPr>
          <p:grpSp>
            <p:nvGrpSpPr>
              <p:cNvPr id="40" name="Group 40"/>
              <p:cNvGrpSpPr/>
              <p:nvPr/>
            </p:nvGrpSpPr>
            <p:grpSpPr>
              <a:xfrm rot="0">
                <a:off x="64" y="0"/>
                <a:ext cx="3296296" cy="2585389"/>
                <a:chOff x="0" y="0"/>
                <a:chExt cx="1134487" cy="889814"/>
              </a:xfrm>
            </p:grpSpPr>
            <p:sp>
              <p:nvSpPr>
                <p:cNvPr id="41" name="Freeform 41"/>
                <p:cNvSpPr/>
                <p:nvPr/>
              </p:nvSpPr>
              <p:spPr>
                <a:xfrm>
                  <a:off x="0" y="0"/>
                  <a:ext cx="1134487" cy="889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487" h="889814">
                      <a:moveTo>
                        <a:pt x="0" y="0"/>
                      </a:moveTo>
                      <a:lnTo>
                        <a:pt x="1134487" y="0"/>
                      </a:lnTo>
                      <a:lnTo>
                        <a:pt x="1134487" y="889814"/>
                      </a:lnTo>
                      <a:lnTo>
                        <a:pt x="0" y="889814"/>
                      </a:lnTo>
                      <a:close/>
                    </a:path>
                  </a:pathLst>
                </a:custGeom>
                <a:solidFill>
                  <a:srgbClr val="F0F0F0"/>
                </a:solidFill>
              </p:spPr>
            </p:sp>
            <p:sp>
              <p:nvSpPr>
                <p:cNvPr id="42" name="TextBox 42"/>
                <p:cNvSpPr txBox="1"/>
                <p:nvPr/>
              </p:nvSpPr>
              <p:spPr>
                <a:xfrm>
                  <a:off x="0" y="-19050"/>
                  <a:ext cx="1134487" cy="908864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1890"/>
                    </a:lnSpc>
                  </a:pPr>
                </a:p>
              </p:txBody>
            </p:sp>
          </p:grpSp>
          <p:sp>
            <p:nvSpPr>
              <p:cNvPr id="43" name="Freeform 43"/>
              <p:cNvSpPr/>
              <p:nvPr/>
            </p:nvSpPr>
            <p:spPr>
              <a:xfrm>
                <a:off x="61916" y="1611382"/>
                <a:ext cx="637488" cy="576551"/>
              </a:xfrm>
              <a:custGeom>
                <a:avLst/>
                <a:gdLst/>
                <a:ahLst/>
                <a:cxnLst/>
                <a:rect l="l" t="t" r="r" b="b"/>
                <a:pathLst>
                  <a:path w="637488" h="576551">
                    <a:moveTo>
                      <a:pt x="0" y="0"/>
                    </a:moveTo>
                    <a:lnTo>
                      <a:pt x="637488" y="0"/>
                    </a:lnTo>
                    <a:lnTo>
                      <a:pt x="637488" y="576551"/>
                    </a:lnTo>
                    <a:lnTo>
                      <a:pt x="0" y="5765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</p:sp>
          <p:sp>
            <p:nvSpPr>
              <p:cNvPr id="44" name="Freeform 44"/>
              <p:cNvSpPr/>
              <p:nvPr/>
            </p:nvSpPr>
            <p:spPr>
              <a:xfrm>
                <a:off x="894101" y="1611382"/>
                <a:ext cx="637488" cy="576551"/>
              </a:xfrm>
              <a:custGeom>
                <a:avLst/>
                <a:gdLst/>
                <a:ahLst/>
                <a:cxnLst/>
                <a:rect l="l" t="t" r="r" b="b"/>
                <a:pathLst>
                  <a:path w="637488" h="576551">
                    <a:moveTo>
                      <a:pt x="0" y="0"/>
                    </a:moveTo>
                    <a:lnTo>
                      <a:pt x="637488" y="0"/>
                    </a:lnTo>
                    <a:lnTo>
                      <a:pt x="637488" y="576551"/>
                    </a:lnTo>
                    <a:lnTo>
                      <a:pt x="0" y="5765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</p:sp>
          <p:sp>
            <p:nvSpPr>
              <p:cNvPr id="45" name="Freeform 45"/>
              <p:cNvSpPr/>
              <p:nvPr/>
            </p:nvSpPr>
            <p:spPr>
              <a:xfrm>
                <a:off x="1735680" y="1611382"/>
                <a:ext cx="637488" cy="576551"/>
              </a:xfrm>
              <a:custGeom>
                <a:avLst/>
                <a:gdLst/>
                <a:ahLst/>
                <a:cxnLst/>
                <a:rect l="l" t="t" r="r" b="b"/>
                <a:pathLst>
                  <a:path w="637488" h="576551">
                    <a:moveTo>
                      <a:pt x="0" y="0"/>
                    </a:moveTo>
                    <a:lnTo>
                      <a:pt x="637488" y="0"/>
                    </a:lnTo>
                    <a:lnTo>
                      <a:pt x="637488" y="576551"/>
                    </a:lnTo>
                    <a:lnTo>
                      <a:pt x="0" y="5765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2570848" y="1611382"/>
                <a:ext cx="637488" cy="576551"/>
              </a:xfrm>
              <a:custGeom>
                <a:avLst/>
                <a:gdLst/>
                <a:ahLst/>
                <a:cxnLst/>
                <a:rect l="l" t="t" r="r" b="b"/>
                <a:pathLst>
                  <a:path w="637488" h="576551">
                    <a:moveTo>
                      <a:pt x="0" y="0"/>
                    </a:moveTo>
                    <a:lnTo>
                      <a:pt x="637487" y="0"/>
                    </a:lnTo>
                    <a:lnTo>
                      <a:pt x="637487" y="576551"/>
                    </a:lnTo>
                    <a:lnTo>
                      <a:pt x="0" y="5765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</p:sp>
          <p:sp>
            <p:nvSpPr>
              <p:cNvPr id="47" name="AutoShape 47"/>
              <p:cNvSpPr/>
              <p:nvPr/>
            </p:nvSpPr>
            <p:spPr>
              <a:xfrm>
                <a:off x="794160" y="0"/>
                <a:ext cx="0" cy="2585471"/>
              </a:xfrm>
              <a:prstGeom prst="line">
                <a:avLst/>
              </a:prstGeom>
              <a:ln w="29156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48" name="AutoShape 48"/>
              <p:cNvSpPr/>
              <p:nvPr/>
            </p:nvSpPr>
            <p:spPr>
              <a:xfrm>
                <a:off x="1633634" y="0"/>
                <a:ext cx="0" cy="2585471"/>
              </a:xfrm>
              <a:prstGeom prst="line">
                <a:avLst/>
              </a:prstGeom>
              <a:ln w="29156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49" name="Freeform 49"/>
              <p:cNvSpPr/>
              <p:nvPr/>
            </p:nvSpPr>
            <p:spPr>
              <a:xfrm>
                <a:off x="1337856" y="454808"/>
                <a:ext cx="591557" cy="586054"/>
              </a:xfrm>
              <a:custGeom>
                <a:avLst/>
                <a:gdLst/>
                <a:ahLst/>
                <a:cxnLst/>
                <a:rect l="l" t="t" r="r" b="b"/>
                <a:pathLst>
                  <a:path w="591557" h="586054">
                    <a:moveTo>
                      <a:pt x="0" y="0"/>
                    </a:moveTo>
                    <a:lnTo>
                      <a:pt x="591557" y="0"/>
                    </a:lnTo>
                    <a:lnTo>
                      <a:pt x="591557" y="586054"/>
                    </a:lnTo>
                    <a:lnTo>
                      <a:pt x="0" y="586054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</p:spPr>
          </p:sp>
          <p:sp>
            <p:nvSpPr>
              <p:cNvPr id="50" name="AutoShape 50"/>
              <p:cNvSpPr/>
              <p:nvPr/>
            </p:nvSpPr>
            <p:spPr>
              <a:xfrm>
                <a:off x="2468802" y="0"/>
                <a:ext cx="0" cy="2585471"/>
              </a:xfrm>
              <a:prstGeom prst="line">
                <a:avLst/>
              </a:prstGeom>
              <a:ln w="29156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1" name="AutoShape 51"/>
              <p:cNvSpPr/>
              <p:nvPr/>
            </p:nvSpPr>
            <p:spPr>
              <a:xfrm flipH="1">
                <a:off x="64" y="350446"/>
                <a:ext cx="3296296" cy="14578"/>
              </a:xfrm>
              <a:prstGeom prst="line">
                <a:avLst/>
              </a:prstGeom>
              <a:ln w="29156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grpSp>
          <p:nvGrpSpPr>
            <p:cNvPr id="52" name="Group 52"/>
            <p:cNvGrpSpPr/>
            <p:nvPr/>
          </p:nvGrpSpPr>
          <p:grpSpPr>
            <a:xfrm rot="0">
              <a:off x="5958" y="8326"/>
              <a:ext cx="3356" cy="3118"/>
              <a:chOff x="0" y="0"/>
              <a:chExt cx="569597" cy="529122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569597" cy="529122"/>
              </a:xfrm>
              <a:custGeom>
                <a:avLst/>
                <a:gdLst/>
                <a:ahLst/>
                <a:cxnLst/>
                <a:rect l="l" t="t" r="r" b="b"/>
                <a:pathLst>
                  <a:path w="569597" h="529122">
                    <a:moveTo>
                      <a:pt x="0" y="0"/>
                    </a:moveTo>
                    <a:lnTo>
                      <a:pt x="569597" y="0"/>
                    </a:lnTo>
                    <a:lnTo>
                      <a:pt x="569597" y="529122"/>
                    </a:lnTo>
                    <a:lnTo>
                      <a:pt x="0" y="529122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0" y="-19050"/>
                <a:ext cx="569597" cy="5481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 rot="0">
              <a:off x="6617" y="8671"/>
              <a:ext cx="2002" cy="2428"/>
              <a:chOff x="0" y="0"/>
              <a:chExt cx="339761" cy="41206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339761" cy="412061"/>
              </a:xfrm>
              <a:custGeom>
                <a:avLst/>
                <a:gdLst/>
                <a:ahLst/>
                <a:cxnLst/>
                <a:rect l="l" t="t" r="r" b="b"/>
                <a:pathLst>
                  <a:path w="339761" h="412061">
                    <a:moveTo>
                      <a:pt x="0" y="0"/>
                    </a:moveTo>
                    <a:lnTo>
                      <a:pt x="339761" y="0"/>
                    </a:lnTo>
                    <a:lnTo>
                      <a:pt x="339761" y="412061"/>
                    </a:lnTo>
                    <a:lnTo>
                      <a:pt x="0" y="412061"/>
                    </a:lnTo>
                    <a:close/>
                  </a:path>
                </a:pathLst>
              </a:custGeom>
              <a:solidFill>
                <a:srgbClr val="006E53"/>
              </a:solidFill>
              <a:ln cap="sq">
                <a:noFill/>
                <a:prstDash val="lgDash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0" y="-19050"/>
                <a:ext cx="339761" cy="43111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sp>
          <p:nvSpPr>
            <p:cNvPr id="58" name="Freeform 58"/>
            <p:cNvSpPr/>
            <p:nvPr/>
          </p:nvSpPr>
          <p:spPr>
            <a:xfrm>
              <a:off x="6890" y="9643"/>
              <a:ext cx="1497" cy="419"/>
            </a:xfrm>
            <a:custGeom>
              <a:avLst/>
              <a:gdLst/>
              <a:ahLst/>
              <a:cxnLst/>
              <a:rect l="l" t="t" r="r" b="b"/>
              <a:pathLst>
                <a:path w="950572" h="266160">
                  <a:moveTo>
                    <a:pt x="0" y="0"/>
                  </a:moveTo>
                  <a:lnTo>
                    <a:pt x="950572" y="0"/>
                  </a:lnTo>
                  <a:lnTo>
                    <a:pt x="950572" y="266160"/>
                  </a:lnTo>
                  <a:lnTo>
                    <a:pt x="0" y="2661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9" name="Freeform 59"/>
            <p:cNvSpPr/>
            <p:nvPr/>
          </p:nvSpPr>
          <p:spPr>
            <a:xfrm>
              <a:off x="3628" y="9461"/>
              <a:ext cx="722" cy="454"/>
            </a:xfrm>
            <a:custGeom>
              <a:avLst/>
              <a:gdLst/>
              <a:ahLst/>
              <a:cxnLst/>
              <a:rect l="l" t="t" r="r" b="b"/>
              <a:pathLst>
                <a:path w="458582" h="288490">
                  <a:moveTo>
                    <a:pt x="0" y="0"/>
                  </a:moveTo>
                  <a:lnTo>
                    <a:pt x="458581" y="0"/>
                  </a:lnTo>
                  <a:lnTo>
                    <a:pt x="458581" y="288489"/>
                  </a:lnTo>
                  <a:lnTo>
                    <a:pt x="0" y="2884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0" name="Freeform 60"/>
            <p:cNvSpPr/>
            <p:nvPr/>
          </p:nvSpPr>
          <p:spPr>
            <a:xfrm rot="7956570">
              <a:off x="2653" y="9399"/>
              <a:ext cx="660" cy="587"/>
            </a:xfrm>
            <a:custGeom>
              <a:avLst/>
              <a:gdLst/>
              <a:ahLst/>
              <a:cxnLst/>
              <a:rect l="l" t="t" r="r" b="b"/>
              <a:pathLst>
                <a:path w="419062" h="372585">
                  <a:moveTo>
                    <a:pt x="0" y="0"/>
                  </a:moveTo>
                  <a:lnTo>
                    <a:pt x="419063" y="0"/>
                  </a:lnTo>
                  <a:lnTo>
                    <a:pt x="419063" y="372584"/>
                  </a:lnTo>
                  <a:lnTo>
                    <a:pt x="0" y="3725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1" name="Freeform 61"/>
            <p:cNvSpPr/>
            <p:nvPr/>
          </p:nvSpPr>
          <p:spPr>
            <a:xfrm>
              <a:off x="11895" y="6878"/>
              <a:ext cx="1238" cy="1545"/>
            </a:xfrm>
            <a:custGeom>
              <a:avLst/>
              <a:gdLst/>
              <a:ahLst/>
              <a:cxnLst/>
              <a:rect l="l" t="t" r="r" b="b"/>
              <a:pathLst>
                <a:path w="786421" h="980797">
                  <a:moveTo>
                    <a:pt x="0" y="0"/>
                  </a:moveTo>
                  <a:lnTo>
                    <a:pt x="786421" y="0"/>
                  </a:lnTo>
                  <a:lnTo>
                    <a:pt x="786421" y="980797"/>
                  </a:lnTo>
                  <a:lnTo>
                    <a:pt x="0" y="980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2" name="Freeform 62"/>
            <p:cNvSpPr/>
            <p:nvPr/>
          </p:nvSpPr>
          <p:spPr>
            <a:xfrm>
              <a:off x="9868" y="4293"/>
              <a:ext cx="1110" cy="1110"/>
            </a:xfrm>
            <a:custGeom>
              <a:avLst/>
              <a:gdLst/>
              <a:ahLst/>
              <a:cxnLst/>
              <a:rect l="l" t="t" r="r" b="b"/>
              <a:pathLst>
                <a:path w="705004" h="705004">
                  <a:moveTo>
                    <a:pt x="0" y="0"/>
                  </a:moveTo>
                  <a:lnTo>
                    <a:pt x="705004" y="0"/>
                  </a:lnTo>
                  <a:lnTo>
                    <a:pt x="705004" y="705003"/>
                  </a:lnTo>
                  <a:lnTo>
                    <a:pt x="0" y="705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/>
              </a:stretch>
            </a:blipFill>
          </p:spPr>
        </p:sp>
        <p:sp>
          <p:nvSpPr>
            <p:cNvPr id="63" name="Freeform 63"/>
            <p:cNvSpPr/>
            <p:nvPr/>
          </p:nvSpPr>
          <p:spPr>
            <a:xfrm rot="-4245514" flipH="1">
              <a:off x="9349" y="6839"/>
              <a:ext cx="1735" cy="1284"/>
            </a:xfrm>
            <a:custGeom>
              <a:avLst/>
              <a:gdLst/>
              <a:ahLst/>
              <a:cxnLst/>
              <a:rect l="l" t="t" r="r" b="b"/>
              <a:pathLst>
                <a:path w="1101693" h="815253">
                  <a:moveTo>
                    <a:pt x="1101693" y="0"/>
                  </a:moveTo>
                  <a:lnTo>
                    <a:pt x="0" y="0"/>
                  </a:lnTo>
                  <a:lnTo>
                    <a:pt x="0" y="815253"/>
                  </a:lnTo>
                  <a:lnTo>
                    <a:pt x="1101693" y="815253"/>
                  </a:lnTo>
                  <a:lnTo>
                    <a:pt x="1101693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4" name="Freeform 64"/>
            <p:cNvSpPr/>
            <p:nvPr/>
          </p:nvSpPr>
          <p:spPr>
            <a:xfrm>
              <a:off x="9215" y="6162"/>
              <a:ext cx="924" cy="716"/>
            </a:xfrm>
            <a:custGeom>
              <a:avLst/>
              <a:gdLst/>
              <a:ahLst/>
              <a:cxnLst/>
              <a:rect l="l" t="t" r="r" b="b"/>
              <a:pathLst>
                <a:path w="586977" h="454907">
                  <a:moveTo>
                    <a:pt x="0" y="0"/>
                  </a:moveTo>
                  <a:lnTo>
                    <a:pt x="586977" y="0"/>
                  </a:lnTo>
                  <a:lnTo>
                    <a:pt x="586977" y="454907"/>
                  </a:lnTo>
                  <a:lnTo>
                    <a:pt x="0" y="454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/>
              </a:stretch>
            </a:blipFill>
          </p:spPr>
        </p:sp>
        <p:sp>
          <p:nvSpPr>
            <p:cNvPr id="65" name="Freeform 65"/>
            <p:cNvSpPr/>
            <p:nvPr/>
          </p:nvSpPr>
          <p:spPr>
            <a:xfrm>
              <a:off x="12515" y="4183"/>
              <a:ext cx="3810" cy="1004"/>
            </a:xfrm>
            <a:custGeom>
              <a:avLst/>
              <a:gdLst/>
              <a:ahLst/>
              <a:cxnLst/>
              <a:rect l="l" t="t" r="r" b="b"/>
              <a:pathLst>
                <a:path w="2419229" h="637797">
                  <a:moveTo>
                    <a:pt x="0" y="0"/>
                  </a:moveTo>
                  <a:lnTo>
                    <a:pt x="2419229" y="0"/>
                  </a:lnTo>
                  <a:lnTo>
                    <a:pt x="2419229" y="637796"/>
                  </a:lnTo>
                  <a:lnTo>
                    <a:pt x="0" y="637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6" name="Freeform 66"/>
            <p:cNvSpPr/>
            <p:nvPr/>
          </p:nvSpPr>
          <p:spPr>
            <a:xfrm rot="-8530808" flipH="1" flipV="1">
              <a:off x="13295" y="6786"/>
              <a:ext cx="1568" cy="1161"/>
            </a:xfrm>
            <a:custGeom>
              <a:avLst/>
              <a:gdLst/>
              <a:ahLst/>
              <a:cxnLst/>
              <a:rect l="l" t="t" r="r" b="b"/>
              <a:pathLst>
                <a:path w="995843" h="736924">
                  <a:moveTo>
                    <a:pt x="995843" y="736924"/>
                  </a:moveTo>
                  <a:lnTo>
                    <a:pt x="0" y="736924"/>
                  </a:lnTo>
                  <a:lnTo>
                    <a:pt x="0" y="0"/>
                  </a:lnTo>
                  <a:lnTo>
                    <a:pt x="995843" y="0"/>
                  </a:lnTo>
                  <a:lnTo>
                    <a:pt x="995843" y="736924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7" name="Freeform 67"/>
            <p:cNvSpPr/>
            <p:nvPr/>
          </p:nvSpPr>
          <p:spPr>
            <a:xfrm rot="-2956367" flipH="1">
              <a:off x="5337" y="9584"/>
              <a:ext cx="1428" cy="1057"/>
            </a:xfrm>
            <a:custGeom>
              <a:avLst/>
              <a:gdLst/>
              <a:ahLst/>
              <a:cxnLst/>
              <a:rect l="l" t="t" r="r" b="b"/>
              <a:pathLst>
                <a:path w="906862" h="671078">
                  <a:moveTo>
                    <a:pt x="906861" y="0"/>
                  </a:moveTo>
                  <a:lnTo>
                    <a:pt x="0" y="0"/>
                  </a:lnTo>
                  <a:lnTo>
                    <a:pt x="0" y="671078"/>
                  </a:lnTo>
                  <a:lnTo>
                    <a:pt x="906861" y="671078"/>
                  </a:lnTo>
                  <a:lnTo>
                    <a:pt x="906861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8" name="Freeform 68"/>
            <p:cNvSpPr/>
            <p:nvPr/>
          </p:nvSpPr>
          <p:spPr>
            <a:xfrm>
              <a:off x="7246" y="11629"/>
              <a:ext cx="817" cy="681"/>
            </a:xfrm>
            <a:custGeom>
              <a:avLst/>
              <a:gdLst/>
              <a:ahLst/>
              <a:cxnLst/>
              <a:rect l="l" t="t" r="r" b="b"/>
              <a:pathLst>
                <a:path w="518936" h="432132">
                  <a:moveTo>
                    <a:pt x="0" y="0"/>
                  </a:moveTo>
                  <a:lnTo>
                    <a:pt x="518936" y="0"/>
                  </a:lnTo>
                  <a:lnTo>
                    <a:pt x="518936" y="432132"/>
                  </a:lnTo>
                  <a:lnTo>
                    <a:pt x="0" y="432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69" name="Group 69"/>
            <p:cNvGrpSpPr/>
            <p:nvPr/>
          </p:nvGrpSpPr>
          <p:grpSpPr>
            <a:xfrm rot="0">
              <a:off x="16146" y="7456"/>
              <a:ext cx="1249" cy="1251"/>
              <a:chOff x="0" y="0"/>
              <a:chExt cx="1057631" cy="1058892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0" y="0"/>
                <a:ext cx="1057631" cy="1057631"/>
              </a:xfrm>
              <a:custGeom>
                <a:avLst/>
                <a:gdLst/>
                <a:ahLst/>
                <a:cxnLst/>
                <a:rect l="l" t="t" r="r" b="b"/>
                <a:pathLst>
                  <a:path w="1057631" h="1057631">
                    <a:moveTo>
                      <a:pt x="0" y="0"/>
                    </a:moveTo>
                    <a:lnTo>
                      <a:pt x="1057631" y="0"/>
                    </a:lnTo>
                    <a:lnTo>
                      <a:pt x="1057631" y="1057631"/>
                    </a:lnTo>
                    <a:lnTo>
                      <a:pt x="0" y="105763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6"/>
                <a:stretch>
                  <a:fillRect/>
                </a:stretch>
              </a:blipFill>
            </p:spPr>
          </p:sp>
          <p:sp>
            <p:nvSpPr>
              <p:cNvPr id="71" name="TextBox 71"/>
              <p:cNvSpPr txBox="1"/>
              <p:nvPr/>
            </p:nvSpPr>
            <p:spPr>
              <a:xfrm>
                <a:off x="106324" y="922983"/>
                <a:ext cx="844983" cy="13590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495"/>
                  </a:lnSpc>
                  <a:spcBef>
                    <a:spcPct val="0"/>
                  </a:spcBef>
                </a:pPr>
                <a:r>
                  <a:rPr lang="en-US" sz="1070" b="1">
                    <a:solidFill>
                      <a:srgbClr val="FFFFFF"/>
                    </a:solidFill>
                    <a:latin typeface="Proxima Nova Bold" panose="02000506030000020004"/>
                    <a:ea typeface="Proxima Nova Bold" panose="02000506030000020004"/>
                    <a:cs typeface="Proxima Nova Bold" panose="02000506030000020004"/>
                    <a:sym typeface="Proxima Nova Bold" panose="02000506030000020004"/>
                  </a:rPr>
                  <a:t>CHART.JS</a:t>
                </a:r>
                <a:endParaRPr lang="en-US" sz="1070" b="1">
                  <a:solidFill>
                    <a:srgbClr val="FFFFFF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endParaRPr>
              </a:p>
            </p:txBody>
          </p:sp>
        </p:grpSp>
        <p:sp>
          <p:nvSpPr>
            <p:cNvPr id="72" name="Freeform 72"/>
            <p:cNvSpPr/>
            <p:nvPr/>
          </p:nvSpPr>
          <p:spPr>
            <a:xfrm>
              <a:off x="8484" y="8121"/>
              <a:ext cx="1004" cy="988"/>
            </a:xfrm>
            <a:custGeom>
              <a:avLst/>
              <a:gdLst/>
              <a:ahLst/>
              <a:cxnLst/>
              <a:rect l="l" t="t" r="r" b="b"/>
              <a:pathLst>
                <a:path w="637509" h="627077">
                  <a:moveTo>
                    <a:pt x="0" y="0"/>
                  </a:moveTo>
                  <a:lnTo>
                    <a:pt x="637508" y="0"/>
                  </a:lnTo>
                  <a:lnTo>
                    <a:pt x="637508" y="627077"/>
                  </a:lnTo>
                  <a:lnTo>
                    <a:pt x="0" y="627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3" name="Freeform 73"/>
            <p:cNvSpPr/>
            <p:nvPr/>
          </p:nvSpPr>
          <p:spPr>
            <a:xfrm>
              <a:off x="21662" y="8596"/>
              <a:ext cx="3925" cy="3033"/>
            </a:xfrm>
            <a:custGeom>
              <a:avLst/>
              <a:gdLst/>
              <a:ahLst/>
              <a:cxnLst/>
              <a:rect l="l" t="t" r="r" b="b"/>
              <a:pathLst>
                <a:path w="2492467" h="1925998">
                  <a:moveTo>
                    <a:pt x="0" y="0"/>
                  </a:moveTo>
                  <a:lnTo>
                    <a:pt x="2492467" y="0"/>
                  </a:lnTo>
                  <a:lnTo>
                    <a:pt x="2492467" y="1925998"/>
                  </a:lnTo>
                  <a:lnTo>
                    <a:pt x="0" y="19259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5" name="TextBox 75"/>
            <p:cNvSpPr txBox="1"/>
            <p:nvPr/>
          </p:nvSpPr>
          <p:spPr>
            <a:xfrm>
              <a:off x="22460" y="6894"/>
              <a:ext cx="1860" cy="3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85"/>
                </a:lnSpc>
                <a:spcBef>
                  <a:spcPct val="0"/>
                </a:spcBef>
              </a:pPr>
              <a:r>
                <a:rPr lang="en-US" sz="2345" b="1">
                  <a:solidFill>
                    <a:srgbClr val="F0F0F0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CLIENTE</a:t>
              </a:r>
              <a:endParaRPr lang="en-US" sz="2345" b="1">
                <a:solidFill>
                  <a:srgbClr val="F0F0F0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76" name="TextBox 76"/>
            <p:cNvSpPr txBox="1"/>
            <p:nvPr/>
          </p:nvSpPr>
          <p:spPr>
            <a:xfrm>
              <a:off x="22601" y="12877"/>
              <a:ext cx="4136" cy="2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0"/>
                </a:lnSpc>
              </a:pPr>
              <a:r>
                <a:rPr lang="en-US" sz="1555" b="1">
                  <a:solidFill>
                    <a:srgbClr val="0097B2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REQUISITOS COMPUTADOR</a:t>
              </a:r>
              <a:endParaRPr lang="en-US" sz="1555" b="1">
                <a:solidFill>
                  <a:srgbClr val="0097B2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77" name="TextBox 77"/>
            <p:cNvSpPr txBox="1"/>
            <p:nvPr/>
          </p:nvSpPr>
          <p:spPr>
            <a:xfrm>
              <a:off x="22685" y="13375"/>
              <a:ext cx="4052" cy="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46380" lvl="1" indent="-123190" algn="l">
                <a:lnSpc>
                  <a:spcPts val="1595"/>
                </a:lnSpc>
                <a:buFont typeface="Arial" panose="020B0604020202020204"/>
                <a:buChar char="•"/>
              </a:pPr>
              <a:r>
                <a:rPr lang="en-US" sz="1140" b="1">
                  <a:solidFill>
                    <a:srgbClr val="0097B2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ARMAZENAMENTO:   256GB SSD</a:t>
              </a:r>
              <a:endParaRPr lang="en-US" sz="1140" b="1">
                <a:solidFill>
                  <a:srgbClr val="0097B2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78" name="TextBox 78"/>
            <p:cNvSpPr txBox="1"/>
            <p:nvPr/>
          </p:nvSpPr>
          <p:spPr>
            <a:xfrm>
              <a:off x="8757" y="3129"/>
              <a:ext cx="2765" cy="1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55270" lvl="1" indent="-127635" algn="l">
                <a:lnSpc>
                  <a:spcPts val="1655"/>
                </a:lnSpc>
                <a:buFont typeface="Arial" panose="020B0604020202020204"/>
                <a:buChar char="•"/>
              </a:pPr>
              <a:r>
                <a:rPr lang="en-US" sz="1180" b="1">
                  <a:solidFill>
                    <a:srgbClr val="F0F0F0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MEMÓRIA RAM: </a:t>
              </a:r>
              <a:r>
                <a:rPr lang="en-US" sz="1180">
                  <a:solidFill>
                    <a:srgbClr val="F0F0F0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rPr>
                <a:t>8GB</a:t>
              </a:r>
              <a:endParaRPr lang="en-US" sz="1180">
                <a:solidFill>
                  <a:srgbClr val="F0F0F0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endParaRPr>
            </a:p>
          </p:txBody>
        </p:sp>
        <p:sp>
          <p:nvSpPr>
            <p:cNvPr id="79" name="TextBox 79"/>
            <p:cNvSpPr txBox="1"/>
            <p:nvPr/>
          </p:nvSpPr>
          <p:spPr>
            <a:xfrm>
              <a:off x="22772" y="13707"/>
              <a:ext cx="3704" cy="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46380" lvl="1" indent="-123190" algn="l">
                <a:lnSpc>
                  <a:spcPts val="1595"/>
                </a:lnSpc>
                <a:buFont typeface="Arial" panose="020B0604020202020204"/>
                <a:buChar char="•"/>
              </a:pPr>
              <a:r>
                <a:rPr lang="en-US" sz="1140" b="1">
                  <a:solidFill>
                    <a:srgbClr val="0097B2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PROCESSADOR:   I5 ou Ryzen 5</a:t>
              </a:r>
              <a:endParaRPr lang="en-US" sz="1140" b="1">
                <a:solidFill>
                  <a:srgbClr val="0097B2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0" name="TextBox 80"/>
            <p:cNvSpPr txBox="1"/>
            <p:nvPr/>
          </p:nvSpPr>
          <p:spPr>
            <a:xfrm>
              <a:off x="4369" y="6661"/>
              <a:ext cx="1944" cy="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15"/>
                </a:lnSpc>
                <a:spcBef>
                  <a:spcPct val="0"/>
                </a:spcBef>
              </a:pPr>
              <a:r>
                <a:rPr lang="en-US" sz="2440" b="1">
                  <a:solidFill>
                    <a:srgbClr val="F0F0F0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OFICINA</a:t>
              </a:r>
              <a:endParaRPr lang="en-US" sz="2440" b="1">
                <a:solidFill>
                  <a:srgbClr val="F0F0F0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1" name="TextBox 81"/>
            <p:cNvSpPr txBox="1"/>
            <p:nvPr/>
          </p:nvSpPr>
          <p:spPr>
            <a:xfrm>
              <a:off x="1665" y="11468"/>
              <a:ext cx="3655" cy="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75"/>
                </a:lnSpc>
              </a:pPr>
              <a:r>
                <a:rPr lang="en-US" sz="1270" b="1">
                  <a:solidFill>
                    <a:srgbClr val="FFFFFF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TIPO DE SENSOR:    BLOQUEIO</a:t>
              </a:r>
              <a:endParaRPr lang="en-US" sz="1270" b="1">
                <a:solidFill>
                  <a:srgbClr val="FFFFFF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  <a:p>
              <a:pPr algn="ctr">
                <a:lnSpc>
                  <a:spcPts val="1775"/>
                </a:lnSpc>
              </a:pPr>
              <a:r>
                <a:rPr lang="en-US" sz="1270" b="1">
                  <a:solidFill>
                    <a:srgbClr val="FFFFFF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NOME TÉCNICO:    TCRT5000</a:t>
              </a:r>
              <a:endParaRPr lang="en-US" sz="1270" b="1">
                <a:solidFill>
                  <a:srgbClr val="FFFFFF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2" name="TextBox 82"/>
            <p:cNvSpPr txBox="1"/>
            <p:nvPr/>
          </p:nvSpPr>
          <p:spPr>
            <a:xfrm>
              <a:off x="6081" y="7650"/>
              <a:ext cx="3074" cy="2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275"/>
                </a:lnSpc>
              </a:pPr>
              <a:r>
                <a:rPr lang="en-US" sz="1625" b="1">
                  <a:solidFill>
                    <a:srgbClr val="FFFFFF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API DATA ACQUINO</a:t>
              </a:r>
              <a:endParaRPr lang="en-US" sz="1625" b="1">
                <a:solidFill>
                  <a:srgbClr val="FFFFFF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3" name="TextBox 83"/>
            <p:cNvSpPr txBox="1"/>
            <p:nvPr/>
          </p:nvSpPr>
          <p:spPr>
            <a:xfrm>
              <a:off x="8750" y="8446"/>
              <a:ext cx="469" cy="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95"/>
                </a:lnSpc>
              </a:pPr>
              <a:r>
                <a:rPr lang="en-US" sz="1210" b="1">
                  <a:solidFill>
                    <a:srgbClr val="0097B2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API</a:t>
              </a:r>
              <a:endParaRPr lang="en-US" sz="1210" b="1">
                <a:solidFill>
                  <a:srgbClr val="0097B2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4" name="TextBox 84"/>
            <p:cNvSpPr txBox="1"/>
            <p:nvPr/>
          </p:nvSpPr>
          <p:spPr>
            <a:xfrm>
              <a:off x="11324" y="5026"/>
              <a:ext cx="846" cy="2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75"/>
                </a:lnSpc>
              </a:pPr>
              <a:r>
                <a:rPr lang="en-US" sz="840" b="1">
                  <a:solidFill>
                    <a:srgbClr val="FFFFFF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MÁQUINA VIRTUAL</a:t>
              </a:r>
              <a:endParaRPr lang="en-US" sz="840" b="1">
                <a:solidFill>
                  <a:srgbClr val="FFFFFF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5" name="TextBox 85"/>
            <p:cNvSpPr txBox="1"/>
            <p:nvPr/>
          </p:nvSpPr>
          <p:spPr>
            <a:xfrm>
              <a:off x="11982" y="6286"/>
              <a:ext cx="1038" cy="2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10"/>
                </a:lnSpc>
              </a:pPr>
              <a:r>
                <a:rPr lang="en-US" sz="935" b="1">
                  <a:solidFill>
                    <a:srgbClr val="0097B2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BANCO DE DADOS</a:t>
              </a:r>
              <a:endParaRPr lang="en-US" sz="935" b="1">
                <a:solidFill>
                  <a:srgbClr val="0097B2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6" name="TextBox 86"/>
            <p:cNvSpPr txBox="1"/>
            <p:nvPr/>
          </p:nvSpPr>
          <p:spPr>
            <a:xfrm>
              <a:off x="10622" y="4263"/>
              <a:ext cx="845" cy="2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75"/>
                </a:lnSpc>
              </a:pPr>
              <a:r>
                <a:rPr lang="en-US" sz="840" b="1">
                  <a:solidFill>
                    <a:srgbClr val="FFFFFF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MÁQUINA FÍSICA</a:t>
              </a:r>
              <a:endParaRPr lang="en-US" sz="840" b="1">
                <a:solidFill>
                  <a:srgbClr val="FFFFFF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7" name="TextBox 87"/>
            <p:cNvSpPr txBox="1"/>
            <p:nvPr/>
          </p:nvSpPr>
          <p:spPr>
            <a:xfrm>
              <a:off x="12896" y="4276"/>
              <a:ext cx="3047" cy="5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90"/>
                </a:lnSpc>
                <a:spcBef>
                  <a:spcPct val="0"/>
                </a:spcBef>
              </a:pPr>
              <a:r>
                <a:rPr lang="en-US" sz="1850" b="1">
                  <a:solidFill>
                    <a:srgbClr val="F0F0F0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SERVIDOR MECHSPOT</a:t>
              </a:r>
              <a:endParaRPr lang="en-US" sz="1850" b="1">
                <a:solidFill>
                  <a:srgbClr val="F0F0F0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8" name="TextBox 88"/>
            <p:cNvSpPr txBox="1"/>
            <p:nvPr/>
          </p:nvSpPr>
          <p:spPr>
            <a:xfrm>
              <a:off x="23208" y="14039"/>
              <a:ext cx="2721" cy="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46380" lvl="1" indent="-123190" algn="l">
                <a:lnSpc>
                  <a:spcPts val="1595"/>
                </a:lnSpc>
                <a:buFont typeface="Arial" panose="020B0604020202020204"/>
                <a:buChar char="•"/>
              </a:pPr>
              <a:r>
                <a:rPr lang="en-US" sz="1140" b="1">
                  <a:solidFill>
                    <a:srgbClr val="0097B2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MEMÓRIA RAM: 8GB </a:t>
              </a:r>
              <a:endParaRPr lang="en-US" sz="1140" b="1">
                <a:solidFill>
                  <a:srgbClr val="0097B2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grpSp>
          <p:nvGrpSpPr>
            <p:cNvPr id="89" name="Group 89"/>
            <p:cNvGrpSpPr/>
            <p:nvPr/>
          </p:nvGrpSpPr>
          <p:grpSpPr>
            <a:xfrm rot="0">
              <a:off x="19776" y="8089"/>
              <a:ext cx="7251" cy="3891"/>
              <a:chOff x="0" y="0"/>
              <a:chExt cx="1230537" cy="660338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0" y="0"/>
                <a:ext cx="1230537" cy="660338"/>
              </a:xfrm>
              <a:custGeom>
                <a:avLst/>
                <a:gdLst/>
                <a:ahLst/>
                <a:cxnLst/>
                <a:rect l="l" t="t" r="r" b="b"/>
                <a:pathLst>
                  <a:path w="1230537" h="660338">
                    <a:moveTo>
                      <a:pt x="0" y="0"/>
                    </a:moveTo>
                    <a:lnTo>
                      <a:pt x="1230537" y="0"/>
                    </a:lnTo>
                    <a:lnTo>
                      <a:pt x="1230537" y="660338"/>
                    </a:lnTo>
                    <a:lnTo>
                      <a:pt x="0" y="6603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91" name="TextBox 91"/>
              <p:cNvSpPr txBox="1"/>
              <p:nvPr/>
            </p:nvSpPr>
            <p:spPr>
              <a:xfrm>
                <a:off x="0" y="-19050"/>
                <a:ext cx="1230537" cy="6793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sp>
          <p:nvSpPr>
            <p:cNvPr id="92" name="Freeform 92"/>
            <p:cNvSpPr/>
            <p:nvPr/>
          </p:nvSpPr>
          <p:spPr>
            <a:xfrm rot="-5855369" flipH="1" flipV="1">
              <a:off x="18162" y="6203"/>
              <a:ext cx="1440" cy="1066"/>
            </a:xfrm>
            <a:custGeom>
              <a:avLst/>
              <a:gdLst/>
              <a:ahLst/>
              <a:cxnLst/>
              <a:rect l="l" t="t" r="r" b="b"/>
              <a:pathLst>
                <a:path w="914526" h="676749">
                  <a:moveTo>
                    <a:pt x="914526" y="676749"/>
                  </a:moveTo>
                  <a:lnTo>
                    <a:pt x="0" y="676749"/>
                  </a:lnTo>
                  <a:lnTo>
                    <a:pt x="0" y="0"/>
                  </a:lnTo>
                  <a:lnTo>
                    <a:pt x="914526" y="0"/>
                  </a:lnTo>
                  <a:lnTo>
                    <a:pt x="914526" y="676749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3" name="Freeform 93"/>
            <p:cNvSpPr/>
            <p:nvPr/>
          </p:nvSpPr>
          <p:spPr>
            <a:xfrm>
              <a:off x="13637" y="9916"/>
              <a:ext cx="1584" cy="1319"/>
            </a:xfrm>
            <a:custGeom>
              <a:avLst/>
              <a:gdLst/>
              <a:ahLst/>
              <a:cxnLst/>
              <a:rect l="l" t="t" r="r" b="b"/>
              <a:pathLst>
                <a:path w="1005891" h="837633">
                  <a:moveTo>
                    <a:pt x="0" y="0"/>
                  </a:moveTo>
                  <a:lnTo>
                    <a:pt x="1005892" y="0"/>
                  </a:lnTo>
                  <a:lnTo>
                    <a:pt x="1005892" y="837633"/>
                  </a:lnTo>
                  <a:lnTo>
                    <a:pt x="0" y="83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4" name="Freeform 94"/>
            <p:cNvSpPr/>
            <p:nvPr/>
          </p:nvSpPr>
          <p:spPr>
            <a:xfrm>
              <a:off x="19155" y="12863"/>
              <a:ext cx="1890" cy="1574"/>
            </a:xfrm>
            <a:custGeom>
              <a:avLst/>
              <a:gdLst/>
              <a:ahLst/>
              <a:cxnLst/>
              <a:rect l="l" t="t" r="r" b="b"/>
              <a:pathLst>
                <a:path w="1200062" h="999324">
                  <a:moveTo>
                    <a:pt x="0" y="0"/>
                  </a:moveTo>
                  <a:lnTo>
                    <a:pt x="1200061" y="0"/>
                  </a:lnTo>
                  <a:lnTo>
                    <a:pt x="1200061" y="999324"/>
                  </a:lnTo>
                  <a:lnTo>
                    <a:pt x="0" y="9993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5" name="Freeform 95"/>
            <p:cNvSpPr/>
            <p:nvPr/>
          </p:nvSpPr>
          <p:spPr>
            <a:xfrm>
              <a:off x="19176" y="5847"/>
              <a:ext cx="924" cy="716"/>
            </a:xfrm>
            <a:custGeom>
              <a:avLst/>
              <a:gdLst/>
              <a:ahLst/>
              <a:cxnLst/>
              <a:rect l="l" t="t" r="r" b="b"/>
              <a:pathLst>
                <a:path w="586977" h="454907">
                  <a:moveTo>
                    <a:pt x="0" y="0"/>
                  </a:moveTo>
                  <a:lnTo>
                    <a:pt x="586977" y="0"/>
                  </a:lnTo>
                  <a:lnTo>
                    <a:pt x="586977" y="454907"/>
                  </a:lnTo>
                  <a:lnTo>
                    <a:pt x="0" y="454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/>
              </a:stretch>
            </a:blipFill>
          </p:spPr>
        </p:sp>
      </p:grpSp>
      <p:grpSp>
        <p:nvGrpSpPr>
          <p:cNvPr id="3" name="Group 3"/>
          <p:cNvGrpSpPr/>
          <p:nvPr/>
        </p:nvGrpSpPr>
        <p:grpSpPr>
          <a:xfrm rot="0">
            <a:off x="16464340" y="-2771020"/>
            <a:ext cx="3952120" cy="395212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-4783807" y="7493868"/>
            <a:ext cx="9567614" cy="956761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-868241" y="-590080"/>
            <a:ext cx="2088165" cy="208816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8" name="Group 18"/>
          <p:cNvGrpSpPr/>
          <p:nvPr/>
        </p:nvGrpSpPr>
        <p:grpSpPr>
          <a:xfrm rot="0">
            <a:off x="13610569" y="8022999"/>
            <a:ext cx="3858938" cy="1242562"/>
            <a:chOff x="0" y="0"/>
            <a:chExt cx="1220036" cy="39284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20036" cy="392847"/>
            </a:xfrm>
            <a:custGeom>
              <a:avLst/>
              <a:gdLst/>
              <a:ahLst/>
              <a:cxnLst/>
              <a:rect l="l" t="t" r="r" b="b"/>
              <a:pathLst>
                <a:path w="1220036" h="392847">
                  <a:moveTo>
                    <a:pt x="0" y="0"/>
                  </a:moveTo>
                  <a:lnTo>
                    <a:pt x="1220036" y="0"/>
                  </a:lnTo>
                  <a:lnTo>
                    <a:pt x="1220036" y="392847"/>
                  </a:lnTo>
                  <a:lnTo>
                    <a:pt x="0" y="392847"/>
                  </a:lnTo>
                  <a:close/>
                </a:path>
              </a:pathLst>
            </a:custGeom>
            <a:solidFill>
              <a:srgbClr val="EBEBEB"/>
            </a:solidFill>
            <a:ln w="95250" cap="sq">
              <a:solidFill>
                <a:srgbClr val="0CB5A3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19050"/>
              <a:ext cx="1220036" cy="411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90"/>
                </a:lnSpc>
              </a:pPr>
            </a:p>
          </p:txBody>
        </p:sp>
      </p:grpSp>
      <p:sp>
        <p:nvSpPr>
          <p:cNvPr id="74" name="TextBox 74"/>
          <p:cNvSpPr txBox="1"/>
          <p:nvPr/>
        </p:nvSpPr>
        <p:spPr>
          <a:xfrm>
            <a:off x="5210226" y="895350"/>
            <a:ext cx="8868728" cy="1035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05"/>
              </a:lnSpc>
            </a:pPr>
            <a:r>
              <a:rPr lang="en-US" sz="5935">
                <a:solidFill>
                  <a:srgbClr val="0CB5A3"/>
                </a:solidFill>
                <a:latin typeface="Lovelo" panose="02000000000000000000"/>
                <a:ea typeface="Lovelo" panose="02000000000000000000"/>
                <a:cs typeface="Lovelo" panose="02000000000000000000"/>
                <a:sym typeface="Lovelo" panose="02000000000000000000"/>
              </a:rPr>
              <a:t>Diagrama de Solução</a:t>
            </a:r>
            <a:endParaRPr lang="en-US" sz="5935">
              <a:solidFill>
                <a:srgbClr val="0CB5A3"/>
              </a:solidFill>
              <a:latin typeface="Lovelo" panose="02000000000000000000"/>
              <a:ea typeface="Lovelo" panose="02000000000000000000"/>
              <a:cs typeface="Lovelo" panose="02000000000000000000"/>
              <a:sym typeface="Lovelo" panose="02000000000000000000"/>
            </a:endParaRPr>
          </a:p>
        </p:txBody>
      </p:sp>
      <p:sp>
        <p:nvSpPr>
          <p:cNvPr id="96" name="TextBox 96"/>
          <p:cNvSpPr txBox="1"/>
          <p:nvPr/>
        </p:nvSpPr>
        <p:spPr>
          <a:xfrm>
            <a:off x="17528563" y="9248775"/>
            <a:ext cx="551750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7</a:t>
            </a:r>
            <a:endParaRPr lang="en-US" sz="6300" b="1">
              <a:solidFill>
                <a:srgbClr val="0097B2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01282" y="1866811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8999"/>
            </a:blip>
            <a:stretch>
              <a:fillRect/>
            </a:stretch>
          </a:blipFill>
        </p:spPr>
      </p:sp>
      <p:grpSp>
        <p:nvGrpSpPr>
          <p:cNvPr id="97" name="Grupo 96"/>
          <p:cNvGrpSpPr/>
          <p:nvPr/>
        </p:nvGrpSpPr>
        <p:grpSpPr>
          <a:xfrm>
            <a:off x="-2993390" y="1042035"/>
            <a:ext cx="26097230" cy="13465810"/>
            <a:chOff x="1196" y="3129"/>
            <a:chExt cx="26408" cy="11308"/>
          </a:xfrm>
        </p:grpSpPr>
        <p:grpSp>
          <p:nvGrpSpPr>
            <p:cNvPr id="12" name="Group 12"/>
            <p:cNvGrpSpPr/>
            <p:nvPr/>
          </p:nvGrpSpPr>
          <p:grpSpPr>
            <a:xfrm rot="0">
              <a:off x="19176" y="7444"/>
              <a:ext cx="8428" cy="4970"/>
              <a:chOff x="0" y="0"/>
              <a:chExt cx="1430441" cy="84344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430441" cy="843441"/>
              </a:xfrm>
              <a:custGeom>
                <a:avLst/>
                <a:gdLst/>
                <a:ahLst/>
                <a:cxnLst/>
                <a:rect l="l" t="t" r="r" b="b"/>
                <a:pathLst>
                  <a:path w="1430441" h="843441">
                    <a:moveTo>
                      <a:pt x="0" y="0"/>
                    </a:moveTo>
                    <a:lnTo>
                      <a:pt x="1430441" y="0"/>
                    </a:lnTo>
                    <a:lnTo>
                      <a:pt x="1430441" y="843441"/>
                    </a:lnTo>
                    <a:lnTo>
                      <a:pt x="0" y="843441"/>
                    </a:lnTo>
                    <a:close/>
                  </a:path>
                </a:pathLst>
              </a:custGeom>
              <a:solidFill>
                <a:srgbClr val="0CB5A3"/>
              </a:solidFill>
              <a:ln cap="sq">
                <a:noFill/>
                <a:prstDash val="lgDash"/>
                <a:miter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9050"/>
                <a:ext cx="1430441" cy="8624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0">
              <a:off x="1196" y="7367"/>
              <a:ext cx="8487" cy="5010"/>
              <a:chOff x="0" y="0"/>
              <a:chExt cx="1440304" cy="850202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440304" cy="850202"/>
              </a:xfrm>
              <a:custGeom>
                <a:avLst/>
                <a:gdLst/>
                <a:ahLst/>
                <a:cxnLst/>
                <a:rect l="l" t="t" r="r" b="b"/>
                <a:pathLst>
                  <a:path w="1440304" h="850202">
                    <a:moveTo>
                      <a:pt x="0" y="0"/>
                    </a:moveTo>
                    <a:lnTo>
                      <a:pt x="1440304" y="0"/>
                    </a:lnTo>
                    <a:lnTo>
                      <a:pt x="1440304" y="850202"/>
                    </a:lnTo>
                    <a:lnTo>
                      <a:pt x="0" y="850202"/>
                    </a:lnTo>
                    <a:close/>
                  </a:path>
                </a:pathLst>
              </a:custGeom>
              <a:solidFill>
                <a:srgbClr val="0CB5A3"/>
              </a:solidFill>
              <a:ln w="123825" cap="sq">
                <a:solidFill>
                  <a:srgbClr val="0CB5A3"/>
                </a:solidFill>
                <a:prstDash val="solid"/>
                <a:miter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19050"/>
                <a:ext cx="1440304" cy="8692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 rot="0">
              <a:off x="10454" y="4932"/>
              <a:ext cx="7905" cy="4705"/>
              <a:chOff x="0" y="0"/>
              <a:chExt cx="1341531" cy="798436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341531" cy="798436"/>
              </a:xfrm>
              <a:custGeom>
                <a:avLst/>
                <a:gdLst/>
                <a:ahLst/>
                <a:cxnLst/>
                <a:rect l="l" t="t" r="r" b="b"/>
                <a:pathLst>
                  <a:path w="1341531" h="798436">
                    <a:moveTo>
                      <a:pt x="0" y="0"/>
                    </a:moveTo>
                    <a:lnTo>
                      <a:pt x="1341531" y="0"/>
                    </a:lnTo>
                    <a:lnTo>
                      <a:pt x="1341531" y="798436"/>
                    </a:lnTo>
                    <a:lnTo>
                      <a:pt x="0" y="798436"/>
                    </a:lnTo>
                    <a:close/>
                  </a:path>
                </a:pathLst>
              </a:custGeom>
              <a:solidFill>
                <a:srgbClr val="0CB5A3"/>
              </a:solidFill>
              <a:ln w="133350" cap="sq">
                <a:solidFill>
                  <a:srgbClr val="0CB5A3"/>
                </a:solidFill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19050"/>
                <a:ext cx="1341531" cy="81748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 rot="0">
              <a:off x="11407" y="6008"/>
              <a:ext cx="2186" cy="2717"/>
              <a:chOff x="0" y="0"/>
              <a:chExt cx="371014" cy="461085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371014" cy="461085"/>
              </a:xfrm>
              <a:custGeom>
                <a:avLst/>
                <a:gdLst/>
                <a:ahLst/>
                <a:cxnLst/>
                <a:rect l="l" t="t" r="r" b="b"/>
                <a:pathLst>
                  <a:path w="371014" h="461085">
                    <a:moveTo>
                      <a:pt x="0" y="0"/>
                    </a:moveTo>
                    <a:lnTo>
                      <a:pt x="371014" y="0"/>
                    </a:lnTo>
                    <a:lnTo>
                      <a:pt x="371014" y="461085"/>
                    </a:lnTo>
                    <a:lnTo>
                      <a:pt x="0" y="46108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19050"/>
                <a:ext cx="371014" cy="4801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 rot="0">
              <a:off x="14789" y="5617"/>
              <a:ext cx="2924" cy="3521"/>
              <a:chOff x="0" y="0"/>
              <a:chExt cx="496217" cy="597555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496217" cy="597555"/>
              </a:xfrm>
              <a:custGeom>
                <a:avLst/>
                <a:gdLst/>
                <a:ahLst/>
                <a:cxnLst/>
                <a:rect l="l" t="t" r="r" b="b"/>
                <a:pathLst>
                  <a:path w="496217" h="597555">
                    <a:moveTo>
                      <a:pt x="0" y="0"/>
                    </a:moveTo>
                    <a:lnTo>
                      <a:pt x="496217" y="0"/>
                    </a:lnTo>
                    <a:lnTo>
                      <a:pt x="496217" y="597555"/>
                    </a:lnTo>
                    <a:lnTo>
                      <a:pt x="0" y="59755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19050"/>
                <a:ext cx="496217" cy="61660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sp>
          <p:nvSpPr>
            <p:cNvPr id="30" name="Freeform 30"/>
            <p:cNvSpPr/>
            <p:nvPr/>
          </p:nvSpPr>
          <p:spPr>
            <a:xfrm>
              <a:off x="21086" y="6677"/>
              <a:ext cx="4608" cy="1215"/>
            </a:xfrm>
            <a:custGeom>
              <a:avLst/>
              <a:gdLst/>
              <a:ahLst/>
              <a:cxnLst/>
              <a:rect l="l" t="t" r="r" b="b"/>
              <a:pathLst>
                <a:path w="2926083" h="771422">
                  <a:moveTo>
                    <a:pt x="0" y="0"/>
                  </a:moveTo>
                  <a:lnTo>
                    <a:pt x="2926084" y="0"/>
                  </a:lnTo>
                  <a:lnTo>
                    <a:pt x="2926084" y="771422"/>
                  </a:lnTo>
                  <a:lnTo>
                    <a:pt x="0" y="7714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31" name="Group 31"/>
            <p:cNvGrpSpPr/>
            <p:nvPr/>
          </p:nvGrpSpPr>
          <p:grpSpPr>
            <a:xfrm rot="0">
              <a:off x="10906" y="5617"/>
              <a:ext cx="3218" cy="3521"/>
              <a:chOff x="0" y="0"/>
              <a:chExt cx="546153" cy="597555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546153" cy="597555"/>
              </a:xfrm>
              <a:custGeom>
                <a:avLst/>
                <a:gdLst/>
                <a:ahLst/>
                <a:cxnLst/>
                <a:rect l="l" t="t" r="r" b="b"/>
                <a:pathLst>
                  <a:path w="546153" h="597555">
                    <a:moveTo>
                      <a:pt x="0" y="0"/>
                    </a:moveTo>
                    <a:lnTo>
                      <a:pt x="546153" y="0"/>
                    </a:lnTo>
                    <a:lnTo>
                      <a:pt x="546153" y="597555"/>
                    </a:lnTo>
                    <a:lnTo>
                      <a:pt x="0" y="59755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68C8"/>
                </a:solidFill>
                <a:prstDash val="lgDash"/>
                <a:miter/>
              </a:ln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-19050"/>
                <a:ext cx="546153" cy="61660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sp>
          <p:nvSpPr>
            <p:cNvPr id="34" name="Freeform 34"/>
            <p:cNvSpPr/>
            <p:nvPr/>
          </p:nvSpPr>
          <p:spPr>
            <a:xfrm>
              <a:off x="16124" y="5898"/>
              <a:ext cx="1257" cy="1537"/>
            </a:xfrm>
            <a:custGeom>
              <a:avLst/>
              <a:gdLst/>
              <a:ahLst/>
              <a:cxnLst/>
              <a:rect l="l" t="t" r="r" b="b"/>
              <a:pathLst>
                <a:path w="797915" h="975711">
                  <a:moveTo>
                    <a:pt x="0" y="0"/>
                  </a:moveTo>
                  <a:lnTo>
                    <a:pt x="797915" y="0"/>
                  </a:lnTo>
                  <a:lnTo>
                    <a:pt x="797915" y="975711"/>
                  </a:lnTo>
                  <a:lnTo>
                    <a:pt x="0" y="9757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35" name="Freeform 35"/>
            <p:cNvSpPr/>
            <p:nvPr/>
          </p:nvSpPr>
          <p:spPr>
            <a:xfrm>
              <a:off x="15255" y="6008"/>
              <a:ext cx="933" cy="1316"/>
            </a:xfrm>
            <a:custGeom>
              <a:avLst/>
              <a:gdLst/>
              <a:ahLst/>
              <a:cxnLst/>
              <a:rect l="l" t="t" r="r" b="b"/>
              <a:pathLst>
                <a:path w="592700" h="835859">
                  <a:moveTo>
                    <a:pt x="0" y="0"/>
                  </a:moveTo>
                  <a:lnTo>
                    <a:pt x="592700" y="0"/>
                  </a:lnTo>
                  <a:lnTo>
                    <a:pt x="592700" y="835859"/>
                  </a:lnTo>
                  <a:lnTo>
                    <a:pt x="0" y="8358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" name="Freeform 36"/>
            <p:cNvSpPr/>
            <p:nvPr/>
          </p:nvSpPr>
          <p:spPr>
            <a:xfrm>
              <a:off x="15298" y="7419"/>
              <a:ext cx="848" cy="1402"/>
            </a:xfrm>
            <a:custGeom>
              <a:avLst/>
              <a:gdLst/>
              <a:ahLst/>
              <a:cxnLst/>
              <a:rect l="l" t="t" r="r" b="b"/>
              <a:pathLst>
                <a:path w="538782" h="890485">
                  <a:moveTo>
                    <a:pt x="0" y="0"/>
                  </a:moveTo>
                  <a:lnTo>
                    <a:pt x="538782" y="0"/>
                  </a:lnTo>
                  <a:lnTo>
                    <a:pt x="538782" y="890485"/>
                  </a:lnTo>
                  <a:lnTo>
                    <a:pt x="0" y="890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87517" r="-76926"/>
              </a:stretch>
            </a:blipFill>
          </p:spPr>
        </p:sp>
        <p:sp>
          <p:nvSpPr>
            <p:cNvPr id="37" name="Freeform 37"/>
            <p:cNvSpPr/>
            <p:nvPr/>
          </p:nvSpPr>
          <p:spPr>
            <a:xfrm>
              <a:off x="10688" y="5282"/>
              <a:ext cx="840" cy="840"/>
            </a:xfrm>
            <a:custGeom>
              <a:avLst/>
              <a:gdLst/>
              <a:ahLst/>
              <a:cxnLst/>
              <a:rect l="l" t="t" r="r" b="b"/>
              <a:pathLst>
                <a:path w="533332" h="533332">
                  <a:moveTo>
                    <a:pt x="0" y="0"/>
                  </a:moveTo>
                  <a:lnTo>
                    <a:pt x="533332" y="0"/>
                  </a:lnTo>
                  <a:lnTo>
                    <a:pt x="533332" y="533332"/>
                  </a:lnTo>
                  <a:lnTo>
                    <a:pt x="0" y="5333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" name="Freeform 38"/>
            <p:cNvSpPr/>
            <p:nvPr/>
          </p:nvSpPr>
          <p:spPr>
            <a:xfrm>
              <a:off x="3436" y="6578"/>
              <a:ext cx="3810" cy="1004"/>
            </a:xfrm>
            <a:custGeom>
              <a:avLst/>
              <a:gdLst/>
              <a:ahLst/>
              <a:cxnLst/>
              <a:rect l="l" t="t" r="r" b="b"/>
              <a:pathLst>
                <a:path w="2419229" h="637797">
                  <a:moveTo>
                    <a:pt x="0" y="0"/>
                  </a:moveTo>
                  <a:lnTo>
                    <a:pt x="2419229" y="0"/>
                  </a:lnTo>
                  <a:lnTo>
                    <a:pt x="2419229" y="637797"/>
                  </a:lnTo>
                  <a:lnTo>
                    <a:pt x="0" y="637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39" name="Group 39"/>
            <p:cNvGrpSpPr/>
            <p:nvPr/>
          </p:nvGrpSpPr>
          <p:grpSpPr>
            <a:xfrm rot="0">
              <a:off x="1546" y="8326"/>
              <a:ext cx="3893" cy="3054"/>
              <a:chOff x="0" y="0"/>
              <a:chExt cx="3296425" cy="2585471"/>
            </a:xfrm>
          </p:grpSpPr>
          <p:grpSp>
            <p:nvGrpSpPr>
              <p:cNvPr id="40" name="Group 40"/>
              <p:cNvGrpSpPr/>
              <p:nvPr/>
            </p:nvGrpSpPr>
            <p:grpSpPr>
              <a:xfrm rot="0">
                <a:off x="64" y="0"/>
                <a:ext cx="3296296" cy="2585389"/>
                <a:chOff x="0" y="0"/>
                <a:chExt cx="1134487" cy="889814"/>
              </a:xfrm>
            </p:grpSpPr>
            <p:sp>
              <p:nvSpPr>
                <p:cNvPr id="41" name="Freeform 41"/>
                <p:cNvSpPr/>
                <p:nvPr/>
              </p:nvSpPr>
              <p:spPr>
                <a:xfrm>
                  <a:off x="0" y="0"/>
                  <a:ext cx="1134487" cy="889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487" h="889814">
                      <a:moveTo>
                        <a:pt x="0" y="0"/>
                      </a:moveTo>
                      <a:lnTo>
                        <a:pt x="1134487" y="0"/>
                      </a:lnTo>
                      <a:lnTo>
                        <a:pt x="1134487" y="889814"/>
                      </a:lnTo>
                      <a:lnTo>
                        <a:pt x="0" y="889814"/>
                      </a:lnTo>
                      <a:close/>
                    </a:path>
                  </a:pathLst>
                </a:custGeom>
                <a:solidFill>
                  <a:srgbClr val="F0F0F0"/>
                </a:solidFill>
              </p:spPr>
            </p:sp>
            <p:sp>
              <p:nvSpPr>
                <p:cNvPr id="42" name="TextBox 42"/>
                <p:cNvSpPr txBox="1"/>
                <p:nvPr/>
              </p:nvSpPr>
              <p:spPr>
                <a:xfrm>
                  <a:off x="0" y="-19050"/>
                  <a:ext cx="1134487" cy="908864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1890"/>
                    </a:lnSpc>
                  </a:pPr>
                </a:p>
              </p:txBody>
            </p:sp>
          </p:grpSp>
          <p:sp>
            <p:nvSpPr>
              <p:cNvPr id="43" name="Freeform 43"/>
              <p:cNvSpPr/>
              <p:nvPr/>
            </p:nvSpPr>
            <p:spPr>
              <a:xfrm>
                <a:off x="61916" y="1611382"/>
                <a:ext cx="637488" cy="576551"/>
              </a:xfrm>
              <a:custGeom>
                <a:avLst/>
                <a:gdLst/>
                <a:ahLst/>
                <a:cxnLst/>
                <a:rect l="l" t="t" r="r" b="b"/>
                <a:pathLst>
                  <a:path w="637488" h="576551">
                    <a:moveTo>
                      <a:pt x="0" y="0"/>
                    </a:moveTo>
                    <a:lnTo>
                      <a:pt x="637488" y="0"/>
                    </a:lnTo>
                    <a:lnTo>
                      <a:pt x="637488" y="576551"/>
                    </a:lnTo>
                    <a:lnTo>
                      <a:pt x="0" y="5765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</p:sp>
          <p:sp>
            <p:nvSpPr>
              <p:cNvPr id="44" name="Freeform 44"/>
              <p:cNvSpPr/>
              <p:nvPr/>
            </p:nvSpPr>
            <p:spPr>
              <a:xfrm>
                <a:off x="894101" y="1611382"/>
                <a:ext cx="637488" cy="576551"/>
              </a:xfrm>
              <a:custGeom>
                <a:avLst/>
                <a:gdLst/>
                <a:ahLst/>
                <a:cxnLst/>
                <a:rect l="l" t="t" r="r" b="b"/>
                <a:pathLst>
                  <a:path w="637488" h="576551">
                    <a:moveTo>
                      <a:pt x="0" y="0"/>
                    </a:moveTo>
                    <a:lnTo>
                      <a:pt x="637488" y="0"/>
                    </a:lnTo>
                    <a:lnTo>
                      <a:pt x="637488" y="576551"/>
                    </a:lnTo>
                    <a:lnTo>
                      <a:pt x="0" y="5765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</p:sp>
          <p:sp>
            <p:nvSpPr>
              <p:cNvPr id="45" name="Freeform 45"/>
              <p:cNvSpPr/>
              <p:nvPr/>
            </p:nvSpPr>
            <p:spPr>
              <a:xfrm>
                <a:off x="1735680" y="1611382"/>
                <a:ext cx="637488" cy="576551"/>
              </a:xfrm>
              <a:custGeom>
                <a:avLst/>
                <a:gdLst/>
                <a:ahLst/>
                <a:cxnLst/>
                <a:rect l="l" t="t" r="r" b="b"/>
                <a:pathLst>
                  <a:path w="637488" h="576551">
                    <a:moveTo>
                      <a:pt x="0" y="0"/>
                    </a:moveTo>
                    <a:lnTo>
                      <a:pt x="637488" y="0"/>
                    </a:lnTo>
                    <a:lnTo>
                      <a:pt x="637488" y="576551"/>
                    </a:lnTo>
                    <a:lnTo>
                      <a:pt x="0" y="5765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2570848" y="1611382"/>
                <a:ext cx="637488" cy="576551"/>
              </a:xfrm>
              <a:custGeom>
                <a:avLst/>
                <a:gdLst/>
                <a:ahLst/>
                <a:cxnLst/>
                <a:rect l="l" t="t" r="r" b="b"/>
                <a:pathLst>
                  <a:path w="637488" h="576551">
                    <a:moveTo>
                      <a:pt x="0" y="0"/>
                    </a:moveTo>
                    <a:lnTo>
                      <a:pt x="637487" y="0"/>
                    </a:lnTo>
                    <a:lnTo>
                      <a:pt x="637487" y="576551"/>
                    </a:lnTo>
                    <a:lnTo>
                      <a:pt x="0" y="5765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</p:sp>
          <p:sp>
            <p:nvSpPr>
              <p:cNvPr id="47" name="AutoShape 47"/>
              <p:cNvSpPr/>
              <p:nvPr/>
            </p:nvSpPr>
            <p:spPr>
              <a:xfrm>
                <a:off x="794160" y="0"/>
                <a:ext cx="0" cy="2585471"/>
              </a:xfrm>
              <a:prstGeom prst="line">
                <a:avLst/>
              </a:prstGeom>
              <a:ln w="29156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48" name="AutoShape 48"/>
              <p:cNvSpPr/>
              <p:nvPr/>
            </p:nvSpPr>
            <p:spPr>
              <a:xfrm>
                <a:off x="1633634" y="0"/>
                <a:ext cx="0" cy="2585471"/>
              </a:xfrm>
              <a:prstGeom prst="line">
                <a:avLst/>
              </a:prstGeom>
              <a:ln w="29156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49" name="Freeform 49"/>
              <p:cNvSpPr/>
              <p:nvPr/>
            </p:nvSpPr>
            <p:spPr>
              <a:xfrm>
                <a:off x="1337856" y="454808"/>
                <a:ext cx="591557" cy="586054"/>
              </a:xfrm>
              <a:custGeom>
                <a:avLst/>
                <a:gdLst/>
                <a:ahLst/>
                <a:cxnLst/>
                <a:rect l="l" t="t" r="r" b="b"/>
                <a:pathLst>
                  <a:path w="591557" h="586054">
                    <a:moveTo>
                      <a:pt x="0" y="0"/>
                    </a:moveTo>
                    <a:lnTo>
                      <a:pt x="591557" y="0"/>
                    </a:lnTo>
                    <a:lnTo>
                      <a:pt x="591557" y="586054"/>
                    </a:lnTo>
                    <a:lnTo>
                      <a:pt x="0" y="586054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</p:spPr>
          </p:sp>
          <p:sp>
            <p:nvSpPr>
              <p:cNvPr id="50" name="AutoShape 50"/>
              <p:cNvSpPr/>
              <p:nvPr/>
            </p:nvSpPr>
            <p:spPr>
              <a:xfrm>
                <a:off x="2468802" y="0"/>
                <a:ext cx="0" cy="2585471"/>
              </a:xfrm>
              <a:prstGeom prst="line">
                <a:avLst/>
              </a:prstGeom>
              <a:ln w="29156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1" name="AutoShape 51"/>
              <p:cNvSpPr/>
              <p:nvPr/>
            </p:nvSpPr>
            <p:spPr>
              <a:xfrm flipH="1">
                <a:off x="64" y="350446"/>
                <a:ext cx="3296296" cy="14578"/>
              </a:xfrm>
              <a:prstGeom prst="line">
                <a:avLst/>
              </a:prstGeom>
              <a:ln w="29156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grpSp>
          <p:nvGrpSpPr>
            <p:cNvPr id="52" name="Group 52"/>
            <p:cNvGrpSpPr/>
            <p:nvPr/>
          </p:nvGrpSpPr>
          <p:grpSpPr>
            <a:xfrm rot="0">
              <a:off x="5958" y="8326"/>
              <a:ext cx="3356" cy="3118"/>
              <a:chOff x="0" y="0"/>
              <a:chExt cx="569597" cy="529122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569597" cy="529122"/>
              </a:xfrm>
              <a:custGeom>
                <a:avLst/>
                <a:gdLst/>
                <a:ahLst/>
                <a:cxnLst/>
                <a:rect l="l" t="t" r="r" b="b"/>
                <a:pathLst>
                  <a:path w="569597" h="529122">
                    <a:moveTo>
                      <a:pt x="0" y="0"/>
                    </a:moveTo>
                    <a:lnTo>
                      <a:pt x="569597" y="0"/>
                    </a:lnTo>
                    <a:lnTo>
                      <a:pt x="569597" y="529122"/>
                    </a:lnTo>
                    <a:lnTo>
                      <a:pt x="0" y="529122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0" y="-19050"/>
                <a:ext cx="569597" cy="5481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 rot="0">
              <a:off x="6617" y="8671"/>
              <a:ext cx="2002" cy="2428"/>
              <a:chOff x="0" y="0"/>
              <a:chExt cx="339761" cy="41206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339761" cy="412061"/>
              </a:xfrm>
              <a:custGeom>
                <a:avLst/>
                <a:gdLst/>
                <a:ahLst/>
                <a:cxnLst/>
                <a:rect l="l" t="t" r="r" b="b"/>
                <a:pathLst>
                  <a:path w="339761" h="412061">
                    <a:moveTo>
                      <a:pt x="0" y="0"/>
                    </a:moveTo>
                    <a:lnTo>
                      <a:pt x="339761" y="0"/>
                    </a:lnTo>
                    <a:lnTo>
                      <a:pt x="339761" y="412061"/>
                    </a:lnTo>
                    <a:lnTo>
                      <a:pt x="0" y="412061"/>
                    </a:lnTo>
                    <a:close/>
                  </a:path>
                </a:pathLst>
              </a:custGeom>
              <a:solidFill>
                <a:srgbClr val="006E53"/>
              </a:solidFill>
              <a:ln cap="sq">
                <a:noFill/>
                <a:prstDash val="lgDash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0" y="-19050"/>
                <a:ext cx="339761" cy="43111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sp>
          <p:nvSpPr>
            <p:cNvPr id="58" name="Freeform 58"/>
            <p:cNvSpPr/>
            <p:nvPr/>
          </p:nvSpPr>
          <p:spPr>
            <a:xfrm>
              <a:off x="6890" y="9643"/>
              <a:ext cx="1497" cy="419"/>
            </a:xfrm>
            <a:custGeom>
              <a:avLst/>
              <a:gdLst/>
              <a:ahLst/>
              <a:cxnLst/>
              <a:rect l="l" t="t" r="r" b="b"/>
              <a:pathLst>
                <a:path w="950572" h="266160">
                  <a:moveTo>
                    <a:pt x="0" y="0"/>
                  </a:moveTo>
                  <a:lnTo>
                    <a:pt x="950572" y="0"/>
                  </a:lnTo>
                  <a:lnTo>
                    <a:pt x="950572" y="266160"/>
                  </a:lnTo>
                  <a:lnTo>
                    <a:pt x="0" y="2661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9" name="Freeform 59"/>
            <p:cNvSpPr/>
            <p:nvPr/>
          </p:nvSpPr>
          <p:spPr>
            <a:xfrm>
              <a:off x="3628" y="9461"/>
              <a:ext cx="722" cy="454"/>
            </a:xfrm>
            <a:custGeom>
              <a:avLst/>
              <a:gdLst/>
              <a:ahLst/>
              <a:cxnLst/>
              <a:rect l="l" t="t" r="r" b="b"/>
              <a:pathLst>
                <a:path w="458582" h="288490">
                  <a:moveTo>
                    <a:pt x="0" y="0"/>
                  </a:moveTo>
                  <a:lnTo>
                    <a:pt x="458581" y="0"/>
                  </a:lnTo>
                  <a:lnTo>
                    <a:pt x="458581" y="288489"/>
                  </a:lnTo>
                  <a:lnTo>
                    <a:pt x="0" y="2884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0" name="Freeform 60"/>
            <p:cNvSpPr/>
            <p:nvPr/>
          </p:nvSpPr>
          <p:spPr>
            <a:xfrm rot="7956570">
              <a:off x="2653" y="9399"/>
              <a:ext cx="660" cy="587"/>
            </a:xfrm>
            <a:custGeom>
              <a:avLst/>
              <a:gdLst/>
              <a:ahLst/>
              <a:cxnLst/>
              <a:rect l="l" t="t" r="r" b="b"/>
              <a:pathLst>
                <a:path w="419062" h="372585">
                  <a:moveTo>
                    <a:pt x="0" y="0"/>
                  </a:moveTo>
                  <a:lnTo>
                    <a:pt x="419063" y="0"/>
                  </a:lnTo>
                  <a:lnTo>
                    <a:pt x="419063" y="372584"/>
                  </a:lnTo>
                  <a:lnTo>
                    <a:pt x="0" y="3725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1" name="Freeform 61"/>
            <p:cNvSpPr/>
            <p:nvPr/>
          </p:nvSpPr>
          <p:spPr>
            <a:xfrm>
              <a:off x="11895" y="6878"/>
              <a:ext cx="1238" cy="1545"/>
            </a:xfrm>
            <a:custGeom>
              <a:avLst/>
              <a:gdLst/>
              <a:ahLst/>
              <a:cxnLst/>
              <a:rect l="l" t="t" r="r" b="b"/>
              <a:pathLst>
                <a:path w="786421" h="980797">
                  <a:moveTo>
                    <a:pt x="0" y="0"/>
                  </a:moveTo>
                  <a:lnTo>
                    <a:pt x="786421" y="0"/>
                  </a:lnTo>
                  <a:lnTo>
                    <a:pt x="786421" y="980797"/>
                  </a:lnTo>
                  <a:lnTo>
                    <a:pt x="0" y="980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2" name="Freeform 62"/>
            <p:cNvSpPr/>
            <p:nvPr/>
          </p:nvSpPr>
          <p:spPr>
            <a:xfrm>
              <a:off x="9868" y="4293"/>
              <a:ext cx="1110" cy="1110"/>
            </a:xfrm>
            <a:custGeom>
              <a:avLst/>
              <a:gdLst/>
              <a:ahLst/>
              <a:cxnLst/>
              <a:rect l="l" t="t" r="r" b="b"/>
              <a:pathLst>
                <a:path w="705004" h="705004">
                  <a:moveTo>
                    <a:pt x="0" y="0"/>
                  </a:moveTo>
                  <a:lnTo>
                    <a:pt x="705004" y="0"/>
                  </a:lnTo>
                  <a:lnTo>
                    <a:pt x="705004" y="705003"/>
                  </a:lnTo>
                  <a:lnTo>
                    <a:pt x="0" y="705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/>
              </a:stretch>
            </a:blipFill>
          </p:spPr>
        </p:sp>
        <p:sp>
          <p:nvSpPr>
            <p:cNvPr id="63" name="Freeform 63"/>
            <p:cNvSpPr/>
            <p:nvPr/>
          </p:nvSpPr>
          <p:spPr>
            <a:xfrm rot="-4245514" flipH="1">
              <a:off x="9349" y="6839"/>
              <a:ext cx="1735" cy="1284"/>
            </a:xfrm>
            <a:custGeom>
              <a:avLst/>
              <a:gdLst/>
              <a:ahLst/>
              <a:cxnLst/>
              <a:rect l="l" t="t" r="r" b="b"/>
              <a:pathLst>
                <a:path w="1101693" h="815253">
                  <a:moveTo>
                    <a:pt x="1101693" y="0"/>
                  </a:moveTo>
                  <a:lnTo>
                    <a:pt x="0" y="0"/>
                  </a:lnTo>
                  <a:lnTo>
                    <a:pt x="0" y="815253"/>
                  </a:lnTo>
                  <a:lnTo>
                    <a:pt x="1101693" y="815253"/>
                  </a:lnTo>
                  <a:lnTo>
                    <a:pt x="1101693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4" name="Freeform 64"/>
            <p:cNvSpPr/>
            <p:nvPr/>
          </p:nvSpPr>
          <p:spPr>
            <a:xfrm>
              <a:off x="9215" y="6162"/>
              <a:ext cx="924" cy="716"/>
            </a:xfrm>
            <a:custGeom>
              <a:avLst/>
              <a:gdLst/>
              <a:ahLst/>
              <a:cxnLst/>
              <a:rect l="l" t="t" r="r" b="b"/>
              <a:pathLst>
                <a:path w="586977" h="454907">
                  <a:moveTo>
                    <a:pt x="0" y="0"/>
                  </a:moveTo>
                  <a:lnTo>
                    <a:pt x="586977" y="0"/>
                  </a:lnTo>
                  <a:lnTo>
                    <a:pt x="586977" y="454907"/>
                  </a:lnTo>
                  <a:lnTo>
                    <a:pt x="0" y="454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/>
              </a:stretch>
            </a:blipFill>
          </p:spPr>
        </p:sp>
        <p:sp>
          <p:nvSpPr>
            <p:cNvPr id="65" name="Freeform 65"/>
            <p:cNvSpPr/>
            <p:nvPr/>
          </p:nvSpPr>
          <p:spPr>
            <a:xfrm>
              <a:off x="12515" y="4183"/>
              <a:ext cx="3810" cy="1004"/>
            </a:xfrm>
            <a:custGeom>
              <a:avLst/>
              <a:gdLst/>
              <a:ahLst/>
              <a:cxnLst/>
              <a:rect l="l" t="t" r="r" b="b"/>
              <a:pathLst>
                <a:path w="2419229" h="637797">
                  <a:moveTo>
                    <a:pt x="0" y="0"/>
                  </a:moveTo>
                  <a:lnTo>
                    <a:pt x="2419229" y="0"/>
                  </a:lnTo>
                  <a:lnTo>
                    <a:pt x="2419229" y="637796"/>
                  </a:lnTo>
                  <a:lnTo>
                    <a:pt x="0" y="637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6" name="Freeform 66"/>
            <p:cNvSpPr/>
            <p:nvPr/>
          </p:nvSpPr>
          <p:spPr>
            <a:xfrm rot="-8530808" flipH="1" flipV="1">
              <a:off x="13295" y="6786"/>
              <a:ext cx="1568" cy="1161"/>
            </a:xfrm>
            <a:custGeom>
              <a:avLst/>
              <a:gdLst/>
              <a:ahLst/>
              <a:cxnLst/>
              <a:rect l="l" t="t" r="r" b="b"/>
              <a:pathLst>
                <a:path w="995843" h="736924">
                  <a:moveTo>
                    <a:pt x="995843" y="736924"/>
                  </a:moveTo>
                  <a:lnTo>
                    <a:pt x="0" y="736924"/>
                  </a:lnTo>
                  <a:lnTo>
                    <a:pt x="0" y="0"/>
                  </a:lnTo>
                  <a:lnTo>
                    <a:pt x="995843" y="0"/>
                  </a:lnTo>
                  <a:lnTo>
                    <a:pt x="995843" y="736924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7" name="Freeform 67"/>
            <p:cNvSpPr/>
            <p:nvPr/>
          </p:nvSpPr>
          <p:spPr>
            <a:xfrm rot="-2956367" flipH="1">
              <a:off x="5337" y="9584"/>
              <a:ext cx="1428" cy="1057"/>
            </a:xfrm>
            <a:custGeom>
              <a:avLst/>
              <a:gdLst/>
              <a:ahLst/>
              <a:cxnLst/>
              <a:rect l="l" t="t" r="r" b="b"/>
              <a:pathLst>
                <a:path w="906862" h="671078">
                  <a:moveTo>
                    <a:pt x="906861" y="0"/>
                  </a:moveTo>
                  <a:lnTo>
                    <a:pt x="0" y="0"/>
                  </a:lnTo>
                  <a:lnTo>
                    <a:pt x="0" y="671078"/>
                  </a:lnTo>
                  <a:lnTo>
                    <a:pt x="906861" y="671078"/>
                  </a:lnTo>
                  <a:lnTo>
                    <a:pt x="906861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8" name="Freeform 68"/>
            <p:cNvSpPr/>
            <p:nvPr/>
          </p:nvSpPr>
          <p:spPr>
            <a:xfrm>
              <a:off x="7246" y="11629"/>
              <a:ext cx="817" cy="681"/>
            </a:xfrm>
            <a:custGeom>
              <a:avLst/>
              <a:gdLst/>
              <a:ahLst/>
              <a:cxnLst/>
              <a:rect l="l" t="t" r="r" b="b"/>
              <a:pathLst>
                <a:path w="518936" h="432132">
                  <a:moveTo>
                    <a:pt x="0" y="0"/>
                  </a:moveTo>
                  <a:lnTo>
                    <a:pt x="518936" y="0"/>
                  </a:lnTo>
                  <a:lnTo>
                    <a:pt x="518936" y="432132"/>
                  </a:lnTo>
                  <a:lnTo>
                    <a:pt x="0" y="432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69" name="Group 69"/>
            <p:cNvGrpSpPr/>
            <p:nvPr/>
          </p:nvGrpSpPr>
          <p:grpSpPr>
            <a:xfrm rot="0">
              <a:off x="16146" y="7456"/>
              <a:ext cx="1249" cy="1251"/>
              <a:chOff x="0" y="0"/>
              <a:chExt cx="1057631" cy="1058892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0" y="0"/>
                <a:ext cx="1057631" cy="1057631"/>
              </a:xfrm>
              <a:custGeom>
                <a:avLst/>
                <a:gdLst/>
                <a:ahLst/>
                <a:cxnLst/>
                <a:rect l="l" t="t" r="r" b="b"/>
                <a:pathLst>
                  <a:path w="1057631" h="1057631">
                    <a:moveTo>
                      <a:pt x="0" y="0"/>
                    </a:moveTo>
                    <a:lnTo>
                      <a:pt x="1057631" y="0"/>
                    </a:lnTo>
                    <a:lnTo>
                      <a:pt x="1057631" y="1057631"/>
                    </a:lnTo>
                    <a:lnTo>
                      <a:pt x="0" y="105763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6"/>
                <a:stretch>
                  <a:fillRect/>
                </a:stretch>
              </a:blipFill>
            </p:spPr>
          </p:sp>
          <p:sp>
            <p:nvSpPr>
              <p:cNvPr id="71" name="TextBox 71"/>
              <p:cNvSpPr txBox="1"/>
              <p:nvPr/>
            </p:nvSpPr>
            <p:spPr>
              <a:xfrm>
                <a:off x="106324" y="922983"/>
                <a:ext cx="844983" cy="13590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495"/>
                  </a:lnSpc>
                  <a:spcBef>
                    <a:spcPct val="0"/>
                  </a:spcBef>
                </a:pPr>
                <a:r>
                  <a:rPr lang="en-US" sz="1070" b="1">
                    <a:solidFill>
                      <a:srgbClr val="FFFFFF"/>
                    </a:solidFill>
                    <a:latin typeface="Proxima Nova Bold" panose="02000506030000020004"/>
                    <a:ea typeface="Proxima Nova Bold" panose="02000506030000020004"/>
                    <a:cs typeface="Proxima Nova Bold" panose="02000506030000020004"/>
                    <a:sym typeface="Proxima Nova Bold" panose="02000506030000020004"/>
                  </a:rPr>
                  <a:t>CHART.JS</a:t>
                </a:r>
                <a:endParaRPr lang="en-US" sz="1070" b="1">
                  <a:solidFill>
                    <a:srgbClr val="FFFFFF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endParaRPr>
              </a:p>
            </p:txBody>
          </p:sp>
        </p:grpSp>
        <p:sp>
          <p:nvSpPr>
            <p:cNvPr id="72" name="Freeform 72"/>
            <p:cNvSpPr/>
            <p:nvPr/>
          </p:nvSpPr>
          <p:spPr>
            <a:xfrm>
              <a:off x="8484" y="8121"/>
              <a:ext cx="1004" cy="988"/>
            </a:xfrm>
            <a:custGeom>
              <a:avLst/>
              <a:gdLst/>
              <a:ahLst/>
              <a:cxnLst/>
              <a:rect l="l" t="t" r="r" b="b"/>
              <a:pathLst>
                <a:path w="637509" h="627077">
                  <a:moveTo>
                    <a:pt x="0" y="0"/>
                  </a:moveTo>
                  <a:lnTo>
                    <a:pt x="637508" y="0"/>
                  </a:lnTo>
                  <a:lnTo>
                    <a:pt x="637508" y="627077"/>
                  </a:lnTo>
                  <a:lnTo>
                    <a:pt x="0" y="627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3" name="Freeform 73"/>
            <p:cNvSpPr/>
            <p:nvPr/>
          </p:nvSpPr>
          <p:spPr>
            <a:xfrm>
              <a:off x="21662" y="8596"/>
              <a:ext cx="3925" cy="3033"/>
            </a:xfrm>
            <a:custGeom>
              <a:avLst/>
              <a:gdLst/>
              <a:ahLst/>
              <a:cxnLst/>
              <a:rect l="l" t="t" r="r" b="b"/>
              <a:pathLst>
                <a:path w="2492467" h="1925998">
                  <a:moveTo>
                    <a:pt x="0" y="0"/>
                  </a:moveTo>
                  <a:lnTo>
                    <a:pt x="2492467" y="0"/>
                  </a:lnTo>
                  <a:lnTo>
                    <a:pt x="2492467" y="1925998"/>
                  </a:lnTo>
                  <a:lnTo>
                    <a:pt x="0" y="19259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5" name="TextBox 75"/>
            <p:cNvSpPr txBox="1"/>
            <p:nvPr/>
          </p:nvSpPr>
          <p:spPr>
            <a:xfrm>
              <a:off x="22460" y="6894"/>
              <a:ext cx="1860" cy="3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85"/>
                </a:lnSpc>
                <a:spcBef>
                  <a:spcPct val="0"/>
                </a:spcBef>
              </a:pPr>
              <a:r>
                <a:rPr lang="en-US" sz="2345" b="1">
                  <a:solidFill>
                    <a:srgbClr val="F0F0F0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CLIENTE</a:t>
              </a:r>
              <a:endParaRPr lang="en-US" sz="2345" b="1">
                <a:solidFill>
                  <a:srgbClr val="F0F0F0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76" name="TextBox 76"/>
            <p:cNvSpPr txBox="1"/>
            <p:nvPr/>
          </p:nvSpPr>
          <p:spPr>
            <a:xfrm>
              <a:off x="22601" y="12877"/>
              <a:ext cx="4136" cy="2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0"/>
                </a:lnSpc>
              </a:pPr>
              <a:r>
                <a:rPr lang="en-US" sz="1555" b="1">
                  <a:solidFill>
                    <a:srgbClr val="0097B2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REQUISITOS COMPUTADOR</a:t>
              </a:r>
              <a:endParaRPr lang="en-US" sz="1555" b="1">
                <a:solidFill>
                  <a:srgbClr val="0097B2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77" name="TextBox 77"/>
            <p:cNvSpPr txBox="1"/>
            <p:nvPr/>
          </p:nvSpPr>
          <p:spPr>
            <a:xfrm>
              <a:off x="22685" y="13375"/>
              <a:ext cx="4052" cy="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46380" lvl="1" indent="-123190" algn="l">
                <a:lnSpc>
                  <a:spcPts val="1595"/>
                </a:lnSpc>
                <a:buFont typeface="Arial" panose="020B0604020202020204"/>
                <a:buChar char="•"/>
              </a:pPr>
              <a:r>
                <a:rPr lang="en-US" sz="1140" b="1">
                  <a:solidFill>
                    <a:srgbClr val="0097B2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ARMAZENAMENTO:   256GB SSD</a:t>
              </a:r>
              <a:endParaRPr lang="en-US" sz="1140" b="1">
                <a:solidFill>
                  <a:srgbClr val="0097B2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78" name="TextBox 78"/>
            <p:cNvSpPr txBox="1"/>
            <p:nvPr/>
          </p:nvSpPr>
          <p:spPr>
            <a:xfrm>
              <a:off x="8757" y="3129"/>
              <a:ext cx="2765" cy="1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55270" lvl="1" indent="-127635" algn="l">
                <a:lnSpc>
                  <a:spcPts val="1655"/>
                </a:lnSpc>
                <a:buFont typeface="Arial" panose="020B0604020202020204"/>
                <a:buChar char="•"/>
              </a:pPr>
              <a:r>
                <a:rPr lang="en-US" sz="1180" b="1">
                  <a:solidFill>
                    <a:srgbClr val="F0F0F0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MEMÓRIA RAM: </a:t>
              </a:r>
              <a:r>
                <a:rPr lang="en-US" sz="1180">
                  <a:solidFill>
                    <a:srgbClr val="F0F0F0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rPr>
                <a:t>8GB</a:t>
              </a:r>
              <a:endParaRPr lang="en-US" sz="1180">
                <a:solidFill>
                  <a:srgbClr val="F0F0F0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endParaRPr>
            </a:p>
          </p:txBody>
        </p:sp>
        <p:sp>
          <p:nvSpPr>
            <p:cNvPr id="79" name="TextBox 79"/>
            <p:cNvSpPr txBox="1"/>
            <p:nvPr/>
          </p:nvSpPr>
          <p:spPr>
            <a:xfrm>
              <a:off x="22772" y="13707"/>
              <a:ext cx="3704" cy="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46380" lvl="1" indent="-123190" algn="l">
                <a:lnSpc>
                  <a:spcPts val="1595"/>
                </a:lnSpc>
                <a:buFont typeface="Arial" panose="020B0604020202020204"/>
                <a:buChar char="•"/>
              </a:pPr>
              <a:r>
                <a:rPr lang="en-US" sz="1140" b="1">
                  <a:solidFill>
                    <a:srgbClr val="0097B2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PROCESSADOR:   I5 ou Ryzen 5</a:t>
              </a:r>
              <a:endParaRPr lang="en-US" sz="1140" b="1">
                <a:solidFill>
                  <a:srgbClr val="0097B2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0" name="TextBox 80"/>
            <p:cNvSpPr txBox="1"/>
            <p:nvPr/>
          </p:nvSpPr>
          <p:spPr>
            <a:xfrm>
              <a:off x="4369" y="6661"/>
              <a:ext cx="1944" cy="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15"/>
                </a:lnSpc>
                <a:spcBef>
                  <a:spcPct val="0"/>
                </a:spcBef>
              </a:pPr>
              <a:r>
                <a:rPr lang="en-US" sz="2440" b="1">
                  <a:solidFill>
                    <a:srgbClr val="F0F0F0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OFICINA</a:t>
              </a:r>
              <a:endParaRPr lang="en-US" sz="2440" b="1">
                <a:solidFill>
                  <a:srgbClr val="F0F0F0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1" name="TextBox 81"/>
            <p:cNvSpPr txBox="1"/>
            <p:nvPr/>
          </p:nvSpPr>
          <p:spPr>
            <a:xfrm>
              <a:off x="1665" y="11468"/>
              <a:ext cx="3655" cy="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75"/>
                </a:lnSpc>
              </a:pPr>
              <a:r>
                <a:rPr lang="en-US" sz="1270" b="1">
                  <a:solidFill>
                    <a:srgbClr val="FFFFFF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TIPO DE SENSOR:    BLOQUEIO</a:t>
              </a:r>
              <a:endParaRPr lang="en-US" sz="1270" b="1">
                <a:solidFill>
                  <a:srgbClr val="FFFFFF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  <a:p>
              <a:pPr algn="ctr">
                <a:lnSpc>
                  <a:spcPts val="1775"/>
                </a:lnSpc>
              </a:pPr>
              <a:r>
                <a:rPr lang="en-US" sz="1270" b="1">
                  <a:solidFill>
                    <a:srgbClr val="FFFFFF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NOME TÉCNICO:    TCRT5000</a:t>
              </a:r>
              <a:endParaRPr lang="en-US" sz="1270" b="1">
                <a:solidFill>
                  <a:srgbClr val="FFFFFF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2" name="TextBox 82"/>
            <p:cNvSpPr txBox="1"/>
            <p:nvPr/>
          </p:nvSpPr>
          <p:spPr>
            <a:xfrm>
              <a:off x="6081" y="7650"/>
              <a:ext cx="3074" cy="2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275"/>
                </a:lnSpc>
              </a:pPr>
              <a:r>
                <a:rPr lang="en-US" sz="1625" b="1">
                  <a:solidFill>
                    <a:srgbClr val="FFFFFF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API DATA ACQUINO</a:t>
              </a:r>
              <a:endParaRPr lang="en-US" sz="1625" b="1">
                <a:solidFill>
                  <a:srgbClr val="FFFFFF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3" name="TextBox 83"/>
            <p:cNvSpPr txBox="1"/>
            <p:nvPr/>
          </p:nvSpPr>
          <p:spPr>
            <a:xfrm>
              <a:off x="8750" y="8446"/>
              <a:ext cx="469" cy="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95"/>
                </a:lnSpc>
              </a:pPr>
              <a:r>
                <a:rPr lang="en-US" sz="1210" b="1">
                  <a:solidFill>
                    <a:srgbClr val="0097B2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API</a:t>
              </a:r>
              <a:endParaRPr lang="en-US" sz="1210" b="1">
                <a:solidFill>
                  <a:srgbClr val="0097B2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4" name="TextBox 84"/>
            <p:cNvSpPr txBox="1"/>
            <p:nvPr/>
          </p:nvSpPr>
          <p:spPr>
            <a:xfrm>
              <a:off x="11324" y="5026"/>
              <a:ext cx="846" cy="2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75"/>
                </a:lnSpc>
              </a:pPr>
              <a:r>
                <a:rPr lang="en-US" sz="840" b="1">
                  <a:solidFill>
                    <a:srgbClr val="FFFFFF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MÁQUINA VIRTUAL</a:t>
              </a:r>
              <a:endParaRPr lang="en-US" sz="840" b="1">
                <a:solidFill>
                  <a:srgbClr val="FFFFFF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5" name="TextBox 85"/>
            <p:cNvSpPr txBox="1"/>
            <p:nvPr/>
          </p:nvSpPr>
          <p:spPr>
            <a:xfrm>
              <a:off x="11982" y="6286"/>
              <a:ext cx="1038" cy="2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10"/>
                </a:lnSpc>
              </a:pPr>
              <a:r>
                <a:rPr lang="en-US" sz="935" b="1">
                  <a:solidFill>
                    <a:srgbClr val="0097B2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BANCO DE DADOS</a:t>
              </a:r>
              <a:endParaRPr lang="en-US" sz="935" b="1">
                <a:solidFill>
                  <a:srgbClr val="0097B2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6" name="TextBox 86"/>
            <p:cNvSpPr txBox="1"/>
            <p:nvPr/>
          </p:nvSpPr>
          <p:spPr>
            <a:xfrm>
              <a:off x="10622" y="4263"/>
              <a:ext cx="845" cy="2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75"/>
                </a:lnSpc>
              </a:pPr>
              <a:r>
                <a:rPr lang="en-US" sz="840" b="1">
                  <a:solidFill>
                    <a:srgbClr val="FFFFFF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MÁQUINA FÍSICA</a:t>
              </a:r>
              <a:endParaRPr lang="en-US" sz="840" b="1">
                <a:solidFill>
                  <a:srgbClr val="FFFFFF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7" name="TextBox 87"/>
            <p:cNvSpPr txBox="1"/>
            <p:nvPr/>
          </p:nvSpPr>
          <p:spPr>
            <a:xfrm>
              <a:off x="12896" y="4276"/>
              <a:ext cx="3047" cy="5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90"/>
                </a:lnSpc>
                <a:spcBef>
                  <a:spcPct val="0"/>
                </a:spcBef>
              </a:pPr>
              <a:r>
                <a:rPr lang="en-US" sz="1850" b="1">
                  <a:solidFill>
                    <a:srgbClr val="F0F0F0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SERVIDOR MECHSPOT</a:t>
              </a:r>
              <a:endParaRPr lang="en-US" sz="1850" b="1">
                <a:solidFill>
                  <a:srgbClr val="F0F0F0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8" name="TextBox 88"/>
            <p:cNvSpPr txBox="1"/>
            <p:nvPr/>
          </p:nvSpPr>
          <p:spPr>
            <a:xfrm>
              <a:off x="23208" y="14039"/>
              <a:ext cx="2721" cy="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46380" lvl="1" indent="-123190" algn="l">
                <a:lnSpc>
                  <a:spcPts val="1595"/>
                </a:lnSpc>
                <a:buFont typeface="Arial" panose="020B0604020202020204"/>
                <a:buChar char="•"/>
              </a:pPr>
              <a:r>
                <a:rPr lang="en-US" sz="1140" b="1">
                  <a:solidFill>
                    <a:srgbClr val="0097B2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MEMÓRIA RAM: 8GB </a:t>
              </a:r>
              <a:endParaRPr lang="en-US" sz="1140" b="1">
                <a:solidFill>
                  <a:srgbClr val="0097B2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grpSp>
          <p:nvGrpSpPr>
            <p:cNvPr id="89" name="Group 89"/>
            <p:cNvGrpSpPr/>
            <p:nvPr/>
          </p:nvGrpSpPr>
          <p:grpSpPr>
            <a:xfrm rot="0">
              <a:off x="19776" y="8089"/>
              <a:ext cx="7251" cy="3891"/>
              <a:chOff x="0" y="0"/>
              <a:chExt cx="1230537" cy="660338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0" y="0"/>
                <a:ext cx="1230537" cy="660338"/>
              </a:xfrm>
              <a:custGeom>
                <a:avLst/>
                <a:gdLst/>
                <a:ahLst/>
                <a:cxnLst/>
                <a:rect l="l" t="t" r="r" b="b"/>
                <a:pathLst>
                  <a:path w="1230537" h="660338">
                    <a:moveTo>
                      <a:pt x="0" y="0"/>
                    </a:moveTo>
                    <a:lnTo>
                      <a:pt x="1230537" y="0"/>
                    </a:lnTo>
                    <a:lnTo>
                      <a:pt x="1230537" y="660338"/>
                    </a:lnTo>
                    <a:lnTo>
                      <a:pt x="0" y="6603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91" name="TextBox 91"/>
              <p:cNvSpPr txBox="1"/>
              <p:nvPr/>
            </p:nvSpPr>
            <p:spPr>
              <a:xfrm>
                <a:off x="0" y="-19050"/>
                <a:ext cx="1230537" cy="6793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sp>
          <p:nvSpPr>
            <p:cNvPr id="92" name="Freeform 92"/>
            <p:cNvSpPr/>
            <p:nvPr/>
          </p:nvSpPr>
          <p:spPr>
            <a:xfrm rot="-5855369" flipH="1" flipV="1">
              <a:off x="18162" y="6203"/>
              <a:ext cx="1440" cy="1066"/>
            </a:xfrm>
            <a:custGeom>
              <a:avLst/>
              <a:gdLst/>
              <a:ahLst/>
              <a:cxnLst/>
              <a:rect l="l" t="t" r="r" b="b"/>
              <a:pathLst>
                <a:path w="914526" h="676749">
                  <a:moveTo>
                    <a:pt x="914526" y="676749"/>
                  </a:moveTo>
                  <a:lnTo>
                    <a:pt x="0" y="676749"/>
                  </a:lnTo>
                  <a:lnTo>
                    <a:pt x="0" y="0"/>
                  </a:lnTo>
                  <a:lnTo>
                    <a:pt x="914526" y="0"/>
                  </a:lnTo>
                  <a:lnTo>
                    <a:pt x="914526" y="676749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3" name="Freeform 93"/>
            <p:cNvSpPr/>
            <p:nvPr/>
          </p:nvSpPr>
          <p:spPr>
            <a:xfrm>
              <a:off x="13637" y="9916"/>
              <a:ext cx="1584" cy="1319"/>
            </a:xfrm>
            <a:custGeom>
              <a:avLst/>
              <a:gdLst/>
              <a:ahLst/>
              <a:cxnLst/>
              <a:rect l="l" t="t" r="r" b="b"/>
              <a:pathLst>
                <a:path w="1005891" h="837633">
                  <a:moveTo>
                    <a:pt x="0" y="0"/>
                  </a:moveTo>
                  <a:lnTo>
                    <a:pt x="1005892" y="0"/>
                  </a:lnTo>
                  <a:lnTo>
                    <a:pt x="1005892" y="837633"/>
                  </a:lnTo>
                  <a:lnTo>
                    <a:pt x="0" y="83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4" name="Freeform 94"/>
            <p:cNvSpPr/>
            <p:nvPr/>
          </p:nvSpPr>
          <p:spPr>
            <a:xfrm>
              <a:off x="19155" y="12863"/>
              <a:ext cx="1890" cy="1574"/>
            </a:xfrm>
            <a:custGeom>
              <a:avLst/>
              <a:gdLst/>
              <a:ahLst/>
              <a:cxnLst/>
              <a:rect l="l" t="t" r="r" b="b"/>
              <a:pathLst>
                <a:path w="1200062" h="999324">
                  <a:moveTo>
                    <a:pt x="0" y="0"/>
                  </a:moveTo>
                  <a:lnTo>
                    <a:pt x="1200061" y="0"/>
                  </a:lnTo>
                  <a:lnTo>
                    <a:pt x="1200061" y="999324"/>
                  </a:lnTo>
                  <a:lnTo>
                    <a:pt x="0" y="9993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5" name="Freeform 95"/>
            <p:cNvSpPr/>
            <p:nvPr/>
          </p:nvSpPr>
          <p:spPr>
            <a:xfrm>
              <a:off x="19176" y="5847"/>
              <a:ext cx="924" cy="716"/>
            </a:xfrm>
            <a:custGeom>
              <a:avLst/>
              <a:gdLst/>
              <a:ahLst/>
              <a:cxnLst/>
              <a:rect l="l" t="t" r="r" b="b"/>
              <a:pathLst>
                <a:path w="586977" h="454907">
                  <a:moveTo>
                    <a:pt x="0" y="0"/>
                  </a:moveTo>
                  <a:lnTo>
                    <a:pt x="586977" y="0"/>
                  </a:lnTo>
                  <a:lnTo>
                    <a:pt x="586977" y="454907"/>
                  </a:lnTo>
                  <a:lnTo>
                    <a:pt x="0" y="454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/>
              </a:stretch>
            </a:blipFill>
          </p:spPr>
        </p:sp>
      </p:grpSp>
      <p:grpSp>
        <p:nvGrpSpPr>
          <p:cNvPr id="3" name="Group 3"/>
          <p:cNvGrpSpPr/>
          <p:nvPr/>
        </p:nvGrpSpPr>
        <p:grpSpPr>
          <a:xfrm rot="0">
            <a:off x="16464340" y="-2771020"/>
            <a:ext cx="3952120" cy="395212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-4783807" y="7493868"/>
            <a:ext cx="9567614" cy="956761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-868241" y="-590080"/>
            <a:ext cx="2088165" cy="208816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74" name="TextBox 74"/>
          <p:cNvSpPr txBox="1"/>
          <p:nvPr/>
        </p:nvSpPr>
        <p:spPr>
          <a:xfrm>
            <a:off x="5210226" y="895350"/>
            <a:ext cx="8868728" cy="1035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05"/>
              </a:lnSpc>
            </a:pPr>
            <a:r>
              <a:rPr lang="en-US" sz="5935">
                <a:solidFill>
                  <a:srgbClr val="0CB5A3"/>
                </a:solidFill>
                <a:latin typeface="Lovelo" panose="02000000000000000000"/>
                <a:ea typeface="Lovelo" panose="02000000000000000000"/>
                <a:cs typeface="Lovelo" panose="02000000000000000000"/>
                <a:sym typeface="Lovelo" panose="02000000000000000000"/>
              </a:rPr>
              <a:t>Diagrama de Solução</a:t>
            </a:r>
            <a:endParaRPr lang="en-US" sz="5935">
              <a:solidFill>
                <a:srgbClr val="0CB5A3"/>
              </a:solidFill>
              <a:latin typeface="Lovelo" panose="02000000000000000000"/>
              <a:ea typeface="Lovelo" panose="02000000000000000000"/>
              <a:cs typeface="Lovelo" panose="02000000000000000000"/>
              <a:sym typeface="Lovelo" panose="02000000000000000000"/>
            </a:endParaRPr>
          </a:p>
        </p:txBody>
      </p:sp>
      <p:sp>
        <p:nvSpPr>
          <p:cNvPr id="96" name="TextBox 96"/>
          <p:cNvSpPr txBox="1"/>
          <p:nvPr/>
        </p:nvSpPr>
        <p:spPr>
          <a:xfrm>
            <a:off x="17528563" y="9248775"/>
            <a:ext cx="551750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7</a:t>
            </a:r>
            <a:endParaRPr lang="en-US" sz="6300" b="1">
              <a:solidFill>
                <a:srgbClr val="0097B2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01282" y="1866811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8999"/>
            </a:blip>
            <a:stretch>
              <a:fillRect/>
            </a:stretch>
          </a:blipFill>
        </p:spPr>
      </p:sp>
      <p:grpSp>
        <p:nvGrpSpPr>
          <p:cNvPr id="97" name="Grupo 96"/>
          <p:cNvGrpSpPr/>
          <p:nvPr/>
        </p:nvGrpSpPr>
        <p:grpSpPr>
          <a:xfrm>
            <a:off x="-12418060" y="-1696085"/>
            <a:ext cx="26097230" cy="13465810"/>
            <a:chOff x="1196" y="3129"/>
            <a:chExt cx="26408" cy="11308"/>
          </a:xfrm>
        </p:grpSpPr>
        <p:grpSp>
          <p:nvGrpSpPr>
            <p:cNvPr id="12" name="Group 12"/>
            <p:cNvGrpSpPr/>
            <p:nvPr/>
          </p:nvGrpSpPr>
          <p:grpSpPr>
            <a:xfrm rot="0">
              <a:off x="19176" y="7444"/>
              <a:ext cx="8428" cy="4970"/>
              <a:chOff x="0" y="0"/>
              <a:chExt cx="1430441" cy="84344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430441" cy="843441"/>
              </a:xfrm>
              <a:custGeom>
                <a:avLst/>
                <a:gdLst/>
                <a:ahLst/>
                <a:cxnLst/>
                <a:rect l="l" t="t" r="r" b="b"/>
                <a:pathLst>
                  <a:path w="1430441" h="843441">
                    <a:moveTo>
                      <a:pt x="0" y="0"/>
                    </a:moveTo>
                    <a:lnTo>
                      <a:pt x="1430441" y="0"/>
                    </a:lnTo>
                    <a:lnTo>
                      <a:pt x="1430441" y="843441"/>
                    </a:lnTo>
                    <a:lnTo>
                      <a:pt x="0" y="843441"/>
                    </a:lnTo>
                    <a:close/>
                  </a:path>
                </a:pathLst>
              </a:custGeom>
              <a:solidFill>
                <a:srgbClr val="0CB5A3"/>
              </a:solidFill>
              <a:ln cap="sq">
                <a:noFill/>
                <a:prstDash val="lgDash"/>
                <a:miter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9050"/>
                <a:ext cx="1430441" cy="8624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0">
              <a:off x="1196" y="7367"/>
              <a:ext cx="8487" cy="5010"/>
              <a:chOff x="0" y="0"/>
              <a:chExt cx="1440304" cy="850202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440304" cy="850202"/>
              </a:xfrm>
              <a:custGeom>
                <a:avLst/>
                <a:gdLst/>
                <a:ahLst/>
                <a:cxnLst/>
                <a:rect l="l" t="t" r="r" b="b"/>
                <a:pathLst>
                  <a:path w="1440304" h="850202">
                    <a:moveTo>
                      <a:pt x="0" y="0"/>
                    </a:moveTo>
                    <a:lnTo>
                      <a:pt x="1440304" y="0"/>
                    </a:lnTo>
                    <a:lnTo>
                      <a:pt x="1440304" y="850202"/>
                    </a:lnTo>
                    <a:lnTo>
                      <a:pt x="0" y="850202"/>
                    </a:lnTo>
                    <a:close/>
                  </a:path>
                </a:pathLst>
              </a:custGeom>
              <a:solidFill>
                <a:srgbClr val="0CB5A3"/>
              </a:solidFill>
              <a:ln w="123825" cap="sq">
                <a:solidFill>
                  <a:srgbClr val="0CB5A3"/>
                </a:solidFill>
                <a:prstDash val="solid"/>
                <a:miter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19050"/>
                <a:ext cx="1440304" cy="8692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 rot="0">
              <a:off x="10454" y="4932"/>
              <a:ext cx="7905" cy="4705"/>
              <a:chOff x="0" y="0"/>
              <a:chExt cx="1341531" cy="798436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341531" cy="798436"/>
              </a:xfrm>
              <a:custGeom>
                <a:avLst/>
                <a:gdLst/>
                <a:ahLst/>
                <a:cxnLst/>
                <a:rect l="l" t="t" r="r" b="b"/>
                <a:pathLst>
                  <a:path w="1341531" h="798436">
                    <a:moveTo>
                      <a:pt x="0" y="0"/>
                    </a:moveTo>
                    <a:lnTo>
                      <a:pt x="1341531" y="0"/>
                    </a:lnTo>
                    <a:lnTo>
                      <a:pt x="1341531" y="798436"/>
                    </a:lnTo>
                    <a:lnTo>
                      <a:pt x="0" y="798436"/>
                    </a:lnTo>
                    <a:close/>
                  </a:path>
                </a:pathLst>
              </a:custGeom>
              <a:solidFill>
                <a:srgbClr val="0CB5A3"/>
              </a:solidFill>
              <a:ln w="133350" cap="sq">
                <a:solidFill>
                  <a:srgbClr val="0CB5A3"/>
                </a:solidFill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19050"/>
                <a:ext cx="1341531" cy="81748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 rot="0">
              <a:off x="11407" y="6008"/>
              <a:ext cx="2186" cy="2717"/>
              <a:chOff x="0" y="0"/>
              <a:chExt cx="371014" cy="461085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371014" cy="461085"/>
              </a:xfrm>
              <a:custGeom>
                <a:avLst/>
                <a:gdLst/>
                <a:ahLst/>
                <a:cxnLst/>
                <a:rect l="l" t="t" r="r" b="b"/>
                <a:pathLst>
                  <a:path w="371014" h="461085">
                    <a:moveTo>
                      <a:pt x="0" y="0"/>
                    </a:moveTo>
                    <a:lnTo>
                      <a:pt x="371014" y="0"/>
                    </a:lnTo>
                    <a:lnTo>
                      <a:pt x="371014" y="461085"/>
                    </a:lnTo>
                    <a:lnTo>
                      <a:pt x="0" y="46108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19050"/>
                <a:ext cx="371014" cy="4801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 rot="0">
              <a:off x="14789" y="5617"/>
              <a:ext cx="2924" cy="3521"/>
              <a:chOff x="0" y="0"/>
              <a:chExt cx="496217" cy="597555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496217" cy="597555"/>
              </a:xfrm>
              <a:custGeom>
                <a:avLst/>
                <a:gdLst/>
                <a:ahLst/>
                <a:cxnLst/>
                <a:rect l="l" t="t" r="r" b="b"/>
                <a:pathLst>
                  <a:path w="496217" h="597555">
                    <a:moveTo>
                      <a:pt x="0" y="0"/>
                    </a:moveTo>
                    <a:lnTo>
                      <a:pt x="496217" y="0"/>
                    </a:lnTo>
                    <a:lnTo>
                      <a:pt x="496217" y="597555"/>
                    </a:lnTo>
                    <a:lnTo>
                      <a:pt x="0" y="59755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19050"/>
                <a:ext cx="496217" cy="61660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sp>
          <p:nvSpPr>
            <p:cNvPr id="30" name="Freeform 30"/>
            <p:cNvSpPr/>
            <p:nvPr/>
          </p:nvSpPr>
          <p:spPr>
            <a:xfrm>
              <a:off x="21086" y="6677"/>
              <a:ext cx="4608" cy="1215"/>
            </a:xfrm>
            <a:custGeom>
              <a:avLst/>
              <a:gdLst/>
              <a:ahLst/>
              <a:cxnLst/>
              <a:rect l="l" t="t" r="r" b="b"/>
              <a:pathLst>
                <a:path w="2926083" h="771422">
                  <a:moveTo>
                    <a:pt x="0" y="0"/>
                  </a:moveTo>
                  <a:lnTo>
                    <a:pt x="2926084" y="0"/>
                  </a:lnTo>
                  <a:lnTo>
                    <a:pt x="2926084" y="771422"/>
                  </a:lnTo>
                  <a:lnTo>
                    <a:pt x="0" y="7714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31" name="Group 31"/>
            <p:cNvGrpSpPr/>
            <p:nvPr/>
          </p:nvGrpSpPr>
          <p:grpSpPr>
            <a:xfrm rot="0">
              <a:off x="10906" y="5617"/>
              <a:ext cx="3218" cy="3521"/>
              <a:chOff x="0" y="0"/>
              <a:chExt cx="546153" cy="597555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546153" cy="597555"/>
              </a:xfrm>
              <a:custGeom>
                <a:avLst/>
                <a:gdLst/>
                <a:ahLst/>
                <a:cxnLst/>
                <a:rect l="l" t="t" r="r" b="b"/>
                <a:pathLst>
                  <a:path w="546153" h="597555">
                    <a:moveTo>
                      <a:pt x="0" y="0"/>
                    </a:moveTo>
                    <a:lnTo>
                      <a:pt x="546153" y="0"/>
                    </a:lnTo>
                    <a:lnTo>
                      <a:pt x="546153" y="597555"/>
                    </a:lnTo>
                    <a:lnTo>
                      <a:pt x="0" y="59755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68C8"/>
                </a:solidFill>
                <a:prstDash val="lgDash"/>
                <a:miter/>
              </a:ln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-19050"/>
                <a:ext cx="546153" cy="61660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sp>
          <p:nvSpPr>
            <p:cNvPr id="34" name="Freeform 34"/>
            <p:cNvSpPr/>
            <p:nvPr/>
          </p:nvSpPr>
          <p:spPr>
            <a:xfrm>
              <a:off x="16124" y="5898"/>
              <a:ext cx="1257" cy="1537"/>
            </a:xfrm>
            <a:custGeom>
              <a:avLst/>
              <a:gdLst/>
              <a:ahLst/>
              <a:cxnLst/>
              <a:rect l="l" t="t" r="r" b="b"/>
              <a:pathLst>
                <a:path w="797915" h="975711">
                  <a:moveTo>
                    <a:pt x="0" y="0"/>
                  </a:moveTo>
                  <a:lnTo>
                    <a:pt x="797915" y="0"/>
                  </a:lnTo>
                  <a:lnTo>
                    <a:pt x="797915" y="975711"/>
                  </a:lnTo>
                  <a:lnTo>
                    <a:pt x="0" y="9757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35" name="Freeform 35"/>
            <p:cNvSpPr/>
            <p:nvPr/>
          </p:nvSpPr>
          <p:spPr>
            <a:xfrm>
              <a:off x="15255" y="6008"/>
              <a:ext cx="933" cy="1316"/>
            </a:xfrm>
            <a:custGeom>
              <a:avLst/>
              <a:gdLst/>
              <a:ahLst/>
              <a:cxnLst/>
              <a:rect l="l" t="t" r="r" b="b"/>
              <a:pathLst>
                <a:path w="592700" h="835859">
                  <a:moveTo>
                    <a:pt x="0" y="0"/>
                  </a:moveTo>
                  <a:lnTo>
                    <a:pt x="592700" y="0"/>
                  </a:lnTo>
                  <a:lnTo>
                    <a:pt x="592700" y="835859"/>
                  </a:lnTo>
                  <a:lnTo>
                    <a:pt x="0" y="8358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" name="Freeform 36"/>
            <p:cNvSpPr/>
            <p:nvPr/>
          </p:nvSpPr>
          <p:spPr>
            <a:xfrm>
              <a:off x="15298" y="7419"/>
              <a:ext cx="848" cy="1402"/>
            </a:xfrm>
            <a:custGeom>
              <a:avLst/>
              <a:gdLst/>
              <a:ahLst/>
              <a:cxnLst/>
              <a:rect l="l" t="t" r="r" b="b"/>
              <a:pathLst>
                <a:path w="538782" h="890485">
                  <a:moveTo>
                    <a:pt x="0" y="0"/>
                  </a:moveTo>
                  <a:lnTo>
                    <a:pt x="538782" y="0"/>
                  </a:lnTo>
                  <a:lnTo>
                    <a:pt x="538782" y="890485"/>
                  </a:lnTo>
                  <a:lnTo>
                    <a:pt x="0" y="890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87517" r="-76926"/>
              </a:stretch>
            </a:blipFill>
          </p:spPr>
        </p:sp>
        <p:sp>
          <p:nvSpPr>
            <p:cNvPr id="37" name="Freeform 37"/>
            <p:cNvSpPr/>
            <p:nvPr/>
          </p:nvSpPr>
          <p:spPr>
            <a:xfrm>
              <a:off x="10688" y="5282"/>
              <a:ext cx="840" cy="840"/>
            </a:xfrm>
            <a:custGeom>
              <a:avLst/>
              <a:gdLst/>
              <a:ahLst/>
              <a:cxnLst/>
              <a:rect l="l" t="t" r="r" b="b"/>
              <a:pathLst>
                <a:path w="533332" h="533332">
                  <a:moveTo>
                    <a:pt x="0" y="0"/>
                  </a:moveTo>
                  <a:lnTo>
                    <a:pt x="533332" y="0"/>
                  </a:lnTo>
                  <a:lnTo>
                    <a:pt x="533332" y="533332"/>
                  </a:lnTo>
                  <a:lnTo>
                    <a:pt x="0" y="5333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" name="Freeform 38"/>
            <p:cNvSpPr/>
            <p:nvPr/>
          </p:nvSpPr>
          <p:spPr>
            <a:xfrm>
              <a:off x="3436" y="6578"/>
              <a:ext cx="3810" cy="1004"/>
            </a:xfrm>
            <a:custGeom>
              <a:avLst/>
              <a:gdLst/>
              <a:ahLst/>
              <a:cxnLst/>
              <a:rect l="l" t="t" r="r" b="b"/>
              <a:pathLst>
                <a:path w="2419229" h="637797">
                  <a:moveTo>
                    <a:pt x="0" y="0"/>
                  </a:moveTo>
                  <a:lnTo>
                    <a:pt x="2419229" y="0"/>
                  </a:lnTo>
                  <a:lnTo>
                    <a:pt x="2419229" y="637797"/>
                  </a:lnTo>
                  <a:lnTo>
                    <a:pt x="0" y="637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39" name="Group 39"/>
            <p:cNvGrpSpPr/>
            <p:nvPr/>
          </p:nvGrpSpPr>
          <p:grpSpPr>
            <a:xfrm rot="0">
              <a:off x="1546" y="8326"/>
              <a:ext cx="3893" cy="3054"/>
              <a:chOff x="0" y="0"/>
              <a:chExt cx="3296425" cy="2585471"/>
            </a:xfrm>
          </p:grpSpPr>
          <p:grpSp>
            <p:nvGrpSpPr>
              <p:cNvPr id="40" name="Group 40"/>
              <p:cNvGrpSpPr/>
              <p:nvPr/>
            </p:nvGrpSpPr>
            <p:grpSpPr>
              <a:xfrm rot="0">
                <a:off x="64" y="0"/>
                <a:ext cx="3296296" cy="2585389"/>
                <a:chOff x="0" y="0"/>
                <a:chExt cx="1134487" cy="889814"/>
              </a:xfrm>
            </p:grpSpPr>
            <p:sp>
              <p:nvSpPr>
                <p:cNvPr id="41" name="Freeform 41"/>
                <p:cNvSpPr/>
                <p:nvPr/>
              </p:nvSpPr>
              <p:spPr>
                <a:xfrm>
                  <a:off x="0" y="0"/>
                  <a:ext cx="1134487" cy="889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487" h="889814">
                      <a:moveTo>
                        <a:pt x="0" y="0"/>
                      </a:moveTo>
                      <a:lnTo>
                        <a:pt x="1134487" y="0"/>
                      </a:lnTo>
                      <a:lnTo>
                        <a:pt x="1134487" y="889814"/>
                      </a:lnTo>
                      <a:lnTo>
                        <a:pt x="0" y="889814"/>
                      </a:lnTo>
                      <a:close/>
                    </a:path>
                  </a:pathLst>
                </a:custGeom>
                <a:solidFill>
                  <a:srgbClr val="F0F0F0"/>
                </a:solidFill>
              </p:spPr>
            </p:sp>
            <p:sp>
              <p:nvSpPr>
                <p:cNvPr id="42" name="TextBox 42"/>
                <p:cNvSpPr txBox="1"/>
                <p:nvPr/>
              </p:nvSpPr>
              <p:spPr>
                <a:xfrm>
                  <a:off x="0" y="-19050"/>
                  <a:ext cx="1134487" cy="908864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1890"/>
                    </a:lnSpc>
                  </a:pPr>
                </a:p>
              </p:txBody>
            </p:sp>
          </p:grpSp>
          <p:sp>
            <p:nvSpPr>
              <p:cNvPr id="43" name="Freeform 43"/>
              <p:cNvSpPr/>
              <p:nvPr/>
            </p:nvSpPr>
            <p:spPr>
              <a:xfrm>
                <a:off x="61916" y="1611382"/>
                <a:ext cx="637488" cy="576551"/>
              </a:xfrm>
              <a:custGeom>
                <a:avLst/>
                <a:gdLst/>
                <a:ahLst/>
                <a:cxnLst/>
                <a:rect l="l" t="t" r="r" b="b"/>
                <a:pathLst>
                  <a:path w="637488" h="576551">
                    <a:moveTo>
                      <a:pt x="0" y="0"/>
                    </a:moveTo>
                    <a:lnTo>
                      <a:pt x="637488" y="0"/>
                    </a:lnTo>
                    <a:lnTo>
                      <a:pt x="637488" y="576551"/>
                    </a:lnTo>
                    <a:lnTo>
                      <a:pt x="0" y="5765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</p:sp>
          <p:sp>
            <p:nvSpPr>
              <p:cNvPr id="44" name="Freeform 44"/>
              <p:cNvSpPr/>
              <p:nvPr/>
            </p:nvSpPr>
            <p:spPr>
              <a:xfrm>
                <a:off x="894101" y="1611382"/>
                <a:ext cx="637488" cy="576551"/>
              </a:xfrm>
              <a:custGeom>
                <a:avLst/>
                <a:gdLst/>
                <a:ahLst/>
                <a:cxnLst/>
                <a:rect l="l" t="t" r="r" b="b"/>
                <a:pathLst>
                  <a:path w="637488" h="576551">
                    <a:moveTo>
                      <a:pt x="0" y="0"/>
                    </a:moveTo>
                    <a:lnTo>
                      <a:pt x="637488" y="0"/>
                    </a:lnTo>
                    <a:lnTo>
                      <a:pt x="637488" y="576551"/>
                    </a:lnTo>
                    <a:lnTo>
                      <a:pt x="0" y="5765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</p:sp>
          <p:sp>
            <p:nvSpPr>
              <p:cNvPr id="45" name="Freeform 45"/>
              <p:cNvSpPr/>
              <p:nvPr/>
            </p:nvSpPr>
            <p:spPr>
              <a:xfrm>
                <a:off x="1735680" y="1611382"/>
                <a:ext cx="637488" cy="576551"/>
              </a:xfrm>
              <a:custGeom>
                <a:avLst/>
                <a:gdLst/>
                <a:ahLst/>
                <a:cxnLst/>
                <a:rect l="l" t="t" r="r" b="b"/>
                <a:pathLst>
                  <a:path w="637488" h="576551">
                    <a:moveTo>
                      <a:pt x="0" y="0"/>
                    </a:moveTo>
                    <a:lnTo>
                      <a:pt x="637488" y="0"/>
                    </a:lnTo>
                    <a:lnTo>
                      <a:pt x="637488" y="576551"/>
                    </a:lnTo>
                    <a:lnTo>
                      <a:pt x="0" y="5765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2570848" y="1611382"/>
                <a:ext cx="637488" cy="576551"/>
              </a:xfrm>
              <a:custGeom>
                <a:avLst/>
                <a:gdLst/>
                <a:ahLst/>
                <a:cxnLst/>
                <a:rect l="l" t="t" r="r" b="b"/>
                <a:pathLst>
                  <a:path w="637488" h="576551">
                    <a:moveTo>
                      <a:pt x="0" y="0"/>
                    </a:moveTo>
                    <a:lnTo>
                      <a:pt x="637487" y="0"/>
                    </a:lnTo>
                    <a:lnTo>
                      <a:pt x="637487" y="576551"/>
                    </a:lnTo>
                    <a:lnTo>
                      <a:pt x="0" y="5765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</p:sp>
          <p:sp>
            <p:nvSpPr>
              <p:cNvPr id="47" name="AutoShape 47"/>
              <p:cNvSpPr/>
              <p:nvPr/>
            </p:nvSpPr>
            <p:spPr>
              <a:xfrm>
                <a:off x="794160" y="0"/>
                <a:ext cx="0" cy="2585471"/>
              </a:xfrm>
              <a:prstGeom prst="line">
                <a:avLst/>
              </a:prstGeom>
              <a:ln w="29156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48" name="AutoShape 48"/>
              <p:cNvSpPr/>
              <p:nvPr/>
            </p:nvSpPr>
            <p:spPr>
              <a:xfrm>
                <a:off x="1633634" y="0"/>
                <a:ext cx="0" cy="2585471"/>
              </a:xfrm>
              <a:prstGeom prst="line">
                <a:avLst/>
              </a:prstGeom>
              <a:ln w="29156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49" name="Freeform 49"/>
              <p:cNvSpPr/>
              <p:nvPr/>
            </p:nvSpPr>
            <p:spPr>
              <a:xfrm>
                <a:off x="1337856" y="454808"/>
                <a:ext cx="591557" cy="586054"/>
              </a:xfrm>
              <a:custGeom>
                <a:avLst/>
                <a:gdLst/>
                <a:ahLst/>
                <a:cxnLst/>
                <a:rect l="l" t="t" r="r" b="b"/>
                <a:pathLst>
                  <a:path w="591557" h="586054">
                    <a:moveTo>
                      <a:pt x="0" y="0"/>
                    </a:moveTo>
                    <a:lnTo>
                      <a:pt x="591557" y="0"/>
                    </a:lnTo>
                    <a:lnTo>
                      <a:pt x="591557" y="586054"/>
                    </a:lnTo>
                    <a:lnTo>
                      <a:pt x="0" y="586054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</p:spPr>
          </p:sp>
          <p:sp>
            <p:nvSpPr>
              <p:cNvPr id="50" name="AutoShape 50"/>
              <p:cNvSpPr/>
              <p:nvPr/>
            </p:nvSpPr>
            <p:spPr>
              <a:xfrm>
                <a:off x="2468802" y="0"/>
                <a:ext cx="0" cy="2585471"/>
              </a:xfrm>
              <a:prstGeom prst="line">
                <a:avLst/>
              </a:prstGeom>
              <a:ln w="29156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1" name="AutoShape 51"/>
              <p:cNvSpPr/>
              <p:nvPr/>
            </p:nvSpPr>
            <p:spPr>
              <a:xfrm flipH="1">
                <a:off x="64" y="350446"/>
                <a:ext cx="3296296" cy="14578"/>
              </a:xfrm>
              <a:prstGeom prst="line">
                <a:avLst/>
              </a:prstGeom>
              <a:ln w="29156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grpSp>
          <p:nvGrpSpPr>
            <p:cNvPr id="52" name="Group 52"/>
            <p:cNvGrpSpPr/>
            <p:nvPr/>
          </p:nvGrpSpPr>
          <p:grpSpPr>
            <a:xfrm rot="0">
              <a:off x="5958" y="8326"/>
              <a:ext cx="3356" cy="3118"/>
              <a:chOff x="0" y="0"/>
              <a:chExt cx="569597" cy="529122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569597" cy="529122"/>
              </a:xfrm>
              <a:custGeom>
                <a:avLst/>
                <a:gdLst/>
                <a:ahLst/>
                <a:cxnLst/>
                <a:rect l="l" t="t" r="r" b="b"/>
                <a:pathLst>
                  <a:path w="569597" h="529122">
                    <a:moveTo>
                      <a:pt x="0" y="0"/>
                    </a:moveTo>
                    <a:lnTo>
                      <a:pt x="569597" y="0"/>
                    </a:lnTo>
                    <a:lnTo>
                      <a:pt x="569597" y="529122"/>
                    </a:lnTo>
                    <a:lnTo>
                      <a:pt x="0" y="529122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0" y="-19050"/>
                <a:ext cx="569597" cy="5481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 rot="0">
              <a:off x="6617" y="8671"/>
              <a:ext cx="2002" cy="2428"/>
              <a:chOff x="0" y="0"/>
              <a:chExt cx="339761" cy="41206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339761" cy="412061"/>
              </a:xfrm>
              <a:custGeom>
                <a:avLst/>
                <a:gdLst/>
                <a:ahLst/>
                <a:cxnLst/>
                <a:rect l="l" t="t" r="r" b="b"/>
                <a:pathLst>
                  <a:path w="339761" h="412061">
                    <a:moveTo>
                      <a:pt x="0" y="0"/>
                    </a:moveTo>
                    <a:lnTo>
                      <a:pt x="339761" y="0"/>
                    </a:lnTo>
                    <a:lnTo>
                      <a:pt x="339761" y="412061"/>
                    </a:lnTo>
                    <a:lnTo>
                      <a:pt x="0" y="412061"/>
                    </a:lnTo>
                    <a:close/>
                  </a:path>
                </a:pathLst>
              </a:custGeom>
              <a:solidFill>
                <a:srgbClr val="006E53"/>
              </a:solidFill>
              <a:ln cap="sq">
                <a:noFill/>
                <a:prstDash val="lgDash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0" y="-19050"/>
                <a:ext cx="339761" cy="43111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sp>
          <p:nvSpPr>
            <p:cNvPr id="58" name="Freeform 58"/>
            <p:cNvSpPr/>
            <p:nvPr/>
          </p:nvSpPr>
          <p:spPr>
            <a:xfrm>
              <a:off x="6890" y="9643"/>
              <a:ext cx="1497" cy="419"/>
            </a:xfrm>
            <a:custGeom>
              <a:avLst/>
              <a:gdLst/>
              <a:ahLst/>
              <a:cxnLst/>
              <a:rect l="l" t="t" r="r" b="b"/>
              <a:pathLst>
                <a:path w="950572" h="266160">
                  <a:moveTo>
                    <a:pt x="0" y="0"/>
                  </a:moveTo>
                  <a:lnTo>
                    <a:pt x="950572" y="0"/>
                  </a:lnTo>
                  <a:lnTo>
                    <a:pt x="950572" y="266160"/>
                  </a:lnTo>
                  <a:lnTo>
                    <a:pt x="0" y="2661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9" name="Freeform 59"/>
            <p:cNvSpPr/>
            <p:nvPr/>
          </p:nvSpPr>
          <p:spPr>
            <a:xfrm>
              <a:off x="3628" y="9461"/>
              <a:ext cx="722" cy="454"/>
            </a:xfrm>
            <a:custGeom>
              <a:avLst/>
              <a:gdLst/>
              <a:ahLst/>
              <a:cxnLst/>
              <a:rect l="l" t="t" r="r" b="b"/>
              <a:pathLst>
                <a:path w="458582" h="288490">
                  <a:moveTo>
                    <a:pt x="0" y="0"/>
                  </a:moveTo>
                  <a:lnTo>
                    <a:pt x="458581" y="0"/>
                  </a:lnTo>
                  <a:lnTo>
                    <a:pt x="458581" y="288489"/>
                  </a:lnTo>
                  <a:lnTo>
                    <a:pt x="0" y="2884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0" name="Freeform 60"/>
            <p:cNvSpPr/>
            <p:nvPr/>
          </p:nvSpPr>
          <p:spPr>
            <a:xfrm rot="7956570">
              <a:off x="2653" y="9399"/>
              <a:ext cx="660" cy="587"/>
            </a:xfrm>
            <a:custGeom>
              <a:avLst/>
              <a:gdLst/>
              <a:ahLst/>
              <a:cxnLst/>
              <a:rect l="l" t="t" r="r" b="b"/>
              <a:pathLst>
                <a:path w="419062" h="372585">
                  <a:moveTo>
                    <a:pt x="0" y="0"/>
                  </a:moveTo>
                  <a:lnTo>
                    <a:pt x="419063" y="0"/>
                  </a:lnTo>
                  <a:lnTo>
                    <a:pt x="419063" y="372584"/>
                  </a:lnTo>
                  <a:lnTo>
                    <a:pt x="0" y="3725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1" name="Freeform 61"/>
            <p:cNvSpPr/>
            <p:nvPr/>
          </p:nvSpPr>
          <p:spPr>
            <a:xfrm>
              <a:off x="11895" y="6878"/>
              <a:ext cx="1238" cy="1545"/>
            </a:xfrm>
            <a:custGeom>
              <a:avLst/>
              <a:gdLst/>
              <a:ahLst/>
              <a:cxnLst/>
              <a:rect l="l" t="t" r="r" b="b"/>
              <a:pathLst>
                <a:path w="786421" h="980797">
                  <a:moveTo>
                    <a:pt x="0" y="0"/>
                  </a:moveTo>
                  <a:lnTo>
                    <a:pt x="786421" y="0"/>
                  </a:lnTo>
                  <a:lnTo>
                    <a:pt x="786421" y="980797"/>
                  </a:lnTo>
                  <a:lnTo>
                    <a:pt x="0" y="980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2" name="Freeform 62"/>
            <p:cNvSpPr/>
            <p:nvPr/>
          </p:nvSpPr>
          <p:spPr>
            <a:xfrm>
              <a:off x="9868" y="4293"/>
              <a:ext cx="1110" cy="1110"/>
            </a:xfrm>
            <a:custGeom>
              <a:avLst/>
              <a:gdLst/>
              <a:ahLst/>
              <a:cxnLst/>
              <a:rect l="l" t="t" r="r" b="b"/>
              <a:pathLst>
                <a:path w="705004" h="705004">
                  <a:moveTo>
                    <a:pt x="0" y="0"/>
                  </a:moveTo>
                  <a:lnTo>
                    <a:pt x="705004" y="0"/>
                  </a:lnTo>
                  <a:lnTo>
                    <a:pt x="705004" y="705003"/>
                  </a:lnTo>
                  <a:lnTo>
                    <a:pt x="0" y="705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/>
              </a:stretch>
            </a:blipFill>
          </p:spPr>
        </p:sp>
        <p:sp>
          <p:nvSpPr>
            <p:cNvPr id="63" name="Freeform 63"/>
            <p:cNvSpPr/>
            <p:nvPr/>
          </p:nvSpPr>
          <p:spPr>
            <a:xfrm rot="-4245514" flipH="1">
              <a:off x="9349" y="6839"/>
              <a:ext cx="1735" cy="1284"/>
            </a:xfrm>
            <a:custGeom>
              <a:avLst/>
              <a:gdLst/>
              <a:ahLst/>
              <a:cxnLst/>
              <a:rect l="l" t="t" r="r" b="b"/>
              <a:pathLst>
                <a:path w="1101693" h="815253">
                  <a:moveTo>
                    <a:pt x="1101693" y="0"/>
                  </a:moveTo>
                  <a:lnTo>
                    <a:pt x="0" y="0"/>
                  </a:lnTo>
                  <a:lnTo>
                    <a:pt x="0" y="815253"/>
                  </a:lnTo>
                  <a:lnTo>
                    <a:pt x="1101693" y="815253"/>
                  </a:lnTo>
                  <a:lnTo>
                    <a:pt x="1101693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4" name="Freeform 64"/>
            <p:cNvSpPr/>
            <p:nvPr/>
          </p:nvSpPr>
          <p:spPr>
            <a:xfrm>
              <a:off x="9215" y="6162"/>
              <a:ext cx="924" cy="716"/>
            </a:xfrm>
            <a:custGeom>
              <a:avLst/>
              <a:gdLst/>
              <a:ahLst/>
              <a:cxnLst/>
              <a:rect l="l" t="t" r="r" b="b"/>
              <a:pathLst>
                <a:path w="586977" h="454907">
                  <a:moveTo>
                    <a:pt x="0" y="0"/>
                  </a:moveTo>
                  <a:lnTo>
                    <a:pt x="586977" y="0"/>
                  </a:lnTo>
                  <a:lnTo>
                    <a:pt x="586977" y="454907"/>
                  </a:lnTo>
                  <a:lnTo>
                    <a:pt x="0" y="454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/>
              </a:stretch>
            </a:blipFill>
          </p:spPr>
        </p:sp>
        <p:sp>
          <p:nvSpPr>
            <p:cNvPr id="65" name="Freeform 65"/>
            <p:cNvSpPr/>
            <p:nvPr/>
          </p:nvSpPr>
          <p:spPr>
            <a:xfrm>
              <a:off x="12515" y="4183"/>
              <a:ext cx="3810" cy="1004"/>
            </a:xfrm>
            <a:custGeom>
              <a:avLst/>
              <a:gdLst/>
              <a:ahLst/>
              <a:cxnLst/>
              <a:rect l="l" t="t" r="r" b="b"/>
              <a:pathLst>
                <a:path w="2419229" h="637797">
                  <a:moveTo>
                    <a:pt x="0" y="0"/>
                  </a:moveTo>
                  <a:lnTo>
                    <a:pt x="2419229" y="0"/>
                  </a:lnTo>
                  <a:lnTo>
                    <a:pt x="2419229" y="637796"/>
                  </a:lnTo>
                  <a:lnTo>
                    <a:pt x="0" y="637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6" name="Freeform 66"/>
            <p:cNvSpPr/>
            <p:nvPr/>
          </p:nvSpPr>
          <p:spPr>
            <a:xfrm rot="-8530808" flipH="1" flipV="1">
              <a:off x="13295" y="6786"/>
              <a:ext cx="1568" cy="1161"/>
            </a:xfrm>
            <a:custGeom>
              <a:avLst/>
              <a:gdLst/>
              <a:ahLst/>
              <a:cxnLst/>
              <a:rect l="l" t="t" r="r" b="b"/>
              <a:pathLst>
                <a:path w="995843" h="736924">
                  <a:moveTo>
                    <a:pt x="995843" y="736924"/>
                  </a:moveTo>
                  <a:lnTo>
                    <a:pt x="0" y="736924"/>
                  </a:lnTo>
                  <a:lnTo>
                    <a:pt x="0" y="0"/>
                  </a:lnTo>
                  <a:lnTo>
                    <a:pt x="995843" y="0"/>
                  </a:lnTo>
                  <a:lnTo>
                    <a:pt x="995843" y="736924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7" name="Freeform 67"/>
            <p:cNvSpPr/>
            <p:nvPr/>
          </p:nvSpPr>
          <p:spPr>
            <a:xfrm rot="-2956367" flipH="1">
              <a:off x="5337" y="9584"/>
              <a:ext cx="1428" cy="1057"/>
            </a:xfrm>
            <a:custGeom>
              <a:avLst/>
              <a:gdLst/>
              <a:ahLst/>
              <a:cxnLst/>
              <a:rect l="l" t="t" r="r" b="b"/>
              <a:pathLst>
                <a:path w="906862" h="671078">
                  <a:moveTo>
                    <a:pt x="906861" y="0"/>
                  </a:moveTo>
                  <a:lnTo>
                    <a:pt x="0" y="0"/>
                  </a:lnTo>
                  <a:lnTo>
                    <a:pt x="0" y="671078"/>
                  </a:lnTo>
                  <a:lnTo>
                    <a:pt x="906861" y="671078"/>
                  </a:lnTo>
                  <a:lnTo>
                    <a:pt x="906861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8" name="Freeform 68"/>
            <p:cNvSpPr/>
            <p:nvPr/>
          </p:nvSpPr>
          <p:spPr>
            <a:xfrm>
              <a:off x="7246" y="11629"/>
              <a:ext cx="817" cy="681"/>
            </a:xfrm>
            <a:custGeom>
              <a:avLst/>
              <a:gdLst/>
              <a:ahLst/>
              <a:cxnLst/>
              <a:rect l="l" t="t" r="r" b="b"/>
              <a:pathLst>
                <a:path w="518936" h="432132">
                  <a:moveTo>
                    <a:pt x="0" y="0"/>
                  </a:moveTo>
                  <a:lnTo>
                    <a:pt x="518936" y="0"/>
                  </a:lnTo>
                  <a:lnTo>
                    <a:pt x="518936" y="432132"/>
                  </a:lnTo>
                  <a:lnTo>
                    <a:pt x="0" y="432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69" name="Group 69"/>
            <p:cNvGrpSpPr/>
            <p:nvPr/>
          </p:nvGrpSpPr>
          <p:grpSpPr>
            <a:xfrm rot="0">
              <a:off x="16146" y="7456"/>
              <a:ext cx="1249" cy="1251"/>
              <a:chOff x="0" y="0"/>
              <a:chExt cx="1057631" cy="1058892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0" y="0"/>
                <a:ext cx="1057631" cy="1057631"/>
              </a:xfrm>
              <a:custGeom>
                <a:avLst/>
                <a:gdLst/>
                <a:ahLst/>
                <a:cxnLst/>
                <a:rect l="l" t="t" r="r" b="b"/>
                <a:pathLst>
                  <a:path w="1057631" h="1057631">
                    <a:moveTo>
                      <a:pt x="0" y="0"/>
                    </a:moveTo>
                    <a:lnTo>
                      <a:pt x="1057631" y="0"/>
                    </a:lnTo>
                    <a:lnTo>
                      <a:pt x="1057631" y="1057631"/>
                    </a:lnTo>
                    <a:lnTo>
                      <a:pt x="0" y="105763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6"/>
                <a:stretch>
                  <a:fillRect/>
                </a:stretch>
              </a:blipFill>
            </p:spPr>
          </p:sp>
          <p:sp>
            <p:nvSpPr>
              <p:cNvPr id="71" name="TextBox 71"/>
              <p:cNvSpPr txBox="1"/>
              <p:nvPr/>
            </p:nvSpPr>
            <p:spPr>
              <a:xfrm>
                <a:off x="106324" y="922983"/>
                <a:ext cx="844983" cy="13590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495"/>
                  </a:lnSpc>
                  <a:spcBef>
                    <a:spcPct val="0"/>
                  </a:spcBef>
                </a:pPr>
                <a:r>
                  <a:rPr lang="en-US" sz="1070" b="1">
                    <a:solidFill>
                      <a:srgbClr val="FFFFFF"/>
                    </a:solidFill>
                    <a:latin typeface="Proxima Nova Bold" panose="02000506030000020004"/>
                    <a:ea typeface="Proxima Nova Bold" panose="02000506030000020004"/>
                    <a:cs typeface="Proxima Nova Bold" panose="02000506030000020004"/>
                    <a:sym typeface="Proxima Nova Bold" panose="02000506030000020004"/>
                  </a:rPr>
                  <a:t>CHART.JS</a:t>
                </a:r>
                <a:endParaRPr lang="en-US" sz="1070" b="1">
                  <a:solidFill>
                    <a:srgbClr val="FFFFFF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endParaRPr>
              </a:p>
            </p:txBody>
          </p:sp>
        </p:grpSp>
        <p:sp>
          <p:nvSpPr>
            <p:cNvPr id="72" name="Freeform 72"/>
            <p:cNvSpPr/>
            <p:nvPr/>
          </p:nvSpPr>
          <p:spPr>
            <a:xfrm>
              <a:off x="8484" y="8121"/>
              <a:ext cx="1004" cy="988"/>
            </a:xfrm>
            <a:custGeom>
              <a:avLst/>
              <a:gdLst/>
              <a:ahLst/>
              <a:cxnLst/>
              <a:rect l="l" t="t" r="r" b="b"/>
              <a:pathLst>
                <a:path w="637509" h="627077">
                  <a:moveTo>
                    <a:pt x="0" y="0"/>
                  </a:moveTo>
                  <a:lnTo>
                    <a:pt x="637508" y="0"/>
                  </a:lnTo>
                  <a:lnTo>
                    <a:pt x="637508" y="627077"/>
                  </a:lnTo>
                  <a:lnTo>
                    <a:pt x="0" y="627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3" name="Freeform 73"/>
            <p:cNvSpPr/>
            <p:nvPr/>
          </p:nvSpPr>
          <p:spPr>
            <a:xfrm>
              <a:off x="21662" y="8596"/>
              <a:ext cx="3925" cy="3033"/>
            </a:xfrm>
            <a:custGeom>
              <a:avLst/>
              <a:gdLst/>
              <a:ahLst/>
              <a:cxnLst/>
              <a:rect l="l" t="t" r="r" b="b"/>
              <a:pathLst>
                <a:path w="2492467" h="1925998">
                  <a:moveTo>
                    <a:pt x="0" y="0"/>
                  </a:moveTo>
                  <a:lnTo>
                    <a:pt x="2492467" y="0"/>
                  </a:lnTo>
                  <a:lnTo>
                    <a:pt x="2492467" y="1925998"/>
                  </a:lnTo>
                  <a:lnTo>
                    <a:pt x="0" y="19259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5" name="TextBox 75"/>
            <p:cNvSpPr txBox="1"/>
            <p:nvPr/>
          </p:nvSpPr>
          <p:spPr>
            <a:xfrm>
              <a:off x="22460" y="6894"/>
              <a:ext cx="1860" cy="3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85"/>
                </a:lnSpc>
                <a:spcBef>
                  <a:spcPct val="0"/>
                </a:spcBef>
              </a:pPr>
              <a:r>
                <a:rPr lang="en-US" sz="2345" b="1">
                  <a:solidFill>
                    <a:srgbClr val="F0F0F0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CLIENTE</a:t>
              </a:r>
              <a:endParaRPr lang="en-US" sz="2345" b="1">
                <a:solidFill>
                  <a:srgbClr val="F0F0F0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76" name="TextBox 76"/>
            <p:cNvSpPr txBox="1"/>
            <p:nvPr/>
          </p:nvSpPr>
          <p:spPr>
            <a:xfrm>
              <a:off x="22601" y="12877"/>
              <a:ext cx="4136" cy="2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0"/>
                </a:lnSpc>
              </a:pPr>
              <a:r>
                <a:rPr lang="en-US" sz="1555" b="1">
                  <a:solidFill>
                    <a:srgbClr val="0097B2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REQUISITOS COMPUTADOR</a:t>
              </a:r>
              <a:endParaRPr lang="en-US" sz="1555" b="1">
                <a:solidFill>
                  <a:srgbClr val="0097B2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77" name="TextBox 77"/>
            <p:cNvSpPr txBox="1"/>
            <p:nvPr/>
          </p:nvSpPr>
          <p:spPr>
            <a:xfrm>
              <a:off x="22685" y="13375"/>
              <a:ext cx="4052" cy="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46380" lvl="1" indent="-123190" algn="l">
                <a:lnSpc>
                  <a:spcPts val="1595"/>
                </a:lnSpc>
                <a:buFont typeface="Arial" panose="020B0604020202020204"/>
                <a:buChar char="•"/>
              </a:pPr>
              <a:r>
                <a:rPr lang="en-US" sz="1140" b="1">
                  <a:solidFill>
                    <a:srgbClr val="0097B2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ARMAZENAMENTO:   256GB SSD</a:t>
              </a:r>
              <a:endParaRPr lang="en-US" sz="1140" b="1">
                <a:solidFill>
                  <a:srgbClr val="0097B2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78" name="TextBox 78"/>
            <p:cNvSpPr txBox="1"/>
            <p:nvPr/>
          </p:nvSpPr>
          <p:spPr>
            <a:xfrm>
              <a:off x="8757" y="3129"/>
              <a:ext cx="2765" cy="1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55270" lvl="1" indent="-127635" algn="l">
                <a:lnSpc>
                  <a:spcPts val="1655"/>
                </a:lnSpc>
                <a:buFont typeface="Arial" panose="020B0604020202020204"/>
                <a:buChar char="•"/>
              </a:pPr>
              <a:r>
                <a:rPr lang="en-US" sz="1180" b="1">
                  <a:solidFill>
                    <a:srgbClr val="F0F0F0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MEMÓRIA RAM: </a:t>
              </a:r>
              <a:r>
                <a:rPr lang="en-US" sz="1180">
                  <a:solidFill>
                    <a:srgbClr val="F0F0F0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rPr>
                <a:t>8GB</a:t>
              </a:r>
              <a:endParaRPr lang="en-US" sz="1180">
                <a:solidFill>
                  <a:srgbClr val="F0F0F0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endParaRPr>
            </a:p>
          </p:txBody>
        </p:sp>
        <p:sp>
          <p:nvSpPr>
            <p:cNvPr id="79" name="TextBox 79"/>
            <p:cNvSpPr txBox="1"/>
            <p:nvPr/>
          </p:nvSpPr>
          <p:spPr>
            <a:xfrm>
              <a:off x="22772" y="13707"/>
              <a:ext cx="3704" cy="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46380" lvl="1" indent="-123190" algn="l">
                <a:lnSpc>
                  <a:spcPts val="1595"/>
                </a:lnSpc>
                <a:buFont typeface="Arial" panose="020B0604020202020204"/>
                <a:buChar char="•"/>
              </a:pPr>
              <a:r>
                <a:rPr lang="en-US" sz="1140" b="1">
                  <a:solidFill>
                    <a:srgbClr val="0097B2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PROCESSADOR:   I5 ou Ryzen 5</a:t>
              </a:r>
              <a:endParaRPr lang="en-US" sz="1140" b="1">
                <a:solidFill>
                  <a:srgbClr val="0097B2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0" name="TextBox 80"/>
            <p:cNvSpPr txBox="1"/>
            <p:nvPr/>
          </p:nvSpPr>
          <p:spPr>
            <a:xfrm>
              <a:off x="4369" y="6661"/>
              <a:ext cx="1944" cy="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15"/>
                </a:lnSpc>
                <a:spcBef>
                  <a:spcPct val="0"/>
                </a:spcBef>
              </a:pPr>
              <a:r>
                <a:rPr lang="en-US" sz="2440" b="1">
                  <a:solidFill>
                    <a:srgbClr val="F0F0F0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OFICINA</a:t>
              </a:r>
              <a:endParaRPr lang="en-US" sz="2440" b="1">
                <a:solidFill>
                  <a:srgbClr val="F0F0F0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1" name="TextBox 81"/>
            <p:cNvSpPr txBox="1"/>
            <p:nvPr/>
          </p:nvSpPr>
          <p:spPr>
            <a:xfrm>
              <a:off x="1665" y="11468"/>
              <a:ext cx="3655" cy="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75"/>
                </a:lnSpc>
              </a:pPr>
              <a:r>
                <a:rPr lang="en-US" sz="1270" b="1">
                  <a:solidFill>
                    <a:srgbClr val="FFFFFF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TIPO DE SENSOR:    BLOQUEIO</a:t>
              </a:r>
              <a:endParaRPr lang="en-US" sz="1270" b="1">
                <a:solidFill>
                  <a:srgbClr val="FFFFFF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  <a:p>
              <a:pPr algn="ctr">
                <a:lnSpc>
                  <a:spcPts val="1775"/>
                </a:lnSpc>
              </a:pPr>
              <a:r>
                <a:rPr lang="en-US" sz="1270" b="1">
                  <a:solidFill>
                    <a:srgbClr val="FFFFFF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NOME TÉCNICO:    TCRT5000</a:t>
              </a:r>
              <a:endParaRPr lang="en-US" sz="1270" b="1">
                <a:solidFill>
                  <a:srgbClr val="FFFFFF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2" name="TextBox 82"/>
            <p:cNvSpPr txBox="1"/>
            <p:nvPr/>
          </p:nvSpPr>
          <p:spPr>
            <a:xfrm>
              <a:off x="6081" y="7650"/>
              <a:ext cx="3074" cy="2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275"/>
                </a:lnSpc>
              </a:pPr>
              <a:r>
                <a:rPr lang="en-US" sz="1625" b="1">
                  <a:solidFill>
                    <a:srgbClr val="FFFFFF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API DATA ACQUINO</a:t>
              </a:r>
              <a:endParaRPr lang="en-US" sz="1625" b="1">
                <a:solidFill>
                  <a:srgbClr val="FFFFFF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3" name="TextBox 83"/>
            <p:cNvSpPr txBox="1"/>
            <p:nvPr/>
          </p:nvSpPr>
          <p:spPr>
            <a:xfrm>
              <a:off x="8750" y="8446"/>
              <a:ext cx="469" cy="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95"/>
                </a:lnSpc>
              </a:pPr>
              <a:r>
                <a:rPr lang="en-US" sz="1210" b="1">
                  <a:solidFill>
                    <a:srgbClr val="0097B2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API</a:t>
              </a:r>
              <a:endParaRPr lang="en-US" sz="1210" b="1">
                <a:solidFill>
                  <a:srgbClr val="0097B2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4" name="TextBox 84"/>
            <p:cNvSpPr txBox="1"/>
            <p:nvPr/>
          </p:nvSpPr>
          <p:spPr>
            <a:xfrm>
              <a:off x="11324" y="5026"/>
              <a:ext cx="846" cy="2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75"/>
                </a:lnSpc>
              </a:pPr>
              <a:r>
                <a:rPr lang="en-US" sz="840" b="1">
                  <a:solidFill>
                    <a:srgbClr val="FFFFFF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MÁQUINA VIRTUAL</a:t>
              </a:r>
              <a:endParaRPr lang="en-US" sz="840" b="1">
                <a:solidFill>
                  <a:srgbClr val="FFFFFF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5" name="TextBox 85"/>
            <p:cNvSpPr txBox="1"/>
            <p:nvPr/>
          </p:nvSpPr>
          <p:spPr>
            <a:xfrm>
              <a:off x="11982" y="6286"/>
              <a:ext cx="1038" cy="2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10"/>
                </a:lnSpc>
              </a:pPr>
              <a:r>
                <a:rPr lang="en-US" sz="935" b="1">
                  <a:solidFill>
                    <a:srgbClr val="0097B2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BANCO DE DADOS</a:t>
              </a:r>
              <a:endParaRPr lang="en-US" sz="935" b="1">
                <a:solidFill>
                  <a:srgbClr val="0097B2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6" name="TextBox 86"/>
            <p:cNvSpPr txBox="1"/>
            <p:nvPr/>
          </p:nvSpPr>
          <p:spPr>
            <a:xfrm>
              <a:off x="10622" y="4263"/>
              <a:ext cx="845" cy="2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75"/>
                </a:lnSpc>
              </a:pPr>
              <a:r>
                <a:rPr lang="en-US" sz="840" b="1">
                  <a:solidFill>
                    <a:srgbClr val="FFFFFF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MÁQUINA FÍSICA</a:t>
              </a:r>
              <a:endParaRPr lang="en-US" sz="840" b="1">
                <a:solidFill>
                  <a:srgbClr val="FFFFFF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7" name="TextBox 87"/>
            <p:cNvSpPr txBox="1"/>
            <p:nvPr/>
          </p:nvSpPr>
          <p:spPr>
            <a:xfrm>
              <a:off x="12896" y="4276"/>
              <a:ext cx="3047" cy="5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90"/>
                </a:lnSpc>
                <a:spcBef>
                  <a:spcPct val="0"/>
                </a:spcBef>
              </a:pPr>
              <a:r>
                <a:rPr lang="en-US" sz="1850" b="1">
                  <a:solidFill>
                    <a:srgbClr val="F0F0F0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SERVIDOR MECHSPOT</a:t>
              </a:r>
              <a:endParaRPr lang="en-US" sz="1850" b="1">
                <a:solidFill>
                  <a:srgbClr val="F0F0F0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8" name="TextBox 88"/>
            <p:cNvSpPr txBox="1"/>
            <p:nvPr/>
          </p:nvSpPr>
          <p:spPr>
            <a:xfrm>
              <a:off x="23208" y="14039"/>
              <a:ext cx="2721" cy="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46380" lvl="1" indent="-123190" algn="l">
                <a:lnSpc>
                  <a:spcPts val="1595"/>
                </a:lnSpc>
                <a:buFont typeface="Arial" panose="020B0604020202020204"/>
                <a:buChar char="•"/>
              </a:pPr>
              <a:r>
                <a:rPr lang="en-US" sz="1140" b="1">
                  <a:solidFill>
                    <a:srgbClr val="0097B2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MEMÓRIA RAM: 8GB </a:t>
              </a:r>
              <a:endParaRPr lang="en-US" sz="1140" b="1">
                <a:solidFill>
                  <a:srgbClr val="0097B2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grpSp>
          <p:nvGrpSpPr>
            <p:cNvPr id="89" name="Group 89"/>
            <p:cNvGrpSpPr/>
            <p:nvPr/>
          </p:nvGrpSpPr>
          <p:grpSpPr>
            <a:xfrm rot="0">
              <a:off x="19776" y="8089"/>
              <a:ext cx="7251" cy="3891"/>
              <a:chOff x="0" y="0"/>
              <a:chExt cx="1230537" cy="660338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0" y="0"/>
                <a:ext cx="1230537" cy="660338"/>
              </a:xfrm>
              <a:custGeom>
                <a:avLst/>
                <a:gdLst/>
                <a:ahLst/>
                <a:cxnLst/>
                <a:rect l="l" t="t" r="r" b="b"/>
                <a:pathLst>
                  <a:path w="1230537" h="660338">
                    <a:moveTo>
                      <a:pt x="0" y="0"/>
                    </a:moveTo>
                    <a:lnTo>
                      <a:pt x="1230537" y="0"/>
                    </a:lnTo>
                    <a:lnTo>
                      <a:pt x="1230537" y="660338"/>
                    </a:lnTo>
                    <a:lnTo>
                      <a:pt x="0" y="6603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91" name="TextBox 91"/>
              <p:cNvSpPr txBox="1"/>
              <p:nvPr/>
            </p:nvSpPr>
            <p:spPr>
              <a:xfrm>
                <a:off x="0" y="-19050"/>
                <a:ext cx="1230537" cy="6793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sp>
          <p:nvSpPr>
            <p:cNvPr id="92" name="Freeform 92"/>
            <p:cNvSpPr/>
            <p:nvPr/>
          </p:nvSpPr>
          <p:spPr>
            <a:xfrm rot="-5855369" flipH="1" flipV="1">
              <a:off x="18162" y="6203"/>
              <a:ext cx="1440" cy="1066"/>
            </a:xfrm>
            <a:custGeom>
              <a:avLst/>
              <a:gdLst/>
              <a:ahLst/>
              <a:cxnLst/>
              <a:rect l="l" t="t" r="r" b="b"/>
              <a:pathLst>
                <a:path w="914526" h="676749">
                  <a:moveTo>
                    <a:pt x="914526" y="676749"/>
                  </a:moveTo>
                  <a:lnTo>
                    <a:pt x="0" y="676749"/>
                  </a:lnTo>
                  <a:lnTo>
                    <a:pt x="0" y="0"/>
                  </a:lnTo>
                  <a:lnTo>
                    <a:pt x="914526" y="0"/>
                  </a:lnTo>
                  <a:lnTo>
                    <a:pt x="914526" y="676749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3" name="Freeform 93"/>
            <p:cNvSpPr/>
            <p:nvPr/>
          </p:nvSpPr>
          <p:spPr>
            <a:xfrm>
              <a:off x="13637" y="9916"/>
              <a:ext cx="1584" cy="1319"/>
            </a:xfrm>
            <a:custGeom>
              <a:avLst/>
              <a:gdLst/>
              <a:ahLst/>
              <a:cxnLst/>
              <a:rect l="l" t="t" r="r" b="b"/>
              <a:pathLst>
                <a:path w="1005891" h="837633">
                  <a:moveTo>
                    <a:pt x="0" y="0"/>
                  </a:moveTo>
                  <a:lnTo>
                    <a:pt x="1005892" y="0"/>
                  </a:lnTo>
                  <a:lnTo>
                    <a:pt x="1005892" y="837633"/>
                  </a:lnTo>
                  <a:lnTo>
                    <a:pt x="0" y="83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4" name="Freeform 94"/>
            <p:cNvSpPr/>
            <p:nvPr/>
          </p:nvSpPr>
          <p:spPr>
            <a:xfrm>
              <a:off x="19155" y="12863"/>
              <a:ext cx="1890" cy="1574"/>
            </a:xfrm>
            <a:custGeom>
              <a:avLst/>
              <a:gdLst/>
              <a:ahLst/>
              <a:cxnLst/>
              <a:rect l="l" t="t" r="r" b="b"/>
              <a:pathLst>
                <a:path w="1200062" h="999324">
                  <a:moveTo>
                    <a:pt x="0" y="0"/>
                  </a:moveTo>
                  <a:lnTo>
                    <a:pt x="1200061" y="0"/>
                  </a:lnTo>
                  <a:lnTo>
                    <a:pt x="1200061" y="999324"/>
                  </a:lnTo>
                  <a:lnTo>
                    <a:pt x="0" y="9993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5" name="Freeform 95"/>
            <p:cNvSpPr/>
            <p:nvPr/>
          </p:nvSpPr>
          <p:spPr>
            <a:xfrm>
              <a:off x="19176" y="5847"/>
              <a:ext cx="924" cy="716"/>
            </a:xfrm>
            <a:custGeom>
              <a:avLst/>
              <a:gdLst/>
              <a:ahLst/>
              <a:cxnLst/>
              <a:rect l="l" t="t" r="r" b="b"/>
              <a:pathLst>
                <a:path w="586977" h="454907">
                  <a:moveTo>
                    <a:pt x="0" y="0"/>
                  </a:moveTo>
                  <a:lnTo>
                    <a:pt x="586977" y="0"/>
                  </a:lnTo>
                  <a:lnTo>
                    <a:pt x="586977" y="454907"/>
                  </a:lnTo>
                  <a:lnTo>
                    <a:pt x="0" y="454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/>
              </a:stretch>
            </a:blipFill>
          </p:spPr>
        </p:sp>
      </p:grpSp>
      <p:grpSp>
        <p:nvGrpSpPr>
          <p:cNvPr id="3" name="Group 3"/>
          <p:cNvGrpSpPr/>
          <p:nvPr/>
        </p:nvGrpSpPr>
        <p:grpSpPr>
          <a:xfrm rot="0">
            <a:off x="16464340" y="-2771020"/>
            <a:ext cx="3952120" cy="395212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-4783807" y="7493868"/>
            <a:ext cx="9567614" cy="956761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-868241" y="-590080"/>
            <a:ext cx="2088165" cy="208816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74" name="TextBox 74"/>
          <p:cNvSpPr txBox="1"/>
          <p:nvPr/>
        </p:nvSpPr>
        <p:spPr>
          <a:xfrm>
            <a:off x="5210226" y="895350"/>
            <a:ext cx="8868728" cy="1035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05"/>
              </a:lnSpc>
            </a:pPr>
            <a:r>
              <a:rPr lang="en-US" sz="5935">
                <a:solidFill>
                  <a:srgbClr val="0CB5A3"/>
                </a:solidFill>
                <a:latin typeface="Lovelo" panose="02000000000000000000"/>
                <a:ea typeface="Lovelo" panose="02000000000000000000"/>
                <a:cs typeface="Lovelo" panose="02000000000000000000"/>
                <a:sym typeface="Lovelo" panose="02000000000000000000"/>
              </a:rPr>
              <a:t>Diagrama de Solução</a:t>
            </a:r>
            <a:endParaRPr lang="en-US" sz="5935">
              <a:solidFill>
                <a:srgbClr val="0CB5A3"/>
              </a:solidFill>
              <a:latin typeface="Lovelo" panose="02000000000000000000"/>
              <a:ea typeface="Lovelo" panose="02000000000000000000"/>
              <a:cs typeface="Lovelo" panose="02000000000000000000"/>
              <a:sym typeface="Lovelo" panose="02000000000000000000"/>
            </a:endParaRPr>
          </a:p>
        </p:txBody>
      </p:sp>
      <p:sp>
        <p:nvSpPr>
          <p:cNvPr id="96" name="TextBox 96"/>
          <p:cNvSpPr txBox="1"/>
          <p:nvPr/>
        </p:nvSpPr>
        <p:spPr>
          <a:xfrm>
            <a:off x="17528563" y="9248775"/>
            <a:ext cx="551750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7</a:t>
            </a:r>
            <a:endParaRPr lang="en-US" sz="6300" b="1">
              <a:solidFill>
                <a:srgbClr val="0097B2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01282" y="1866811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8999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6464340" y="-2771020"/>
            <a:ext cx="3952120" cy="395212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-4783807" y="7493868"/>
            <a:ext cx="9567614" cy="956761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-868241" y="-590080"/>
            <a:ext cx="2088165" cy="208816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8" name="Group 18"/>
          <p:cNvGrpSpPr/>
          <p:nvPr/>
        </p:nvGrpSpPr>
        <p:grpSpPr>
          <a:xfrm rot="0">
            <a:off x="13610569" y="8022999"/>
            <a:ext cx="3858938" cy="1242562"/>
            <a:chOff x="0" y="0"/>
            <a:chExt cx="1220036" cy="39284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20036" cy="392847"/>
            </a:xfrm>
            <a:custGeom>
              <a:avLst/>
              <a:gdLst/>
              <a:ahLst/>
              <a:cxnLst/>
              <a:rect l="l" t="t" r="r" b="b"/>
              <a:pathLst>
                <a:path w="1220036" h="392847">
                  <a:moveTo>
                    <a:pt x="0" y="0"/>
                  </a:moveTo>
                  <a:lnTo>
                    <a:pt x="1220036" y="0"/>
                  </a:lnTo>
                  <a:lnTo>
                    <a:pt x="1220036" y="392847"/>
                  </a:lnTo>
                  <a:lnTo>
                    <a:pt x="0" y="392847"/>
                  </a:lnTo>
                  <a:close/>
                </a:path>
              </a:pathLst>
            </a:custGeom>
            <a:solidFill>
              <a:srgbClr val="EBEBEB"/>
            </a:solidFill>
            <a:ln w="95250" cap="sq">
              <a:solidFill>
                <a:srgbClr val="0CB5A3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19050"/>
              <a:ext cx="1220036" cy="411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90"/>
                </a:lnSpc>
              </a:pPr>
            </a:p>
          </p:txBody>
        </p:sp>
      </p:grpSp>
      <p:sp>
        <p:nvSpPr>
          <p:cNvPr id="74" name="TextBox 74"/>
          <p:cNvSpPr txBox="1"/>
          <p:nvPr/>
        </p:nvSpPr>
        <p:spPr>
          <a:xfrm>
            <a:off x="5210226" y="895350"/>
            <a:ext cx="8868728" cy="1035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05"/>
              </a:lnSpc>
            </a:pPr>
            <a:r>
              <a:rPr lang="en-US" sz="5935">
                <a:solidFill>
                  <a:srgbClr val="0CB5A3"/>
                </a:solidFill>
                <a:latin typeface="Lovelo" panose="02000000000000000000"/>
                <a:ea typeface="Lovelo" panose="02000000000000000000"/>
                <a:cs typeface="Lovelo" panose="02000000000000000000"/>
                <a:sym typeface="Lovelo" panose="02000000000000000000"/>
              </a:rPr>
              <a:t>Diagrama de Solução</a:t>
            </a:r>
            <a:endParaRPr lang="en-US" sz="5935">
              <a:solidFill>
                <a:srgbClr val="0CB5A3"/>
              </a:solidFill>
              <a:latin typeface="Lovelo" panose="02000000000000000000"/>
              <a:ea typeface="Lovelo" panose="02000000000000000000"/>
              <a:cs typeface="Lovelo" panose="02000000000000000000"/>
              <a:sym typeface="Lovelo" panose="02000000000000000000"/>
            </a:endParaRPr>
          </a:p>
        </p:txBody>
      </p:sp>
      <p:grpSp>
        <p:nvGrpSpPr>
          <p:cNvPr id="97" name="Grupo 96"/>
          <p:cNvGrpSpPr/>
          <p:nvPr/>
        </p:nvGrpSpPr>
        <p:grpSpPr>
          <a:xfrm>
            <a:off x="721995" y="2034540"/>
            <a:ext cx="16769080" cy="7180580"/>
            <a:chOff x="1196" y="3129"/>
            <a:chExt cx="26408" cy="11308"/>
          </a:xfrm>
        </p:grpSpPr>
        <p:grpSp>
          <p:nvGrpSpPr>
            <p:cNvPr id="12" name="Group 12"/>
            <p:cNvGrpSpPr/>
            <p:nvPr/>
          </p:nvGrpSpPr>
          <p:grpSpPr>
            <a:xfrm rot="0">
              <a:off x="19176" y="7444"/>
              <a:ext cx="8428" cy="4970"/>
              <a:chOff x="0" y="0"/>
              <a:chExt cx="1430441" cy="84344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430441" cy="843441"/>
              </a:xfrm>
              <a:custGeom>
                <a:avLst/>
                <a:gdLst/>
                <a:ahLst/>
                <a:cxnLst/>
                <a:rect l="l" t="t" r="r" b="b"/>
                <a:pathLst>
                  <a:path w="1430441" h="843441">
                    <a:moveTo>
                      <a:pt x="0" y="0"/>
                    </a:moveTo>
                    <a:lnTo>
                      <a:pt x="1430441" y="0"/>
                    </a:lnTo>
                    <a:lnTo>
                      <a:pt x="1430441" y="843441"/>
                    </a:lnTo>
                    <a:lnTo>
                      <a:pt x="0" y="843441"/>
                    </a:lnTo>
                    <a:close/>
                  </a:path>
                </a:pathLst>
              </a:custGeom>
              <a:solidFill>
                <a:srgbClr val="0CB5A3"/>
              </a:solidFill>
              <a:ln cap="sq">
                <a:noFill/>
                <a:prstDash val="lgDash"/>
                <a:miter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9050"/>
                <a:ext cx="1430441" cy="8624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0">
              <a:off x="1196" y="7367"/>
              <a:ext cx="8487" cy="5010"/>
              <a:chOff x="0" y="0"/>
              <a:chExt cx="1440304" cy="850202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440304" cy="850202"/>
              </a:xfrm>
              <a:custGeom>
                <a:avLst/>
                <a:gdLst/>
                <a:ahLst/>
                <a:cxnLst/>
                <a:rect l="l" t="t" r="r" b="b"/>
                <a:pathLst>
                  <a:path w="1440304" h="850202">
                    <a:moveTo>
                      <a:pt x="0" y="0"/>
                    </a:moveTo>
                    <a:lnTo>
                      <a:pt x="1440304" y="0"/>
                    </a:lnTo>
                    <a:lnTo>
                      <a:pt x="1440304" y="850202"/>
                    </a:lnTo>
                    <a:lnTo>
                      <a:pt x="0" y="850202"/>
                    </a:lnTo>
                    <a:close/>
                  </a:path>
                </a:pathLst>
              </a:custGeom>
              <a:solidFill>
                <a:srgbClr val="0CB5A3"/>
              </a:solidFill>
              <a:ln w="123825" cap="sq">
                <a:solidFill>
                  <a:srgbClr val="0CB5A3"/>
                </a:solidFill>
                <a:prstDash val="solid"/>
                <a:miter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19050"/>
                <a:ext cx="1440304" cy="8692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 rot="0">
              <a:off x="10454" y="4932"/>
              <a:ext cx="7905" cy="4705"/>
              <a:chOff x="0" y="0"/>
              <a:chExt cx="1341531" cy="798436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341531" cy="798436"/>
              </a:xfrm>
              <a:custGeom>
                <a:avLst/>
                <a:gdLst/>
                <a:ahLst/>
                <a:cxnLst/>
                <a:rect l="l" t="t" r="r" b="b"/>
                <a:pathLst>
                  <a:path w="1341531" h="798436">
                    <a:moveTo>
                      <a:pt x="0" y="0"/>
                    </a:moveTo>
                    <a:lnTo>
                      <a:pt x="1341531" y="0"/>
                    </a:lnTo>
                    <a:lnTo>
                      <a:pt x="1341531" y="798436"/>
                    </a:lnTo>
                    <a:lnTo>
                      <a:pt x="0" y="798436"/>
                    </a:lnTo>
                    <a:close/>
                  </a:path>
                </a:pathLst>
              </a:custGeom>
              <a:solidFill>
                <a:srgbClr val="0CB5A3"/>
              </a:solidFill>
              <a:ln w="133350" cap="sq">
                <a:solidFill>
                  <a:srgbClr val="0CB5A3"/>
                </a:solidFill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19050"/>
                <a:ext cx="1341531" cy="81748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 rot="0">
              <a:off x="11407" y="6008"/>
              <a:ext cx="2186" cy="2717"/>
              <a:chOff x="0" y="0"/>
              <a:chExt cx="371014" cy="461085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371014" cy="461085"/>
              </a:xfrm>
              <a:custGeom>
                <a:avLst/>
                <a:gdLst/>
                <a:ahLst/>
                <a:cxnLst/>
                <a:rect l="l" t="t" r="r" b="b"/>
                <a:pathLst>
                  <a:path w="371014" h="461085">
                    <a:moveTo>
                      <a:pt x="0" y="0"/>
                    </a:moveTo>
                    <a:lnTo>
                      <a:pt x="371014" y="0"/>
                    </a:lnTo>
                    <a:lnTo>
                      <a:pt x="371014" y="461085"/>
                    </a:lnTo>
                    <a:lnTo>
                      <a:pt x="0" y="46108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19050"/>
                <a:ext cx="371014" cy="4801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 rot="0">
              <a:off x="14789" y="5617"/>
              <a:ext cx="2924" cy="3521"/>
              <a:chOff x="0" y="0"/>
              <a:chExt cx="496217" cy="597555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496217" cy="597555"/>
              </a:xfrm>
              <a:custGeom>
                <a:avLst/>
                <a:gdLst/>
                <a:ahLst/>
                <a:cxnLst/>
                <a:rect l="l" t="t" r="r" b="b"/>
                <a:pathLst>
                  <a:path w="496217" h="597555">
                    <a:moveTo>
                      <a:pt x="0" y="0"/>
                    </a:moveTo>
                    <a:lnTo>
                      <a:pt x="496217" y="0"/>
                    </a:lnTo>
                    <a:lnTo>
                      <a:pt x="496217" y="597555"/>
                    </a:lnTo>
                    <a:lnTo>
                      <a:pt x="0" y="59755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19050"/>
                <a:ext cx="496217" cy="61660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sp>
          <p:nvSpPr>
            <p:cNvPr id="30" name="Freeform 30"/>
            <p:cNvSpPr/>
            <p:nvPr/>
          </p:nvSpPr>
          <p:spPr>
            <a:xfrm>
              <a:off x="21086" y="6677"/>
              <a:ext cx="4608" cy="1215"/>
            </a:xfrm>
            <a:custGeom>
              <a:avLst/>
              <a:gdLst/>
              <a:ahLst/>
              <a:cxnLst/>
              <a:rect l="l" t="t" r="r" b="b"/>
              <a:pathLst>
                <a:path w="2926083" h="771422">
                  <a:moveTo>
                    <a:pt x="0" y="0"/>
                  </a:moveTo>
                  <a:lnTo>
                    <a:pt x="2926084" y="0"/>
                  </a:lnTo>
                  <a:lnTo>
                    <a:pt x="2926084" y="771422"/>
                  </a:lnTo>
                  <a:lnTo>
                    <a:pt x="0" y="7714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31" name="Group 31"/>
            <p:cNvGrpSpPr/>
            <p:nvPr/>
          </p:nvGrpSpPr>
          <p:grpSpPr>
            <a:xfrm rot="0">
              <a:off x="10906" y="5617"/>
              <a:ext cx="3218" cy="3521"/>
              <a:chOff x="0" y="0"/>
              <a:chExt cx="546153" cy="597555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546153" cy="597555"/>
              </a:xfrm>
              <a:custGeom>
                <a:avLst/>
                <a:gdLst/>
                <a:ahLst/>
                <a:cxnLst/>
                <a:rect l="l" t="t" r="r" b="b"/>
                <a:pathLst>
                  <a:path w="546153" h="597555">
                    <a:moveTo>
                      <a:pt x="0" y="0"/>
                    </a:moveTo>
                    <a:lnTo>
                      <a:pt x="546153" y="0"/>
                    </a:lnTo>
                    <a:lnTo>
                      <a:pt x="546153" y="597555"/>
                    </a:lnTo>
                    <a:lnTo>
                      <a:pt x="0" y="59755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68C8"/>
                </a:solidFill>
                <a:prstDash val="lgDash"/>
                <a:miter/>
              </a:ln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-19050"/>
                <a:ext cx="546153" cy="61660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sp>
          <p:nvSpPr>
            <p:cNvPr id="34" name="Freeform 34"/>
            <p:cNvSpPr/>
            <p:nvPr/>
          </p:nvSpPr>
          <p:spPr>
            <a:xfrm>
              <a:off x="16124" y="5898"/>
              <a:ext cx="1257" cy="1537"/>
            </a:xfrm>
            <a:custGeom>
              <a:avLst/>
              <a:gdLst/>
              <a:ahLst/>
              <a:cxnLst/>
              <a:rect l="l" t="t" r="r" b="b"/>
              <a:pathLst>
                <a:path w="797915" h="975711">
                  <a:moveTo>
                    <a:pt x="0" y="0"/>
                  </a:moveTo>
                  <a:lnTo>
                    <a:pt x="797915" y="0"/>
                  </a:lnTo>
                  <a:lnTo>
                    <a:pt x="797915" y="975711"/>
                  </a:lnTo>
                  <a:lnTo>
                    <a:pt x="0" y="9757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35" name="Freeform 35"/>
            <p:cNvSpPr/>
            <p:nvPr/>
          </p:nvSpPr>
          <p:spPr>
            <a:xfrm>
              <a:off x="15255" y="6008"/>
              <a:ext cx="933" cy="1316"/>
            </a:xfrm>
            <a:custGeom>
              <a:avLst/>
              <a:gdLst/>
              <a:ahLst/>
              <a:cxnLst/>
              <a:rect l="l" t="t" r="r" b="b"/>
              <a:pathLst>
                <a:path w="592700" h="835859">
                  <a:moveTo>
                    <a:pt x="0" y="0"/>
                  </a:moveTo>
                  <a:lnTo>
                    <a:pt x="592700" y="0"/>
                  </a:lnTo>
                  <a:lnTo>
                    <a:pt x="592700" y="835859"/>
                  </a:lnTo>
                  <a:lnTo>
                    <a:pt x="0" y="8358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" name="Freeform 36"/>
            <p:cNvSpPr/>
            <p:nvPr/>
          </p:nvSpPr>
          <p:spPr>
            <a:xfrm>
              <a:off x="15298" y="7419"/>
              <a:ext cx="848" cy="1402"/>
            </a:xfrm>
            <a:custGeom>
              <a:avLst/>
              <a:gdLst/>
              <a:ahLst/>
              <a:cxnLst/>
              <a:rect l="l" t="t" r="r" b="b"/>
              <a:pathLst>
                <a:path w="538782" h="890485">
                  <a:moveTo>
                    <a:pt x="0" y="0"/>
                  </a:moveTo>
                  <a:lnTo>
                    <a:pt x="538782" y="0"/>
                  </a:lnTo>
                  <a:lnTo>
                    <a:pt x="538782" y="890485"/>
                  </a:lnTo>
                  <a:lnTo>
                    <a:pt x="0" y="890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87517" r="-76926"/>
              </a:stretch>
            </a:blipFill>
          </p:spPr>
        </p:sp>
        <p:sp>
          <p:nvSpPr>
            <p:cNvPr id="37" name="Freeform 37"/>
            <p:cNvSpPr/>
            <p:nvPr/>
          </p:nvSpPr>
          <p:spPr>
            <a:xfrm>
              <a:off x="10688" y="5282"/>
              <a:ext cx="840" cy="840"/>
            </a:xfrm>
            <a:custGeom>
              <a:avLst/>
              <a:gdLst/>
              <a:ahLst/>
              <a:cxnLst/>
              <a:rect l="l" t="t" r="r" b="b"/>
              <a:pathLst>
                <a:path w="533332" h="533332">
                  <a:moveTo>
                    <a:pt x="0" y="0"/>
                  </a:moveTo>
                  <a:lnTo>
                    <a:pt x="533332" y="0"/>
                  </a:lnTo>
                  <a:lnTo>
                    <a:pt x="533332" y="533332"/>
                  </a:lnTo>
                  <a:lnTo>
                    <a:pt x="0" y="5333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" name="Freeform 38"/>
            <p:cNvSpPr/>
            <p:nvPr/>
          </p:nvSpPr>
          <p:spPr>
            <a:xfrm>
              <a:off x="3436" y="6578"/>
              <a:ext cx="3810" cy="1004"/>
            </a:xfrm>
            <a:custGeom>
              <a:avLst/>
              <a:gdLst/>
              <a:ahLst/>
              <a:cxnLst/>
              <a:rect l="l" t="t" r="r" b="b"/>
              <a:pathLst>
                <a:path w="2419229" h="637797">
                  <a:moveTo>
                    <a:pt x="0" y="0"/>
                  </a:moveTo>
                  <a:lnTo>
                    <a:pt x="2419229" y="0"/>
                  </a:lnTo>
                  <a:lnTo>
                    <a:pt x="2419229" y="637797"/>
                  </a:lnTo>
                  <a:lnTo>
                    <a:pt x="0" y="637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39" name="Group 39"/>
            <p:cNvGrpSpPr/>
            <p:nvPr/>
          </p:nvGrpSpPr>
          <p:grpSpPr>
            <a:xfrm rot="0">
              <a:off x="1546" y="8326"/>
              <a:ext cx="3893" cy="3054"/>
              <a:chOff x="0" y="0"/>
              <a:chExt cx="3296425" cy="2585471"/>
            </a:xfrm>
          </p:grpSpPr>
          <p:grpSp>
            <p:nvGrpSpPr>
              <p:cNvPr id="40" name="Group 40"/>
              <p:cNvGrpSpPr/>
              <p:nvPr/>
            </p:nvGrpSpPr>
            <p:grpSpPr>
              <a:xfrm rot="0">
                <a:off x="64" y="0"/>
                <a:ext cx="3296296" cy="2585389"/>
                <a:chOff x="0" y="0"/>
                <a:chExt cx="1134487" cy="889814"/>
              </a:xfrm>
            </p:grpSpPr>
            <p:sp>
              <p:nvSpPr>
                <p:cNvPr id="41" name="Freeform 41"/>
                <p:cNvSpPr/>
                <p:nvPr/>
              </p:nvSpPr>
              <p:spPr>
                <a:xfrm>
                  <a:off x="0" y="0"/>
                  <a:ext cx="1134487" cy="889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487" h="889814">
                      <a:moveTo>
                        <a:pt x="0" y="0"/>
                      </a:moveTo>
                      <a:lnTo>
                        <a:pt x="1134487" y="0"/>
                      </a:lnTo>
                      <a:lnTo>
                        <a:pt x="1134487" y="889814"/>
                      </a:lnTo>
                      <a:lnTo>
                        <a:pt x="0" y="889814"/>
                      </a:lnTo>
                      <a:close/>
                    </a:path>
                  </a:pathLst>
                </a:custGeom>
                <a:solidFill>
                  <a:srgbClr val="F0F0F0"/>
                </a:solidFill>
              </p:spPr>
            </p:sp>
            <p:sp>
              <p:nvSpPr>
                <p:cNvPr id="42" name="TextBox 42"/>
                <p:cNvSpPr txBox="1"/>
                <p:nvPr/>
              </p:nvSpPr>
              <p:spPr>
                <a:xfrm>
                  <a:off x="0" y="-19050"/>
                  <a:ext cx="1134487" cy="908864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1890"/>
                    </a:lnSpc>
                  </a:pPr>
                </a:p>
              </p:txBody>
            </p:sp>
          </p:grpSp>
          <p:sp>
            <p:nvSpPr>
              <p:cNvPr id="43" name="Freeform 43"/>
              <p:cNvSpPr/>
              <p:nvPr/>
            </p:nvSpPr>
            <p:spPr>
              <a:xfrm>
                <a:off x="61916" y="1611382"/>
                <a:ext cx="637488" cy="576551"/>
              </a:xfrm>
              <a:custGeom>
                <a:avLst/>
                <a:gdLst/>
                <a:ahLst/>
                <a:cxnLst/>
                <a:rect l="l" t="t" r="r" b="b"/>
                <a:pathLst>
                  <a:path w="637488" h="576551">
                    <a:moveTo>
                      <a:pt x="0" y="0"/>
                    </a:moveTo>
                    <a:lnTo>
                      <a:pt x="637488" y="0"/>
                    </a:lnTo>
                    <a:lnTo>
                      <a:pt x="637488" y="576551"/>
                    </a:lnTo>
                    <a:lnTo>
                      <a:pt x="0" y="5765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</p:sp>
          <p:sp>
            <p:nvSpPr>
              <p:cNvPr id="44" name="Freeform 44"/>
              <p:cNvSpPr/>
              <p:nvPr/>
            </p:nvSpPr>
            <p:spPr>
              <a:xfrm>
                <a:off x="894101" y="1611382"/>
                <a:ext cx="637488" cy="576551"/>
              </a:xfrm>
              <a:custGeom>
                <a:avLst/>
                <a:gdLst/>
                <a:ahLst/>
                <a:cxnLst/>
                <a:rect l="l" t="t" r="r" b="b"/>
                <a:pathLst>
                  <a:path w="637488" h="576551">
                    <a:moveTo>
                      <a:pt x="0" y="0"/>
                    </a:moveTo>
                    <a:lnTo>
                      <a:pt x="637488" y="0"/>
                    </a:lnTo>
                    <a:lnTo>
                      <a:pt x="637488" y="576551"/>
                    </a:lnTo>
                    <a:lnTo>
                      <a:pt x="0" y="5765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</p:sp>
          <p:sp>
            <p:nvSpPr>
              <p:cNvPr id="45" name="Freeform 45"/>
              <p:cNvSpPr/>
              <p:nvPr/>
            </p:nvSpPr>
            <p:spPr>
              <a:xfrm>
                <a:off x="1735680" y="1611382"/>
                <a:ext cx="637488" cy="576551"/>
              </a:xfrm>
              <a:custGeom>
                <a:avLst/>
                <a:gdLst/>
                <a:ahLst/>
                <a:cxnLst/>
                <a:rect l="l" t="t" r="r" b="b"/>
                <a:pathLst>
                  <a:path w="637488" h="576551">
                    <a:moveTo>
                      <a:pt x="0" y="0"/>
                    </a:moveTo>
                    <a:lnTo>
                      <a:pt x="637488" y="0"/>
                    </a:lnTo>
                    <a:lnTo>
                      <a:pt x="637488" y="576551"/>
                    </a:lnTo>
                    <a:lnTo>
                      <a:pt x="0" y="5765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2570848" y="1611382"/>
                <a:ext cx="637488" cy="576551"/>
              </a:xfrm>
              <a:custGeom>
                <a:avLst/>
                <a:gdLst/>
                <a:ahLst/>
                <a:cxnLst/>
                <a:rect l="l" t="t" r="r" b="b"/>
                <a:pathLst>
                  <a:path w="637488" h="576551">
                    <a:moveTo>
                      <a:pt x="0" y="0"/>
                    </a:moveTo>
                    <a:lnTo>
                      <a:pt x="637487" y="0"/>
                    </a:lnTo>
                    <a:lnTo>
                      <a:pt x="637487" y="576551"/>
                    </a:lnTo>
                    <a:lnTo>
                      <a:pt x="0" y="57655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</p:sp>
          <p:sp>
            <p:nvSpPr>
              <p:cNvPr id="47" name="AutoShape 47"/>
              <p:cNvSpPr/>
              <p:nvPr/>
            </p:nvSpPr>
            <p:spPr>
              <a:xfrm>
                <a:off x="794160" y="0"/>
                <a:ext cx="0" cy="2585471"/>
              </a:xfrm>
              <a:prstGeom prst="line">
                <a:avLst/>
              </a:prstGeom>
              <a:ln w="29156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48" name="AutoShape 48"/>
              <p:cNvSpPr/>
              <p:nvPr/>
            </p:nvSpPr>
            <p:spPr>
              <a:xfrm>
                <a:off x="1633634" y="0"/>
                <a:ext cx="0" cy="2585471"/>
              </a:xfrm>
              <a:prstGeom prst="line">
                <a:avLst/>
              </a:prstGeom>
              <a:ln w="29156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49" name="Freeform 49"/>
              <p:cNvSpPr/>
              <p:nvPr/>
            </p:nvSpPr>
            <p:spPr>
              <a:xfrm>
                <a:off x="1337856" y="454808"/>
                <a:ext cx="591557" cy="586054"/>
              </a:xfrm>
              <a:custGeom>
                <a:avLst/>
                <a:gdLst/>
                <a:ahLst/>
                <a:cxnLst/>
                <a:rect l="l" t="t" r="r" b="b"/>
                <a:pathLst>
                  <a:path w="591557" h="586054">
                    <a:moveTo>
                      <a:pt x="0" y="0"/>
                    </a:moveTo>
                    <a:lnTo>
                      <a:pt x="591557" y="0"/>
                    </a:lnTo>
                    <a:lnTo>
                      <a:pt x="591557" y="586054"/>
                    </a:lnTo>
                    <a:lnTo>
                      <a:pt x="0" y="586054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</p:spPr>
          </p:sp>
          <p:sp>
            <p:nvSpPr>
              <p:cNvPr id="50" name="AutoShape 50"/>
              <p:cNvSpPr/>
              <p:nvPr/>
            </p:nvSpPr>
            <p:spPr>
              <a:xfrm>
                <a:off x="2468802" y="0"/>
                <a:ext cx="0" cy="2585471"/>
              </a:xfrm>
              <a:prstGeom prst="line">
                <a:avLst/>
              </a:prstGeom>
              <a:ln w="29156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1" name="AutoShape 51"/>
              <p:cNvSpPr/>
              <p:nvPr/>
            </p:nvSpPr>
            <p:spPr>
              <a:xfrm flipH="1">
                <a:off x="64" y="350446"/>
                <a:ext cx="3296296" cy="14578"/>
              </a:xfrm>
              <a:prstGeom prst="line">
                <a:avLst/>
              </a:prstGeom>
              <a:ln w="29156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grpSp>
          <p:nvGrpSpPr>
            <p:cNvPr id="52" name="Group 52"/>
            <p:cNvGrpSpPr/>
            <p:nvPr/>
          </p:nvGrpSpPr>
          <p:grpSpPr>
            <a:xfrm rot="0">
              <a:off x="5958" y="8326"/>
              <a:ext cx="3356" cy="3118"/>
              <a:chOff x="0" y="0"/>
              <a:chExt cx="569597" cy="529122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569597" cy="529122"/>
              </a:xfrm>
              <a:custGeom>
                <a:avLst/>
                <a:gdLst/>
                <a:ahLst/>
                <a:cxnLst/>
                <a:rect l="l" t="t" r="r" b="b"/>
                <a:pathLst>
                  <a:path w="569597" h="529122">
                    <a:moveTo>
                      <a:pt x="0" y="0"/>
                    </a:moveTo>
                    <a:lnTo>
                      <a:pt x="569597" y="0"/>
                    </a:lnTo>
                    <a:lnTo>
                      <a:pt x="569597" y="529122"/>
                    </a:lnTo>
                    <a:lnTo>
                      <a:pt x="0" y="529122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0" y="-19050"/>
                <a:ext cx="569597" cy="5481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 rot="0">
              <a:off x="6617" y="8671"/>
              <a:ext cx="2002" cy="2428"/>
              <a:chOff x="0" y="0"/>
              <a:chExt cx="339761" cy="41206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339761" cy="412061"/>
              </a:xfrm>
              <a:custGeom>
                <a:avLst/>
                <a:gdLst/>
                <a:ahLst/>
                <a:cxnLst/>
                <a:rect l="l" t="t" r="r" b="b"/>
                <a:pathLst>
                  <a:path w="339761" h="412061">
                    <a:moveTo>
                      <a:pt x="0" y="0"/>
                    </a:moveTo>
                    <a:lnTo>
                      <a:pt x="339761" y="0"/>
                    </a:lnTo>
                    <a:lnTo>
                      <a:pt x="339761" y="412061"/>
                    </a:lnTo>
                    <a:lnTo>
                      <a:pt x="0" y="412061"/>
                    </a:lnTo>
                    <a:close/>
                  </a:path>
                </a:pathLst>
              </a:custGeom>
              <a:solidFill>
                <a:srgbClr val="006E53"/>
              </a:solidFill>
              <a:ln cap="sq">
                <a:noFill/>
                <a:prstDash val="lgDash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0" y="-19050"/>
                <a:ext cx="339761" cy="43111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sp>
          <p:nvSpPr>
            <p:cNvPr id="58" name="Freeform 58"/>
            <p:cNvSpPr/>
            <p:nvPr/>
          </p:nvSpPr>
          <p:spPr>
            <a:xfrm>
              <a:off x="6890" y="9643"/>
              <a:ext cx="1497" cy="419"/>
            </a:xfrm>
            <a:custGeom>
              <a:avLst/>
              <a:gdLst/>
              <a:ahLst/>
              <a:cxnLst/>
              <a:rect l="l" t="t" r="r" b="b"/>
              <a:pathLst>
                <a:path w="950572" h="266160">
                  <a:moveTo>
                    <a:pt x="0" y="0"/>
                  </a:moveTo>
                  <a:lnTo>
                    <a:pt x="950572" y="0"/>
                  </a:lnTo>
                  <a:lnTo>
                    <a:pt x="950572" y="266160"/>
                  </a:lnTo>
                  <a:lnTo>
                    <a:pt x="0" y="2661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9" name="Freeform 59"/>
            <p:cNvSpPr/>
            <p:nvPr/>
          </p:nvSpPr>
          <p:spPr>
            <a:xfrm>
              <a:off x="3628" y="9461"/>
              <a:ext cx="722" cy="454"/>
            </a:xfrm>
            <a:custGeom>
              <a:avLst/>
              <a:gdLst/>
              <a:ahLst/>
              <a:cxnLst/>
              <a:rect l="l" t="t" r="r" b="b"/>
              <a:pathLst>
                <a:path w="458582" h="288490">
                  <a:moveTo>
                    <a:pt x="0" y="0"/>
                  </a:moveTo>
                  <a:lnTo>
                    <a:pt x="458581" y="0"/>
                  </a:lnTo>
                  <a:lnTo>
                    <a:pt x="458581" y="288489"/>
                  </a:lnTo>
                  <a:lnTo>
                    <a:pt x="0" y="2884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0" name="Freeform 60"/>
            <p:cNvSpPr/>
            <p:nvPr/>
          </p:nvSpPr>
          <p:spPr>
            <a:xfrm rot="7956570">
              <a:off x="2653" y="9399"/>
              <a:ext cx="660" cy="587"/>
            </a:xfrm>
            <a:custGeom>
              <a:avLst/>
              <a:gdLst/>
              <a:ahLst/>
              <a:cxnLst/>
              <a:rect l="l" t="t" r="r" b="b"/>
              <a:pathLst>
                <a:path w="419062" h="372585">
                  <a:moveTo>
                    <a:pt x="0" y="0"/>
                  </a:moveTo>
                  <a:lnTo>
                    <a:pt x="419063" y="0"/>
                  </a:lnTo>
                  <a:lnTo>
                    <a:pt x="419063" y="372584"/>
                  </a:lnTo>
                  <a:lnTo>
                    <a:pt x="0" y="3725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1" name="Freeform 61"/>
            <p:cNvSpPr/>
            <p:nvPr/>
          </p:nvSpPr>
          <p:spPr>
            <a:xfrm>
              <a:off x="11895" y="6878"/>
              <a:ext cx="1238" cy="1545"/>
            </a:xfrm>
            <a:custGeom>
              <a:avLst/>
              <a:gdLst/>
              <a:ahLst/>
              <a:cxnLst/>
              <a:rect l="l" t="t" r="r" b="b"/>
              <a:pathLst>
                <a:path w="786421" h="980797">
                  <a:moveTo>
                    <a:pt x="0" y="0"/>
                  </a:moveTo>
                  <a:lnTo>
                    <a:pt x="786421" y="0"/>
                  </a:lnTo>
                  <a:lnTo>
                    <a:pt x="786421" y="980797"/>
                  </a:lnTo>
                  <a:lnTo>
                    <a:pt x="0" y="980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2" name="Freeform 62"/>
            <p:cNvSpPr/>
            <p:nvPr/>
          </p:nvSpPr>
          <p:spPr>
            <a:xfrm>
              <a:off x="9868" y="4293"/>
              <a:ext cx="1110" cy="1110"/>
            </a:xfrm>
            <a:custGeom>
              <a:avLst/>
              <a:gdLst/>
              <a:ahLst/>
              <a:cxnLst/>
              <a:rect l="l" t="t" r="r" b="b"/>
              <a:pathLst>
                <a:path w="705004" h="705004">
                  <a:moveTo>
                    <a:pt x="0" y="0"/>
                  </a:moveTo>
                  <a:lnTo>
                    <a:pt x="705004" y="0"/>
                  </a:lnTo>
                  <a:lnTo>
                    <a:pt x="705004" y="705003"/>
                  </a:lnTo>
                  <a:lnTo>
                    <a:pt x="0" y="705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/>
              </a:stretch>
            </a:blipFill>
          </p:spPr>
        </p:sp>
        <p:sp>
          <p:nvSpPr>
            <p:cNvPr id="63" name="Freeform 63"/>
            <p:cNvSpPr/>
            <p:nvPr/>
          </p:nvSpPr>
          <p:spPr>
            <a:xfrm rot="-4245514" flipH="1">
              <a:off x="9349" y="6839"/>
              <a:ext cx="1735" cy="1284"/>
            </a:xfrm>
            <a:custGeom>
              <a:avLst/>
              <a:gdLst/>
              <a:ahLst/>
              <a:cxnLst/>
              <a:rect l="l" t="t" r="r" b="b"/>
              <a:pathLst>
                <a:path w="1101693" h="815253">
                  <a:moveTo>
                    <a:pt x="1101693" y="0"/>
                  </a:moveTo>
                  <a:lnTo>
                    <a:pt x="0" y="0"/>
                  </a:lnTo>
                  <a:lnTo>
                    <a:pt x="0" y="815253"/>
                  </a:lnTo>
                  <a:lnTo>
                    <a:pt x="1101693" y="815253"/>
                  </a:lnTo>
                  <a:lnTo>
                    <a:pt x="1101693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4" name="Freeform 64"/>
            <p:cNvSpPr/>
            <p:nvPr/>
          </p:nvSpPr>
          <p:spPr>
            <a:xfrm>
              <a:off x="9215" y="6162"/>
              <a:ext cx="924" cy="716"/>
            </a:xfrm>
            <a:custGeom>
              <a:avLst/>
              <a:gdLst/>
              <a:ahLst/>
              <a:cxnLst/>
              <a:rect l="l" t="t" r="r" b="b"/>
              <a:pathLst>
                <a:path w="586977" h="454907">
                  <a:moveTo>
                    <a:pt x="0" y="0"/>
                  </a:moveTo>
                  <a:lnTo>
                    <a:pt x="586977" y="0"/>
                  </a:lnTo>
                  <a:lnTo>
                    <a:pt x="586977" y="454907"/>
                  </a:lnTo>
                  <a:lnTo>
                    <a:pt x="0" y="454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/>
              </a:stretch>
            </a:blipFill>
          </p:spPr>
        </p:sp>
        <p:sp>
          <p:nvSpPr>
            <p:cNvPr id="65" name="Freeform 65"/>
            <p:cNvSpPr/>
            <p:nvPr/>
          </p:nvSpPr>
          <p:spPr>
            <a:xfrm>
              <a:off x="12515" y="4183"/>
              <a:ext cx="3810" cy="1004"/>
            </a:xfrm>
            <a:custGeom>
              <a:avLst/>
              <a:gdLst/>
              <a:ahLst/>
              <a:cxnLst/>
              <a:rect l="l" t="t" r="r" b="b"/>
              <a:pathLst>
                <a:path w="2419229" h="637797">
                  <a:moveTo>
                    <a:pt x="0" y="0"/>
                  </a:moveTo>
                  <a:lnTo>
                    <a:pt x="2419229" y="0"/>
                  </a:lnTo>
                  <a:lnTo>
                    <a:pt x="2419229" y="637796"/>
                  </a:lnTo>
                  <a:lnTo>
                    <a:pt x="0" y="637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6" name="Freeform 66"/>
            <p:cNvSpPr/>
            <p:nvPr/>
          </p:nvSpPr>
          <p:spPr>
            <a:xfrm rot="-8530808" flipH="1" flipV="1">
              <a:off x="13295" y="6786"/>
              <a:ext cx="1568" cy="1161"/>
            </a:xfrm>
            <a:custGeom>
              <a:avLst/>
              <a:gdLst/>
              <a:ahLst/>
              <a:cxnLst/>
              <a:rect l="l" t="t" r="r" b="b"/>
              <a:pathLst>
                <a:path w="995843" h="736924">
                  <a:moveTo>
                    <a:pt x="995843" y="736924"/>
                  </a:moveTo>
                  <a:lnTo>
                    <a:pt x="0" y="736924"/>
                  </a:lnTo>
                  <a:lnTo>
                    <a:pt x="0" y="0"/>
                  </a:lnTo>
                  <a:lnTo>
                    <a:pt x="995843" y="0"/>
                  </a:lnTo>
                  <a:lnTo>
                    <a:pt x="995843" y="736924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7" name="Freeform 67"/>
            <p:cNvSpPr/>
            <p:nvPr/>
          </p:nvSpPr>
          <p:spPr>
            <a:xfrm rot="-2956367" flipH="1">
              <a:off x="5337" y="9584"/>
              <a:ext cx="1428" cy="1057"/>
            </a:xfrm>
            <a:custGeom>
              <a:avLst/>
              <a:gdLst/>
              <a:ahLst/>
              <a:cxnLst/>
              <a:rect l="l" t="t" r="r" b="b"/>
              <a:pathLst>
                <a:path w="906862" h="671078">
                  <a:moveTo>
                    <a:pt x="906861" y="0"/>
                  </a:moveTo>
                  <a:lnTo>
                    <a:pt x="0" y="0"/>
                  </a:lnTo>
                  <a:lnTo>
                    <a:pt x="0" y="671078"/>
                  </a:lnTo>
                  <a:lnTo>
                    <a:pt x="906861" y="671078"/>
                  </a:lnTo>
                  <a:lnTo>
                    <a:pt x="906861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8" name="Freeform 68"/>
            <p:cNvSpPr/>
            <p:nvPr/>
          </p:nvSpPr>
          <p:spPr>
            <a:xfrm>
              <a:off x="7246" y="11629"/>
              <a:ext cx="817" cy="681"/>
            </a:xfrm>
            <a:custGeom>
              <a:avLst/>
              <a:gdLst/>
              <a:ahLst/>
              <a:cxnLst/>
              <a:rect l="l" t="t" r="r" b="b"/>
              <a:pathLst>
                <a:path w="518936" h="432132">
                  <a:moveTo>
                    <a:pt x="0" y="0"/>
                  </a:moveTo>
                  <a:lnTo>
                    <a:pt x="518936" y="0"/>
                  </a:lnTo>
                  <a:lnTo>
                    <a:pt x="518936" y="432132"/>
                  </a:lnTo>
                  <a:lnTo>
                    <a:pt x="0" y="432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69" name="Group 69"/>
            <p:cNvGrpSpPr/>
            <p:nvPr/>
          </p:nvGrpSpPr>
          <p:grpSpPr>
            <a:xfrm rot="0">
              <a:off x="16146" y="7456"/>
              <a:ext cx="1249" cy="1366"/>
              <a:chOff x="0" y="0"/>
              <a:chExt cx="1057631" cy="1156655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0" y="0"/>
                <a:ext cx="1057631" cy="1057631"/>
              </a:xfrm>
              <a:custGeom>
                <a:avLst/>
                <a:gdLst/>
                <a:ahLst/>
                <a:cxnLst/>
                <a:rect l="l" t="t" r="r" b="b"/>
                <a:pathLst>
                  <a:path w="1057631" h="1057631">
                    <a:moveTo>
                      <a:pt x="0" y="0"/>
                    </a:moveTo>
                    <a:lnTo>
                      <a:pt x="1057631" y="0"/>
                    </a:lnTo>
                    <a:lnTo>
                      <a:pt x="1057631" y="1057631"/>
                    </a:lnTo>
                    <a:lnTo>
                      <a:pt x="0" y="105763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6"/>
                <a:stretch>
                  <a:fillRect/>
                </a:stretch>
              </a:blipFill>
            </p:spPr>
          </p:sp>
          <p:sp>
            <p:nvSpPr>
              <p:cNvPr id="71" name="TextBox 71"/>
              <p:cNvSpPr txBox="1"/>
              <p:nvPr/>
            </p:nvSpPr>
            <p:spPr>
              <a:xfrm>
                <a:off x="106324" y="922983"/>
                <a:ext cx="844983" cy="23367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495"/>
                  </a:lnSpc>
                  <a:spcBef>
                    <a:spcPct val="0"/>
                  </a:spcBef>
                </a:pPr>
                <a:r>
                  <a:rPr lang="en-US" sz="1070" b="1">
                    <a:solidFill>
                      <a:srgbClr val="FFFFFF"/>
                    </a:solidFill>
                    <a:latin typeface="Proxima Nova Bold" panose="02000506030000020004"/>
                    <a:ea typeface="Proxima Nova Bold" panose="02000506030000020004"/>
                    <a:cs typeface="Proxima Nova Bold" panose="02000506030000020004"/>
                    <a:sym typeface="Proxima Nova Bold" panose="02000506030000020004"/>
                  </a:rPr>
                  <a:t>CHART.JS</a:t>
                </a:r>
                <a:endParaRPr lang="en-US" sz="1070" b="1">
                  <a:solidFill>
                    <a:srgbClr val="FFFFFF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endParaRPr>
              </a:p>
            </p:txBody>
          </p:sp>
        </p:grpSp>
        <p:sp>
          <p:nvSpPr>
            <p:cNvPr id="72" name="Freeform 72"/>
            <p:cNvSpPr/>
            <p:nvPr/>
          </p:nvSpPr>
          <p:spPr>
            <a:xfrm>
              <a:off x="8484" y="8121"/>
              <a:ext cx="1004" cy="988"/>
            </a:xfrm>
            <a:custGeom>
              <a:avLst/>
              <a:gdLst/>
              <a:ahLst/>
              <a:cxnLst/>
              <a:rect l="l" t="t" r="r" b="b"/>
              <a:pathLst>
                <a:path w="637509" h="627077">
                  <a:moveTo>
                    <a:pt x="0" y="0"/>
                  </a:moveTo>
                  <a:lnTo>
                    <a:pt x="637508" y="0"/>
                  </a:lnTo>
                  <a:lnTo>
                    <a:pt x="637508" y="627077"/>
                  </a:lnTo>
                  <a:lnTo>
                    <a:pt x="0" y="627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3" name="Freeform 73"/>
            <p:cNvSpPr/>
            <p:nvPr/>
          </p:nvSpPr>
          <p:spPr>
            <a:xfrm>
              <a:off x="21662" y="8596"/>
              <a:ext cx="3925" cy="3033"/>
            </a:xfrm>
            <a:custGeom>
              <a:avLst/>
              <a:gdLst/>
              <a:ahLst/>
              <a:cxnLst/>
              <a:rect l="l" t="t" r="r" b="b"/>
              <a:pathLst>
                <a:path w="2492467" h="1925998">
                  <a:moveTo>
                    <a:pt x="0" y="0"/>
                  </a:moveTo>
                  <a:lnTo>
                    <a:pt x="2492467" y="0"/>
                  </a:lnTo>
                  <a:lnTo>
                    <a:pt x="2492467" y="1925998"/>
                  </a:lnTo>
                  <a:lnTo>
                    <a:pt x="0" y="19259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5" name="TextBox 75"/>
            <p:cNvSpPr txBox="1"/>
            <p:nvPr/>
          </p:nvSpPr>
          <p:spPr>
            <a:xfrm>
              <a:off x="22460" y="6894"/>
              <a:ext cx="1860" cy="6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85"/>
                </a:lnSpc>
                <a:spcBef>
                  <a:spcPct val="0"/>
                </a:spcBef>
              </a:pPr>
              <a:r>
                <a:rPr lang="en-US" sz="2345" b="1">
                  <a:solidFill>
                    <a:srgbClr val="F0F0F0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CLIENTE</a:t>
              </a:r>
              <a:endParaRPr lang="en-US" sz="2345" b="1">
                <a:solidFill>
                  <a:srgbClr val="F0F0F0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76" name="TextBox 76"/>
            <p:cNvSpPr txBox="1"/>
            <p:nvPr/>
          </p:nvSpPr>
          <p:spPr>
            <a:xfrm>
              <a:off x="22601" y="12877"/>
              <a:ext cx="4136" cy="4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0"/>
                </a:lnSpc>
              </a:pPr>
              <a:r>
                <a:rPr lang="en-US" sz="1555" b="1">
                  <a:solidFill>
                    <a:srgbClr val="0097B2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REQUISITOS COMPUTADOR</a:t>
              </a:r>
              <a:endParaRPr lang="en-US" sz="1555" b="1">
                <a:solidFill>
                  <a:srgbClr val="0097B2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77" name="TextBox 77"/>
            <p:cNvSpPr txBox="1"/>
            <p:nvPr/>
          </p:nvSpPr>
          <p:spPr>
            <a:xfrm>
              <a:off x="22685" y="13375"/>
              <a:ext cx="4052" cy="2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46380" lvl="1" indent="-123190" algn="l">
                <a:lnSpc>
                  <a:spcPts val="1595"/>
                </a:lnSpc>
                <a:buFont typeface="Arial" panose="020B0604020202020204"/>
                <a:buChar char="•"/>
              </a:pPr>
              <a:r>
                <a:rPr lang="en-US" sz="1140" b="1">
                  <a:solidFill>
                    <a:srgbClr val="0097B2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ARMAZENAMENTO:   256GB SSD</a:t>
              </a:r>
              <a:endParaRPr lang="en-US" sz="1140" b="1">
                <a:solidFill>
                  <a:srgbClr val="0097B2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78" name="TextBox 78"/>
            <p:cNvSpPr txBox="1"/>
            <p:nvPr/>
          </p:nvSpPr>
          <p:spPr>
            <a:xfrm>
              <a:off x="8757" y="3129"/>
              <a:ext cx="2765" cy="3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55270" lvl="1" indent="-127635" algn="l">
                <a:lnSpc>
                  <a:spcPts val="1655"/>
                </a:lnSpc>
                <a:buFont typeface="Arial" panose="020B0604020202020204"/>
                <a:buChar char="•"/>
              </a:pPr>
              <a:r>
                <a:rPr lang="en-US" sz="1180" b="1">
                  <a:solidFill>
                    <a:srgbClr val="F0F0F0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MEMÓRIA RAM: </a:t>
              </a:r>
              <a:r>
                <a:rPr lang="en-US" sz="1180">
                  <a:solidFill>
                    <a:srgbClr val="F0F0F0"/>
                  </a:solidFill>
                  <a:latin typeface="Proxima Nova" panose="02000506030000020004"/>
                  <a:ea typeface="Proxima Nova" panose="02000506030000020004"/>
                  <a:cs typeface="Proxima Nova" panose="02000506030000020004"/>
                  <a:sym typeface="Proxima Nova" panose="02000506030000020004"/>
                </a:rPr>
                <a:t>8GB</a:t>
              </a:r>
              <a:endParaRPr lang="en-US" sz="1180">
                <a:solidFill>
                  <a:srgbClr val="F0F0F0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endParaRPr>
            </a:p>
          </p:txBody>
        </p:sp>
        <p:sp>
          <p:nvSpPr>
            <p:cNvPr id="79" name="TextBox 79"/>
            <p:cNvSpPr txBox="1"/>
            <p:nvPr/>
          </p:nvSpPr>
          <p:spPr>
            <a:xfrm>
              <a:off x="22772" y="13707"/>
              <a:ext cx="3704" cy="2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46380" lvl="1" indent="-123190" algn="l">
                <a:lnSpc>
                  <a:spcPts val="1595"/>
                </a:lnSpc>
                <a:buFont typeface="Arial" panose="020B0604020202020204"/>
                <a:buChar char="•"/>
              </a:pPr>
              <a:r>
                <a:rPr lang="en-US" sz="1140" b="1">
                  <a:solidFill>
                    <a:srgbClr val="0097B2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PROCESSADOR:   I5 ou Ryzen 5</a:t>
              </a:r>
              <a:endParaRPr lang="en-US" sz="1140" b="1">
                <a:solidFill>
                  <a:srgbClr val="0097B2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0" name="TextBox 80"/>
            <p:cNvSpPr txBox="1"/>
            <p:nvPr/>
          </p:nvSpPr>
          <p:spPr>
            <a:xfrm>
              <a:off x="4369" y="6661"/>
              <a:ext cx="1944" cy="6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15"/>
                </a:lnSpc>
                <a:spcBef>
                  <a:spcPct val="0"/>
                </a:spcBef>
              </a:pPr>
              <a:r>
                <a:rPr lang="en-US" sz="2440" b="1">
                  <a:solidFill>
                    <a:srgbClr val="F0F0F0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OFICINA</a:t>
              </a:r>
              <a:endParaRPr lang="en-US" sz="2440" b="1">
                <a:solidFill>
                  <a:srgbClr val="F0F0F0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1" name="TextBox 81"/>
            <p:cNvSpPr txBox="1"/>
            <p:nvPr/>
          </p:nvSpPr>
          <p:spPr>
            <a:xfrm>
              <a:off x="1665" y="11468"/>
              <a:ext cx="3655" cy="7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75"/>
                </a:lnSpc>
              </a:pPr>
              <a:r>
                <a:rPr lang="en-US" sz="1270" b="1">
                  <a:solidFill>
                    <a:srgbClr val="FFFFFF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TIPO DE SENSOR:    BLOQUEIO</a:t>
              </a:r>
              <a:endParaRPr lang="en-US" sz="1270" b="1">
                <a:solidFill>
                  <a:srgbClr val="FFFFFF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  <a:p>
              <a:pPr algn="ctr">
                <a:lnSpc>
                  <a:spcPts val="1775"/>
                </a:lnSpc>
              </a:pPr>
              <a:r>
                <a:rPr lang="en-US" sz="1270" b="1">
                  <a:solidFill>
                    <a:srgbClr val="FFFFFF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NOME TÉCNICO:    TCRT5000</a:t>
              </a:r>
              <a:endParaRPr lang="en-US" sz="1270" b="1">
                <a:solidFill>
                  <a:srgbClr val="FFFFFF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2" name="TextBox 82"/>
            <p:cNvSpPr txBox="1"/>
            <p:nvPr/>
          </p:nvSpPr>
          <p:spPr>
            <a:xfrm>
              <a:off x="6081" y="7650"/>
              <a:ext cx="3074" cy="4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275"/>
                </a:lnSpc>
              </a:pPr>
              <a:r>
                <a:rPr lang="en-US" sz="1625" b="1">
                  <a:solidFill>
                    <a:srgbClr val="FFFFFF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API DATA ACQUINO</a:t>
              </a:r>
              <a:endParaRPr lang="en-US" sz="1625" b="1">
                <a:solidFill>
                  <a:srgbClr val="FFFFFF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3" name="TextBox 83"/>
            <p:cNvSpPr txBox="1"/>
            <p:nvPr/>
          </p:nvSpPr>
          <p:spPr>
            <a:xfrm>
              <a:off x="8750" y="8446"/>
              <a:ext cx="469" cy="3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95"/>
                </a:lnSpc>
              </a:pPr>
              <a:r>
                <a:rPr lang="en-US" sz="1210" b="1">
                  <a:solidFill>
                    <a:srgbClr val="0097B2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API</a:t>
              </a:r>
              <a:endParaRPr lang="en-US" sz="1210" b="1">
                <a:solidFill>
                  <a:srgbClr val="0097B2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4" name="TextBox 84"/>
            <p:cNvSpPr txBox="1"/>
            <p:nvPr/>
          </p:nvSpPr>
          <p:spPr>
            <a:xfrm>
              <a:off x="11324" y="5026"/>
              <a:ext cx="846" cy="4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75"/>
                </a:lnSpc>
              </a:pPr>
              <a:r>
                <a:rPr lang="en-US" sz="840" b="1">
                  <a:solidFill>
                    <a:srgbClr val="FFFFFF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MÁQUINA VIRTUAL</a:t>
              </a:r>
              <a:endParaRPr lang="en-US" sz="840" b="1">
                <a:solidFill>
                  <a:srgbClr val="FFFFFF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5" name="TextBox 85"/>
            <p:cNvSpPr txBox="1"/>
            <p:nvPr/>
          </p:nvSpPr>
          <p:spPr>
            <a:xfrm>
              <a:off x="11982" y="6286"/>
              <a:ext cx="1038" cy="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10"/>
                </a:lnSpc>
              </a:pPr>
              <a:r>
                <a:rPr lang="en-US" sz="935" b="1">
                  <a:solidFill>
                    <a:srgbClr val="0097B2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BANCO DE DADOS</a:t>
              </a:r>
              <a:endParaRPr lang="en-US" sz="935" b="1">
                <a:solidFill>
                  <a:srgbClr val="0097B2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6" name="TextBox 86"/>
            <p:cNvSpPr txBox="1"/>
            <p:nvPr/>
          </p:nvSpPr>
          <p:spPr>
            <a:xfrm>
              <a:off x="10622" y="4263"/>
              <a:ext cx="845" cy="4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75"/>
                </a:lnSpc>
              </a:pPr>
              <a:r>
                <a:rPr lang="en-US" sz="840" b="1">
                  <a:solidFill>
                    <a:srgbClr val="FFFFFF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MÁQUINA FÍSICA</a:t>
              </a:r>
              <a:endParaRPr lang="en-US" sz="840" b="1">
                <a:solidFill>
                  <a:srgbClr val="FFFFFF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7" name="TextBox 87"/>
            <p:cNvSpPr txBox="1"/>
            <p:nvPr/>
          </p:nvSpPr>
          <p:spPr>
            <a:xfrm>
              <a:off x="12896" y="4276"/>
              <a:ext cx="3047" cy="10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90"/>
                </a:lnSpc>
                <a:spcBef>
                  <a:spcPct val="0"/>
                </a:spcBef>
              </a:pPr>
              <a:r>
                <a:rPr lang="en-US" sz="1850" b="1">
                  <a:solidFill>
                    <a:srgbClr val="F0F0F0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SERVIDOR MECHSPOT</a:t>
              </a:r>
              <a:endParaRPr lang="en-US" sz="1850" b="1">
                <a:solidFill>
                  <a:srgbClr val="F0F0F0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sp>
          <p:nvSpPr>
            <p:cNvPr id="88" name="TextBox 88"/>
            <p:cNvSpPr txBox="1"/>
            <p:nvPr/>
          </p:nvSpPr>
          <p:spPr>
            <a:xfrm>
              <a:off x="23208" y="14039"/>
              <a:ext cx="2721" cy="2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46380" lvl="1" indent="-123190" algn="l">
                <a:lnSpc>
                  <a:spcPts val="1595"/>
                </a:lnSpc>
                <a:buFont typeface="Arial" panose="020B0604020202020204"/>
                <a:buChar char="•"/>
              </a:pPr>
              <a:r>
                <a:rPr lang="en-US" sz="1140" b="1">
                  <a:solidFill>
                    <a:srgbClr val="0097B2"/>
                  </a:solidFill>
                  <a:latin typeface="Proxima Nova Bold" panose="02000506030000020004"/>
                  <a:ea typeface="Proxima Nova Bold" panose="02000506030000020004"/>
                  <a:cs typeface="Proxima Nova Bold" panose="02000506030000020004"/>
                  <a:sym typeface="Proxima Nova Bold" panose="02000506030000020004"/>
                </a:rPr>
                <a:t>MEMÓRIA RAM: 8GB </a:t>
              </a:r>
              <a:endParaRPr lang="en-US" sz="1140" b="1">
                <a:solidFill>
                  <a:srgbClr val="0097B2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endParaRPr>
            </a:p>
          </p:txBody>
        </p:sp>
        <p:grpSp>
          <p:nvGrpSpPr>
            <p:cNvPr id="89" name="Group 89"/>
            <p:cNvGrpSpPr/>
            <p:nvPr/>
          </p:nvGrpSpPr>
          <p:grpSpPr>
            <a:xfrm rot="0">
              <a:off x="19776" y="8089"/>
              <a:ext cx="7251" cy="3891"/>
              <a:chOff x="0" y="0"/>
              <a:chExt cx="1230537" cy="660338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0" y="0"/>
                <a:ext cx="1230537" cy="660338"/>
              </a:xfrm>
              <a:custGeom>
                <a:avLst/>
                <a:gdLst/>
                <a:ahLst/>
                <a:cxnLst/>
                <a:rect l="l" t="t" r="r" b="b"/>
                <a:pathLst>
                  <a:path w="1230537" h="660338">
                    <a:moveTo>
                      <a:pt x="0" y="0"/>
                    </a:moveTo>
                    <a:lnTo>
                      <a:pt x="1230537" y="0"/>
                    </a:lnTo>
                    <a:lnTo>
                      <a:pt x="1230537" y="660338"/>
                    </a:lnTo>
                    <a:lnTo>
                      <a:pt x="0" y="6603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91" name="TextBox 91"/>
              <p:cNvSpPr txBox="1"/>
              <p:nvPr/>
            </p:nvSpPr>
            <p:spPr>
              <a:xfrm>
                <a:off x="0" y="-19050"/>
                <a:ext cx="1230537" cy="6793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90"/>
                  </a:lnSpc>
                </a:pPr>
              </a:p>
            </p:txBody>
          </p:sp>
        </p:grpSp>
        <p:sp>
          <p:nvSpPr>
            <p:cNvPr id="92" name="Freeform 92"/>
            <p:cNvSpPr/>
            <p:nvPr/>
          </p:nvSpPr>
          <p:spPr>
            <a:xfrm rot="-5855369" flipH="1" flipV="1">
              <a:off x="18162" y="6203"/>
              <a:ext cx="1440" cy="1066"/>
            </a:xfrm>
            <a:custGeom>
              <a:avLst/>
              <a:gdLst/>
              <a:ahLst/>
              <a:cxnLst/>
              <a:rect l="l" t="t" r="r" b="b"/>
              <a:pathLst>
                <a:path w="914526" h="676749">
                  <a:moveTo>
                    <a:pt x="914526" y="676749"/>
                  </a:moveTo>
                  <a:lnTo>
                    <a:pt x="0" y="676749"/>
                  </a:lnTo>
                  <a:lnTo>
                    <a:pt x="0" y="0"/>
                  </a:lnTo>
                  <a:lnTo>
                    <a:pt x="914526" y="0"/>
                  </a:lnTo>
                  <a:lnTo>
                    <a:pt x="914526" y="676749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3" name="Freeform 93"/>
            <p:cNvSpPr/>
            <p:nvPr/>
          </p:nvSpPr>
          <p:spPr>
            <a:xfrm>
              <a:off x="13637" y="9916"/>
              <a:ext cx="1584" cy="1319"/>
            </a:xfrm>
            <a:custGeom>
              <a:avLst/>
              <a:gdLst/>
              <a:ahLst/>
              <a:cxnLst/>
              <a:rect l="l" t="t" r="r" b="b"/>
              <a:pathLst>
                <a:path w="1005891" h="837633">
                  <a:moveTo>
                    <a:pt x="0" y="0"/>
                  </a:moveTo>
                  <a:lnTo>
                    <a:pt x="1005892" y="0"/>
                  </a:lnTo>
                  <a:lnTo>
                    <a:pt x="1005892" y="837633"/>
                  </a:lnTo>
                  <a:lnTo>
                    <a:pt x="0" y="8376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4" name="Freeform 94"/>
            <p:cNvSpPr/>
            <p:nvPr/>
          </p:nvSpPr>
          <p:spPr>
            <a:xfrm>
              <a:off x="19155" y="12863"/>
              <a:ext cx="1890" cy="1574"/>
            </a:xfrm>
            <a:custGeom>
              <a:avLst/>
              <a:gdLst/>
              <a:ahLst/>
              <a:cxnLst/>
              <a:rect l="l" t="t" r="r" b="b"/>
              <a:pathLst>
                <a:path w="1200062" h="999324">
                  <a:moveTo>
                    <a:pt x="0" y="0"/>
                  </a:moveTo>
                  <a:lnTo>
                    <a:pt x="1200061" y="0"/>
                  </a:lnTo>
                  <a:lnTo>
                    <a:pt x="1200061" y="999324"/>
                  </a:lnTo>
                  <a:lnTo>
                    <a:pt x="0" y="9993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5" name="Freeform 95"/>
            <p:cNvSpPr/>
            <p:nvPr/>
          </p:nvSpPr>
          <p:spPr>
            <a:xfrm>
              <a:off x="19176" y="5847"/>
              <a:ext cx="924" cy="716"/>
            </a:xfrm>
            <a:custGeom>
              <a:avLst/>
              <a:gdLst/>
              <a:ahLst/>
              <a:cxnLst/>
              <a:rect l="l" t="t" r="r" b="b"/>
              <a:pathLst>
                <a:path w="586977" h="454907">
                  <a:moveTo>
                    <a:pt x="0" y="0"/>
                  </a:moveTo>
                  <a:lnTo>
                    <a:pt x="586977" y="0"/>
                  </a:lnTo>
                  <a:lnTo>
                    <a:pt x="586977" y="454907"/>
                  </a:lnTo>
                  <a:lnTo>
                    <a:pt x="0" y="454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/>
              </a:stretch>
            </a:blipFill>
          </p:spPr>
        </p:sp>
      </p:grpSp>
      <p:sp>
        <p:nvSpPr>
          <p:cNvPr id="96" name="TextBox 96"/>
          <p:cNvSpPr txBox="1"/>
          <p:nvPr/>
        </p:nvSpPr>
        <p:spPr>
          <a:xfrm>
            <a:off x="17528563" y="9248775"/>
            <a:ext cx="551750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7</a:t>
            </a:r>
            <a:endParaRPr lang="en-US" sz="6300" b="1">
              <a:solidFill>
                <a:srgbClr val="0097B2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38735" y="1655356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8999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6464340" y="-2771020"/>
            <a:ext cx="3952120" cy="395212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-6801807" y="6435364"/>
            <a:ext cx="9567614" cy="956761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-868241" y="-590080"/>
            <a:ext cx="2088165" cy="208816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15603331" y="-1634163"/>
            <a:ext cx="2088165" cy="2088165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440451" y="9258300"/>
            <a:ext cx="5179931" cy="517993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8" name="Freeform 18"/>
          <p:cNvSpPr/>
          <p:nvPr/>
        </p:nvSpPr>
        <p:spPr>
          <a:xfrm>
            <a:off x="907701" y="10553767"/>
            <a:ext cx="3149724" cy="6872953"/>
          </a:xfrm>
          <a:custGeom>
            <a:avLst/>
            <a:gdLst/>
            <a:ahLst/>
            <a:cxnLst/>
            <a:rect l="l" t="t" r="r" b="b"/>
            <a:pathLst>
              <a:path w="3149724" h="6872953">
                <a:moveTo>
                  <a:pt x="0" y="0"/>
                </a:moveTo>
                <a:lnTo>
                  <a:pt x="3149724" y="0"/>
                </a:lnTo>
                <a:lnTo>
                  <a:pt x="3149724" y="6872953"/>
                </a:lnTo>
                <a:lnTo>
                  <a:pt x="0" y="68729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4266975" y="10553767"/>
            <a:ext cx="3105881" cy="1038277"/>
          </a:xfrm>
          <a:custGeom>
            <a:avLst/>
            <a:gdLst/>
            <a:ahLst/>
            <a:cxnLst/>
            <a:rect l="l" t="t" r="r" b="b"/>
            <a:pathLst>
              <a:path w="3105881" h="1038277">
                <a:moveTo>
                  <a:pt x="0" y="0"/>
                </a:moveTo>
                <a:lnTo>
                  <a:pt x="3105881" y="0"/>
                </a:lnTo>
                <a:lnTo>
                  <a:pt x="3105881" y="1038277"/>
                </a:lnTo>
                <a:lnTo>
                  <a:pt x="0" y="10382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7582406" y="10553767"/>
            <a:ext cx="3061632" cy="1694990"/>
          </a:xfrm>
          <a:custGeom>
            <a:avLst/>
            <a:gdLst/>
            <a:ahLst/>
            <a:cxnLst/>
            <a:rect l="l" t="t" r="r" b="b"/>
            <a:pathLst>
              <a:path w="3061632" h="1694990">
                <a:moveTo>
                  <a:pt x="0" y="0"/>
                </a:moveTo>
                <a:lnTo>
                  <a:pt x="3061632" y="0"/>
                </a:lnTo>
                <a:lnTo>
                  <a:pt x="3061632" y="1694990"/>
                </a:lnTo>
                <a:lnTo>
                  <a:pt x="0" y="1694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0853588" y="10553767"/>
            <a:ext cx="3170494" cy="6779841"/>
          </a:xfrm>
          <a:custGeom>
            <a:avLst/>
            <a:gdLst/>
            <a:ahLst/>
            <a:cxnLst/>
            <a:rect l="l" t="t" r="r" b="b"/>
            <a:pathLst>
              <a:path w="3170494" h="6779841">
                <a:moveTo>
                  <a:pt x="0" y="0"/>
                </a:moveTo>
                <a:lnTo>
                  <a:pt x="3170493" y="0"/>
                </a:lnTo>
                <a:lnTo>
                  <a:pt x="3170493" y="6779841"/>
                </a:lnTo>
                <a:lnTo>
                  <a:pt x="0" y="67798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4233631" y="10553767"/>
            <a:ext cx="3183703" cy="3575965"/>
          </a:xfrm>
          <a:custGeom>
            <a:avLst/>
            <a:gdLst/>
            <a:ahLst/>
            <a:cxnLst/>
            <a:rect l="l" t="t" r="r" b="b"/>
            <a:pathLst>
              <a:path w="3183703" h="3575965">
                <a:moveTo>
                  <a:pt x="0" y="0"/>
                </a:moveTo>
                <a:lnTo>
                  <a:pt x="3183704" y="0"/>
                </a:lnTo>
                <a:lnTo>
                  <a:pt x="3183704" y="3575964"/>
                </a:lnTo>
                <a:lnTo>
                  <a:pt x="0" y="35759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7294751" y="-1562067"/>
            <a:ext cx="3269144" cy="1838893"/>
          </a:xfrm>
          <a:custGeom>
            <a:avLst/>
            <a:gdLst/>
            <a:ahLst/>
            <a:cxnLst/>
            <a:rect l="l" t="t" r="r" b="b"/>
            <a:pathLst>
              <a:path w="3269144" h="1838893">
                <a:moveTo>
                  <a:pt x="0" y="0"/>
                </a:moveTo>
                <a:lnTo>
                  <a:pt x="3269144" y="0"/>
                </a:lnTo>
                <a:lnTo>
                  <a:pt x="3269144" y="1838894"/>
                </a:lnTo>
                <a:lnTo>
                  <a:pt x="0" y="18388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7415620" y="9248775"/>
            <a:ext cx="551750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8</a:t>
            </a:r>
            <a:endParaRPr lang="en-US" sz="6300" b="1">
              <a:solidFill>
                <a:srgbClr val="0097B2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38735" y="1655356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8999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6464340" y="-2771020"/>
            <a:ext cx="3952120" cy="395212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-6801807" y="6435364"/>
            <a:ext cx="9567614" cy="956761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-868241" y="-590080"/>
            <a:ext cx="2088165" cy="208816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15603331" y="-1634163"/>
            <a:ext cx="2088165" cy="2088165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440451" y="9258300"/>
            <a:ext cx="5179931" cy="517993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8" name="Freeform 18"/>
          <p:cNvSpPr/>
          <p:nvPr/>
        </p:nvSpPr>
        <p:spPr>
          <a:xfrm>
            <a:off x="907701" y="10553767"/>
            <a:ext cx="3149724" cy="6872953"/>
          </a:xfrm>
          <a:custGeom>
            <a:avLst/>
            <a:gdLst/>
            <a:ahLst/>
            <a:cxnLst/>
            <a:rect l="l" t="t" r="r" b="b"/>
            <a:pathLst>
              <a:path w="3149724" h="6872953">
                <a:moveTo>
                  <a:pt x="0" y="0"/>
                </a:moveTo>
                <a:lnTo>
                  <a:pt x="3149724" y="0"/>
                </a:lnTo>
                <a:lnTo>
                  <a:pt x="3149724" y="6872953"/>
                </a:lnTo>
                <a:lnTo>
                  <a:pt x="0" y="68729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4266975" y="10553767"/>
            <a:ext cx="3105881" cy="1038277"/>
          </a:xfrm>
          <a:custGeom>
            <a:avLst/>
            <a:gdLst/>
            <a:ahLst/>
            <a:cxnLst/>
            <a:rect l="l" t="t" r="r" b="b"/>
            <a:pathLst>
              <a:path w="3105881" h="1038277">
                <a:moveTo>
                  <a:pt x="0" y="0"/>
                </a:moveTo>
                <a:lnTo>
                  <a:pt x="3105881" y="0"/>
                </a:lnTo>
                <a:lnTo>
                  <a:pt x="3105881" y="1038277"/>
                </a:lnTo>
                <a:lnTo>
                  <a:pt x="0" y="10382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7582406" y="10553767"/>
            <a:ext cx="3061632" cy="1694990"/>
          </a:xfrm>
          <a:custGeom>
            <a:avLst/>
            <a:gdLst/>
            <a:ahLst/>
            <a:cxnLst/>
            <a:rect l="l" t="t" r="r" b="b"/>
            <a:pathLst>
              <a:path w="3061632" h="1694990">
                <a:moveTo>
                  <a:pt x="0" y="0"/>
                </a:moveTo>
                <a:lnTo>
                  <a:pt x="3061632" y="0"/>
                </a:lnTo>
                <a:lnTo>
                  <a:pt x="3061632" y="1694990"/>
                </a:lnTo>
                <a:lnTo>
                  <a:pt x="0" y="1694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0853588" y="10553767"/>
            <a:ext cx="3170494" cy="6779841"/>
          </a:xfrm>
          <a:custGeom>
            <a:avLst/>
            <a:gdLst/>
            <a:ahLst/>
            <a:cxnLst/>
            <a:rect l="l" t="t" r="r" b="b"/>
            <a:pathLst>
              <a:path w="3170494" h="6779841">
                <a:moveTo>
                  <a:pt x="0" y="0"/>
                </a:moveTo>
                <a:lnTo>
                  <a:pt x="3170493" y="0"/>
                </a:lnTo>
                <a:lnTo>
                  <a:pt x="3170493" y="6779841"/>
                </a:lnTo>
                <a:lnTo>
                  <a:pt x="0" y="67798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4233631" y="10553767"/>
            <a:ext cx="3183703" cy="3575965"/>
          </a:xfrm>
          <a:custGeom>
            <a:avLst/>
            <a:gdLst/>
            <a:ahLst/>
            <a:cxnLst/>
            <a:rect l="l" t="t" r="r" b="b"/>
            <a:pathLst>
              <a:path w="3183703" h="3575965">
                <a:moveTo>
                  <a:pt x="0" y="0"/>
                </a:moveTo>
                <a:lnTo>
                  <a:pt x="3183704" y="0"/>
                </a:lnTo>
                <a:lnTo>
                  <a:pt x="3183704" y="3575964"/>
                </a:lnTo>
                <a:lnTo>
                  <a:pt x="0" y="35759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7271891" y="114333"/>
            <a:ext cx="3269144" cy="1838893"/>
          </a:xfrm>
          <a:custGeom>
            <a:avLst/>
            <a:gdLst/>
            <a:ahLst/>
            <a:cxnLst/>
            <a:rect l="l" t="t" r="r" b="b"/>
            <a:pathLst>
              <a:path w="3269144" h="1838893">
                <a:moveTo>
                  <a:pt x="0" y="0"/>
                </a:moveTo>
                <a:lnTo>
                  <a:pt x="3269144" y="0"/>
                </a:lnTo>
                <a:lnTo>
                  <a:pt x="3269144" y="1838894"/>
                </a:lnTo>
                <a:lnTo>
                  <a:pt x="0" y="18388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7415620" y="9248775"/>
            <a:ext cx="551750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8</a:t>
            </a:r>
            <a:endParaRPr lang="en-US" sz="6300" b="1">
              <a:solidFill>
                <a:srgbClr val="0097B2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15863" y="3814124"/>
            <a:ext cx="10233664" cy="10233664"/>
          </a:xfrm>
          <a:custGeom>
            <a:avLst/>
            <a:gdLst/>
            <a:ahLst/>
            <a:cxnLst/>
            <a:rect l="l" t="t" r="r" b="b"/>
            <a:pathLst>
              <a:path w="10233664" h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-4783807" y="7493868"/>
            <a:ext cx="9567614" cy="9567614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16081398" y="-3381789"/>
            <a:ext cx="3804629" cy="380462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16464340" y="-2771020"/>
            <a:ext cx="3952120" cy="395212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502800" y="3330731"/>
            <a:ext cx="2873469" cy="2873469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w="142875" cap="sq">
              <a:solidFill>
                <a:srgbClr val="B6B6B5"/>
              </a:solidFill>
              <a:prstDash val="solid"/>
              <a:miter/>
            </a:ln>
          </p:spPr>
        </p:sp>
      </p:grpSp>
      <p:grpSp>
        <p:nvGrpSpPr>
          <p:cNvPr id="14" name="Group 14"/>
          <p:cNvGrpSpPr/>
          <p:nvPr/>
        </p:nvGrpSpPr>
        <p:grpSpPr>
          <a:xfrm rot="0">
            <a:off x="3376270" y="6021933"/>
            <a:ext cx="2873469" cy="287346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 w="142875" cap="sq">
              <a:solidFill>
                <a:srgbClr val="443022"/>
              </a:solidFill>
              <a:prstDash val="solid"/>
              <a:miter/>
            </a:ln>
          </p:spPr>
        </p:sp>
      </p:grpSp>
      <p:grpSp>
        <p:nvGrpSpPr>
          <p:cNvPr id="16" name="Group 16"/>
          <p:cNvGrpSpPr/>
          <p:nvPr/>
        </p:nvGrpSpPr>
        <p:grpSpPr>
          <a:xfrm rot="0">
            <a:off x="6547239" y="3330731"/>
            <a:ext cx="2873469" cy="287346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  <a:ln w="133350" cap="sq">
              <a:solidFill>
                <a:srgbClr val="E4C984"/>
              </a:solidFill>
              <a:prstDash val="solid"/>
              <a:miter/>
            </a:ln>
          </p:spPr>
        </p:sp>
      </p:grpSp>
      <p:grpSp>
        <p:nvGrpSpPr>
          <p:cNvPr id="18" name="Group 18"/>
          <p:cNvGrpSpPr/>
          <p:nvPr/>
        </p:nvGrpSpPr>
        <p:grpSpPr>
          <a:xfrm rot="0">
            <a:off x="9719674" y="6021933"/>
            <a:ext cx="2873469" cy="2873469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  <a:ln w="142875" cap="sq">
              <a:solidFill>
                <a:srgbClr val="AD8E6C"/>
              </a:solidFill>
              <a:prstDash val="solid"/>
              <a:miter/>
            </a:ln>
          </p:spPr>
        </p:sp>
      </p:grpSp>
      <p:grpSp>
        <p:nvGrpSpPr>
          <p:cNvPr id="20" name="Group 20"/>
          <p:cNvGrpSpPr/>
          <p:nvPr/>
        </p:nvGrpSpPr>
        <p:grpSpPr>
          <a:xfrm rot="0">
            <a:off x="12283110" y="3330731"/>
            <a:ext cx="2873469" cy="2873469"/>
            <a:chOff x="0" y="0"/>
            <a:chExt cx="812800" cy="812800"/>
          </a:xfrm>
        </p:grpSpPr>
        <p:sp>
          <p:nvSpPr>
            <p:cNvPr id="21" name="Freeform 21" descr="Homem com óculos de grau&#10;&#10;Descrição gerada automaticamente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l="-2758" r="-30574"/>
              </a:stretch>
            </a:blipFill>
            <a:ln w="142875" cap="sq">
              <a:solidFill>
                <a:srgbClr val="849FC2"/>
              </a:solidFill>
              <a:prstDash val="solid"/>
              <a:miter/>
            </a:ln>
          </p:spPr>
        </p:sp>
      </p:grpSp>
      <p:grpSp>
        <p:nvGrpSpPr>
          <p:cNvPr id="22" name="Group 22"/>
          <p:cNvGrpSpPr/>
          <p:nvPr/>
        </p:nvGrpSpPr>
        <p:grpSpPr>
          <a:xfrm rot="0">
            <a:off x="14911730" y="6384831"/>
            <a:ext cx="2873469" cy="2873469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8"/>
              <a:stretch>
                <a:fillRect b="-33333"/>
              </a:stretch>
            </a:blipFill>
            <a:ln w="142875" cap="sq">
              <a:solidFill>
                <a:srgbClr val="6184B9"/>
              </a:solidFill>
              <a:prstDash val="solid"/>
              <a:miter/>
            </a:ln>
          </p:spPr>
        </p:sp>
      </p:grpSp>
      <p:grpSp>
        <p:nvGrpSpPr>
          <p:cNvPr id="24" name="Group 24"/>
          <p:cNvGrpSpPr/>
          <p:nvPr/>
        </p:nvGrpSpPr>
        <p:grpSpPr>
          <a:xfrm rot="0">
            <a:off x="17359180" y="550038"/>
            <a:ext cx="2780693" cy="2780693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27" name="Group 27"/>
          <p:cNvGrpSpPr/>
          <p:nvPr/>
        </p:nvGrpSpPr>
        <p:grpSpPr>
          <a:xfrm rot="0">
            <a:off x="-1718999" y="6477607"/>
            <a:ext cx="2780693" cy="2780693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57085" y="658576"/>
            <a:ext cx="5990154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INTEGRANTES</a:t>
            </a:r>
            <a:endParaRPr lang="en-US" sz="6300" b="1">
              <a:solidFill>
                <a:srgbClr val="0097B2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7431964" y="9248775"/>
            <a:ext cx="551750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2</a:t>
            </a:r>
            <a:endParaRPr lang="en-US" sz="6300" b="1">
              <a:solidFill>
                <a:srgbClr val="0097B2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38735" y="1655356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8999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6464340" y="-2771020"/>
            <a:ext cx="3952120" cy="395212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-6801807" y="6435364"/>
            <a:ext cx="9567614" cy="956761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-868241" y="-590080"/>
            <a:ext cx="2088165" cy="208816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15603331" y="-1634163"/>
            <a:ext cx="2088165" cy="2088165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440451" y="9258300"/>
            <a:ext cx="5179931" cy="517993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8" name="Freeform 18"/>
          <p:cNvSpPr/>
          <p:nvPr/>
        </p:nvSpPr>
        <p:spPr>
          <a:xfrm>
            <a:off x="907701" y="1790767"/>
            <a:ext cx="3149724" cy="6872953"/>
          </a:xfrm>
          <a:custGeom>
            <a:avLst/>
            <a:gdLst/>
            <a:ahLst/>
            <a:cxnLst/>
            <a:rect l="l" t="t" r="r" b="b"/>
            <a:pathLst>
              <a:path w="3149724" h="6872953">
                <a:moveTo>
                  <a:pt x="0" y="0"/>
                </a:moveTo>
                <a:lnTo>
                  <a:pt x="3149724" y="0"/>
                </a:lnTo>
                <a:lnTo>
                  <a:pt x="3149724" y="6872953"/>
                </a:lnTo>
                <a:lnTo>
                  <a:pt x="0" y="68729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4266975" y="10553767"/>
            <a:ext cx="3105881" cy="1038277"/>
          </a:xfrm>
          <a:custGeom>
            <a:avLst/>
            <a:gdLst/>
            <a:ahLst/>
            <a:cxnLst/>
            <a:rect l="l" t="t" r="r" b="b"/>
            <a:pathLst>
              <a:path w="3105881" h="1038277">
                <a:moveTo>
                  <a:pt x="0" y="0"/>
                </a:moveTo>
                <a:lnTo>
                  <a:pt x="3105881" y="0"/>
                </a:lnTo>
                <a:lnTo>
                  <a:pt x="3105881" y="1038277"/>
                </a:lnTo>
                <a:lnTo>
                  <a:pt x="0" y="10382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7582406" y="10553767"/>
            <a:ext cx="3061632" cy="1694990"/>
          </a:xfrm>
          <a:custGeom>
            <a:avLst/>
            <a:gdLst/>
            <a:ahLst/>
            <a:cxnLst/>
            <a:rect l="l" t="t" r="r" b="b"/>
            <a:pathLst>
              <a:path w="3061632" h="1694990">
                <a:moveTo>
                  <a:pt x="0" y="0"/>
                </a:moveTo>
                <a:lnTo>
                  <a:pt x="3061632" y="0"/>
                </a:lnTo>
                <a:lnTo>
                  <a:pt x="3061632" y="1694990"/>
                </a:lnTo>
                <a:lnTo>
                  <a:pt x="0" y="1694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0853588" y="10553767"/>
            <a:ext cx="3170494" cy="6779841"/>
          </a:xfrm>
          <a:custGeom>
            <a:avLst/>
            <a:gdLst/>
            <a:ahLst/>
            <a:cxnLst/>
            <a:rect l="l" t="t" r="r" b="b"/>
            <a:pathLst>
              <a:path w="3170494" h="6779841">
                <a:moveTo>
                  <a:pt x="0" y="0"/>
                </a:moveTo>
                <a:lnTo>
                  <a:pt x="3170493" y="0"/>
                </a:lnTo>
                <a:lnTo>
                  <a:pt x="3170493" y="6779841"/>
                </a:lnTo>
                <a:lnTo>
                  <a:pt x="0" y="67798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4233631" y="10553767"/>
            <a:ext cx="3183703" cy="3575965"/>
          </a:xfrm>
          <a:custGeom>
            <a:avLst/>
            <a:gdLst/>
            <a:ahLst/>
            <a:cxnLst/>
            <a:rect l="l" t="t" r="r" b="b"/>
            <a:pathLst>
              <a:path w="3183703" h="3575965">
                <a:moveTo>
                  <a:pt x="0" y="0"/>
                </a:moveTo>
                <a:lnTo>
                  <a:pt x="3183704" y="0"/>
                </a:lnTo>
                <a:lnTo>
                  <a:pt x="3183704" y="3575964"/>
                </a:lnTo>
                <a:lnTo>
                  <a:pt x="0" y="35759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7271891" y="114333"/>
            <a:ext cx="3269144" cy="1838893"/>
          </a:xfrm>
          <a:custGeom>
            <a:avLst/>
            <a:gdLst/>
            <a:ahLst/>
            <a:cxnLst/>
            <a:rect l="l" t="t" r="r" b="b"/>
            <a:pathLst>
              <a:path w="3269144" h="1838893">
                <a:moveTo>
                  <a:pt x="0" y="0"/>
                </a:moveTo>
                <a:lnTo>
                  <a:pt x="3269144" y="0"/>
                </a:lnTo>
                <a:lnTo>
                  <a:pt x="3269144" y="1838894"/>
                </a:lnTo>
                <a:lnTo>
                  <a:pt x="0" y="18388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7415620" y="9248775"/>
            <a:ext cx="551750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8</a:t>
            </a:r>
            <a:endParaRPr lang="en-US" sz="6300" b="1">
              <a:solidFill>
                <a:srgbClr val="0097B2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38735" y="1655356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8999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6464340" y="-2771020"/>
            <a:ext cx="3952120" cy="395212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-6801807" y="6435364"/>
            <a:ext cx="9567614" cy="956761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-868241" y="-590080"/>
            <a:ext cx="2088165" cy="208816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15603331" y="-1634163"/>
            <a:ext cx="2088165" cy="2088165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440451" y="9258300"/>
            <a:ext cx="5179931" cy="517993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8" name="Freeform 18"/>
          <p:cNvSpPr/>
          <p:nvPr/>
        </p:nvSpPr>
        <p:spPr>
          <a:xfrm>
            <a:off x="907701" y="1790767"/>
            <a:ext cx="3149724" cy="6872953"/>
          </a:xfrm>
          <a:custGeom>
            <a:avLst/>
            <a:gdLst/>
            <a:ahLst/>
            <a:cxnLst/>
            <a:rect l="l" t="t" r="r" b="b"/>
            <a:pathLst>
              <a:path w="3149724" h="6872953">
                <a:moveTo>
                  <a:pt x="0" y="0"/>
                </a:moveTo>
                <a:lnTo>
                  <a:pt x="3149724" y="0"/>
                </a:lnTo>
                <a:lnTo>
                  <a:pt x="3149724" y="6872953"/>
                </a:lnTo>
                <a:lnTo>
                  <a:pt x="0" y="68729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4166010" y="1790767"/>
            <a:ext cx="3105881" cy="1038277"/>
          </a:xfrm>
          <a:custGeom>
            <a:avLst/>
            <a:gdLst/>
            <a:ahLst/>
            <a:cxnLst/>
            <a:rect l="l" t="t" r="r" b="b"/>
            <a:pathLst>
              <a:path w="3105881" h="1038277">
                <a:moveTo>
                  <a:pt x="0" y="0"/>
                </a:moveTo>
                <a:lnTo>
                  <a:pt x="3105881" y="0"/>
                </a:lnTo>
                <a:lnTo>
                  <a:pt x="3105881" y="1038277"/>
                </a:lnTo>
                <a:lnTo>
                  <a:pt x="0" y="10382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7582406" y="10553767"/>
            <a:ext cx="3061632" cy="1694990"/>
          </a:xfrm>
          <a:custGeom>
            <a:avLst/>
            <a:gdLst/>
            <a:ahLst/>
            <a:cxnLst/>
            <a:rect l="l" t="t" r="r" b="b"/>
            <a:pathLst>
              <a:path w="3061632" h="1694990">
                <a:moveTo>
                  <a:pt x="0" y="0"/>
                </a:moveTo>
                <a:lnTo>
                  <a:pt x="3061632" y="0"/>
                </a:lnTo>
                <a:lnTo>
                  <a:pt x="3061632" y="1694990"/>
                </a:lnTo>
                <a:lnTo>
                  <a:pt x="0" y="1694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0853588" y="10553767"/>
            <a:ext cx="3170494" cy="6779841"/>
          </a:xfrm>
          <a:custGeom>
            <a:avLst/>
            <a:gdLst/>
            <a:ahLst/>
            <a:cxnLst/>
            <a:rect l="l" t="t" r="r" b="b"/>
            <a:pathLst>
              <a:path w="3170494" h="6779841">
                <a:moveTo>
                  <a:pt x="0" y="0"/>
                </a:moveTo>
                <a:lnTo>
                  <a:pt x="3170493" y="0"/>
                </a:lnTo>
                <a:lnTo>
                  <a:pt x="3170493" y="6779841"/>
                </a:lnTo>
                <a:lnTo>
                  <a:pt x="0" y="67798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4233631" y="10553767"/>
            <a:ext cx="3183703" cy="3575965"/>
          </a:xfrm>
          <a:custGeom>
            <a:avLst/>
            <a:gdLst/>
            <a:ahLst/>
            <a:cxnLst/>
            <a:rect l="l" t="t" r="r" b="b"/>
            <a:pathLst>
              <a:path w="3183703" h="3575965">
                <a:moveTo>
                  <a:pt x="0" y="0"/>
                </a:moveTo>
                <a:lnTo>
                  <a:pt x="3183704" y="0"/>
                </a:lnTo>
                <a:lnTo>
                  <a:pt x="3183704" y="3575964"/>
                </a:lnTo>
                <a:lnTo>
                  <a:pt x="0" y="35759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7271891" y="114333"/>
            <a:ext cx="3269144" cy="1838893"/>
          </a:xfrm>
          <a:custGeom>
            <a:avLst/>
            <a:gdLst/>
            <a:ahLst/>
            <a:cxnLst/>
            <a:rect l="l" t="t" r="r" b="b"/>
            <a:pathLst>
              <a:path w="3269144" h="1838893">
                <a:moveTo>
                  <a:pt x="0" y="0"/>
                </a:moveTo>
                <a:lnTo>
                  <a:pt x="3269144" y="0"/>
                </a:lnTo>
                <a:lnTo>
                  <a:pt x="3269144" y="1838894"/>
                </a:lnTo>
                <a:lnTo>
                  <a:pt x="0" y="18388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7415620" y="9248775"/>
            <a:ext cx="551750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8</a:t>
            </a:r>
            <a:endParaRPr lang="en-US" sz="6300" b="1">
              <a:solidFill>
                <a:srgbClr val="0097B2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38735" y="1655356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8999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6464340" y="-2771020"/>
            <a:ext cx="3952120" cy="395212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-6801807" y="6435364"/>
            <a:ext cx="9567614" cy="956761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-868241" y="-590080"/>
            <a:ext cx="2088165" cy="208816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15603331" y="-1634163"/>
            <a:ext cx="2088165" cy="2088165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440451" y="9258300"/>
            <a:ext cx="5179931" cy="517993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8" name="Freeform 18"/>
          <p:cNvSpPr/>
          <p:nvPr/>
        </p:nvSpPr>
        <p:spPr>
          <a:xfrm>
            <a:off x="907701" y="1790767"/>
            <a:ext cx="3149724" cy="6872953"/>
          </a:xfrm>
          <a:custGeom>
            <a:avLst/>
            <a:gdLst/>
            <a:ahLst/>
            <a:cxnLst/>
            <a:rect l="l" t="t" r="r" b="b"/>
            <a:pathLst>
              <a:path w="3149724" h="6872953">
                <a:moveTo>
                  <a:pt x="0" y="0"/>
                </a:moveTo>
                <a:lnTo>
                  <a:pt x="3149724" y="0"/>
                </a:lnTo>
                <a:lnTo>
                  <a:pt x="3149724" y="6872953"/>
                </a:lnTo>
                <a:lnTo>
                  <a:pt x="0" y="68729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4166010" y="1790767"/>
            <a:ext cx="3105881" cy="1038277"/>
          </a:xfrm>
          <a:custGeom>
            <a:avLst/>
            <a:gdLst/>
            <a:ahLst/>
            <a:cxnLst/>
            <a:rect l="l" t="t" r="r" b="b"/>
            <a:pathLst>
              <a:path w="3105881" h="1038277">
                <a:moveTo>
                  <a:pt x="0" y="0"/>
                </a:moveTo>
                <a:lnTo>
                  <a:pt x="3105881" y="0"/>
                </a:lnTo>
                <a:lnTo>
                  <a:pt x="3105881" y="1038277"/>
                </a:lnTo>
                <a:lnTo>
                  <a:pt x="0" y="10382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7443976" y="1790767"/>
            <a:ext cx="3061632" cy="1694990"/>
          </a:xfrm>
          <a:custGeom>
            <a:avLst/>
            <a:gdLst/>
            <a:ahLst/>
            <a:cxnLst/>
            <a:rect l="l" t="t" r="r" b="b"/>
            <a:pathLst>
              <a:path w="3061632" h="1694990">
                <a:moveTo>
                  <a:pt x="0" y="0"/>
                </a:moveTo>
                <a:lnTo>
                  <a:pt x="3061632" y="0"/>
                </a:lnTo>
                <a:lnTo>
                  <a:pt x="3061632" y="1694990"/>
                </a:lnTo>
                <a:lnTo>
                  <a:pt x="0" y="1694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0853588" y="10553767"/>
            <a:ext cx="3170494" cy="6779841"/>
          </a:xfrm>
          <a:custGeom>
            <a:avLst/>
            <a:gdLst/>
            <a:ahLst/>
            <a:cxnLst/>
            <a:rect l="l" t="t" r="r" b="b"/>
            <a:pathLst>
              <a:path w="3170494" h="6779841">
                <a:moveTo>
                  <a:pt x="0" y="0"/>
                </a:moveTo>
                <a:lnTo>
                  <a:pt x="3170493" y="0"/>
                </a:lnTo>
                <a:lnTo>
                  <a:pt x="3170493" y="6779841"/>
                </a:lnTo>
                <a:lnTo>
                  <a:pt x="0" y="67798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4233631" y="10553767"/>
            <a:ext cx="3183703" cy="3575965"/>
          </a:xfrm>
          <a:custGeom>
            <a:avLst/>
            <a:gdLst/>
            <a:ahLst/>
            <a:cxnLst/>
            <a:rect l="l" t="t" r="r" b="b"/>
            <a:pathLst>
              <a:path w="3183703" h="3575965">
                <a:moveTo>
                  <a:pt x="0" y="0"/>
                </a:moveTo>
                <a:lnTo>
                  <a:pt x="3183704" y="0"/>
                </a:lnTo>
                <a:lnTo>
                  <a:pt x="3183704" y="3575964"/>
                </a:lnTo>
                <a:lnTo>
                  <a:pt x="0" y="35759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7271891" y="114333"/>
            <a:ext cx="3269144" cy="1838893"/>
          </a:xfrm>
          <a:custGeom>
            <a:avLst/>
            <a:gdLst/>
            <a:ahLst/>
            <a:cxnLst/>
            <a:rect l="l" t="t" r="r" b="b"/>
            <a:pathLst>
              <a:path w="3269144" h="1838893">
                <a:moveTo>
                  <a:pt x="0" y="0"/>
                </a:moveTo>
                <a:lnTo>
                  <a:pt x="3269144" y="0"/>
                </a:lnTo>
                <a:lnTo>
                  <a:pt x="3269144" y="1838894"/>
                </a:lnTo>
                <a:lnTo>
                  <a:pt x="0" y="18388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7415620" y="9248775"/>
            <a:ext cx="551750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8</a:t>
            </a:r>
            <a:endParaRPr lang="en-US" sz="6300" b="1">
              <a:solidFill>
                <a:srgbClr val="0097B2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38735" y="1655356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8999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6464340" y="-2771020"/>
            <a:ext cx="3952120" cy="395212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-6801807" y="6435364"/>
            <a:ext cx="9567614" cy="956761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-868241" y="-590080"/>
            <a:ext cx="2088165" cy="208816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15603331" y="-1634163"/>
            <a:ext cx="2088165" cy="2088165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440451" y="9258300"/>
            <a:ext cx="5179931" cy="517993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8" name="Freeform 18"/>
          <p:cNvSpPr/>
          <p:nvPr/>
        </p:nvSpPr>
        <p:spPr>
          <a:xfrm>
            <a:off x="907701" y="1790767"/>
            <a:ext cx="3149724" cy="6872953"/>
          </a:xfrm>
          <a:custGeom>
            <a:avLst/>
            <a:gdLst/>
            <a:ahLst/>
            <a:cxnLst/>
            <a:rect l="l" t="t" r="r" b="b"/>
            <a:pathLst>
              <a:path w="3149724" h="6872953">
                <a:moveTo>
                  <a:pt x="0" y="0"/>
                </a:moveTo>
                <a:lnTo>
                  <a:pt x="3149724" y="0"/>
                </a:lnTo>
                <a:lnTo>
                  <a:pt x="3149724" y="6872953"/>
                </a:lnTo>
                <a:lnTo>
                  <a:pt x="0" y="68729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4166010" y="1790767"/>
            <a:ext cx="3105881" cy="1038277"/>
          </a:xfrm>
          <a:custGeom>
            <a:avLst/>
            <a:gdLst/>
            <a:ahLst/>
            <a:cxnLst/>
            <a:rect l="l" t="t" r="r" b="b"/>
            <a:pathLst>
              <a:path w="3105881" h="1038277">
                <a:moveTo>
                  <a:pt x="0" y="0"/>
                </a:moveTo>
                <a:lnTo>
                  <a:pt x="3105881" y="0"/>
                </a:lnTo>
                <a:lnTo>
                  <a:pt x="3105881" y="1038277"/>
                </a:lnTo>
                <a:lnTo>
                  <a:pt x="0" y="10382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7443976" y="1790767"/>
            <a:ext cx="3061632" cy="1694990"/>
          </a:xfrm>
          <a:custGeom>
            <a:avLst/>
            <a:gdLst/>
            <a:ahLst/>
            <a:cxnLst/>
            <a:rect l="l" t="t" r="r" b="b"/>
            <a:pathLst>
              <a:path w="3061632" h="1694990">
                <a:moveTo>
                  <a:pt x="0" y="0"/>
                </a:moveTo>
                <a:lnTo>
                  <a:pt x="3061632" y="0"/>
                </a:lnTo>
                <a:lnTo>
                  <a:pt x="3061632" y="1694990"/>
                </a:lnTo>
                <a:lnTo>
                  <a:pt x="0" y="1694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0668168" y="1790767"/>
            <a:ext cx="3170494" cy="6779841"/>
          </a:xfrm>
          <a:custGeom>
            <a:avLst/>
            <a:gdLst/>
            <a:ahLst/>
            <a:cxnLst/>
            <a:rect l="l" t="t" r="r" b="b"/>
            <a:pathLst>
              <a:path w="3170494" h="6779841">
                <a:moveTo>
                  <a:pt x="0" y="0"/>
                </a:moveTo>
                <a:lnTo>
                  <a:pt x="3170493" y="0"/>
                </a:lnTo>
                <a:lnTo>
                  <a:pt x="3170493" y="6779841"/>
                </a:lnTo>
                <a:lnTo>
                  <a:pt x="0" y="67798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4233631" y="10553767"/>
            <a:ext cx="3183703" cy="3575965"/>
          </a:xfrm>
          <a:custGeom>
            <a:avLst/>
            <a:gdLst/>
            <a:ahLst/>
            <a:cxnLst/>
            <a:rect l="l" t="t" r="r" b="b"/>
            <a:pathLst>
              <a:path w="3183703" h="3575965">
                <a:moveTo>
                  <a:pt x="0" y="0"/>
                </a:moveTo>
                <a:lnTo>
                  <a:pt x="3183704" y="0"/>
                </a:lnTo>
                <a:lnTo>
                  <a:pt x="3183704" y="3575964"/>
                </a:lnTo>
                <a:lnTo>
                  <a:pt x="0" y="35759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7271891" y="114333"/>
            <a:ext cx="3269144" cy="1838893"/>
          </a:xfrm>
          <a:custGeom>
            <a:avLst/>
            <a:gdLst/>
            <a:ahLst/>
            <a:cxnLst/>
            <a:rect l="l" t="t" r="r" b="b"/>
            <a:pathLst>
              <a:path w="3269144" h="1838893">
                <a:moveTo>
                  <a:pt x="0" y="0"/>
                </a:moveTo>
                <a:lnTo>
                  <a:pt x="3269144" y="0"/>
                </a:lnTo>
                <a:lnTo>
                  <a:pt x="3269144" y="1838894"/>
                </a:lnTo>
                <a:lnTo>
                  <a:pt x="0" y="18388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7415620" y="9248775"/>
            <a:ext cx="551750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8</a:t>
            </a:r>
            <a:endParaRPr lang="en-US" sz="6300" b="1">
              <a:solidFill>
                <a:srgbClr val="0097B2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38735" y="1655356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8999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6464340" y="-2771020"/>
            <a:ext cx="3952120" cy="395212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-6801807" y="6435364"/>
            <a:ext cx="9567614" cy="956761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-868241" y="-590080"/>
            <a:ext cx="2088165" cy="208816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15603331" y="-1634163"/>
            <a:ext cx="2088165" cy="2088165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440451" y="9258300"/>
            <a:ext cx="5179931" cy="517993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8" name="Freeform 18"/>
          <p:cNvSpPr/>
          <p:nvPr/>
        </p:nvSpPr>
        <p:spPr>
          <a:xfrm>
            <a:off x="907701" y="1790767"/>
            <a:ext cx="3149724" cy="6872953"/>
          </a:xfrm>
          <a:custGeom>
            <a:avLst/>
            <a:gdLst/>
            <a:ahLst/>
            <a:cxnLst/>
            <a:rect l="l" t="t" r="r" b="b"/>
            <a:pathLst>
              <a:path w="3149724" h="6872953">
                <a:moveTo>
                  <a:pt x="0" y="0"/>
                </a:moveTo>
                <a:lnTo>
                  <a:pt x="3149724" y="0"/>
                </a:lnTo>
                <a:lnTo>
                  <a:pt x="3149724" y="6872953"/>
                </a:lnTo>
                <a:lnTo>
                  <a:pt x="0" y="68729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4166010" y="1790767"/>
            <a:ext cx="3105881" cy="1038277"/>
          </a:xfrm>
          <a:custGeom>
            <a:avLst/>
            <a:gdLst/>
            <a:ahLst/>
            <a:cxnLst/>
            <a:rect l="l" t="t" r="r" b="b"/>
            <a:pathLst>
              <a:path w="3105881" h="1038277">
                <a:moveTo>
                  <a:pt x="0" y="0"/>
                </a:moveTo>
                <a:lnTo>
                  <a:pt x="3105881" y="0"/>
                </a:lnTo>
                <a:lnTo>
                  <a:pt x="3105881" y="1038277"/>
                </a:lnTo>
                <a:lnTo>
                  <a:pt x="0" y="10382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7443976" y="1790767"/>
            <a:ext cx="3061632" cy="1694990"/>
          </a:xfrm>
          <a:custGeom>
            <a:avLst/>
            <a:gdLst/>
            <a:ahLst/>
            <a:cxnLst/>
            <a:rect l="l" t="t" r="r" b="b"/>
            <a:pathLst>
              <a:path w="3061632" h="1694990">
                <a:moveTo>
                  <a:pt x="0" y="0"/>
                </a:moveTo>
                <a:lnTo>
                  <a:pt x="3061632" y="0"/>
                </a:lnTo>
                <a:lnTo>
                  <a:pt x="3061632" y="1694990"/>
                </a:lnTo>
                <a:lnTo>
                  <a:pt x="0" y="1694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0668168" y="1790767"/>
            <a:ext cx="3170494" cy="6779841"/>
          </a:xfrm>
          <a:custGeom>
            <a:avLst/>
            <a:gdLst/>
            <a:ahLst/>
            <a:cxnLst/>
            <a:rect l="l" t="t" r="r" b="b"/>
            <a:pathLst>
              <a:path w="3170494" h="6779841">
                <a:moveTo>
                  <a:pt x="0" y="0"/>
                </a:moveTo>
                <a:lnTo>
                  <a:pt x="3170493" y="0"/>
                </a:lnTo>
                <a:lnTo>
                  <a:pt x="3170493" y="6779841"/>
                </a:lnTo>
                <a:lnTo>
                  <a:pt x="0" y="67798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4020906" y="1790767"/>
            <a:ext cx="3183703" cy="3575965"/>
          </a:xfrm>
          <a:custGeom>
            <a:avLst/>
            <a:gdLst/>
            <a:ahLst/>
            <a:cxnLst/>
            <a:rect l="l" t="t" r="r" b="b"/>
            <a:pathLst>
              <a:path w="3183703" h="3575965">
                <a:moveTo>
                  <a:pt x="0" y="0"/>
                </a:moveTo>
                <a:lnTo>
                  <a:pt x="3183704" y="0"/>
                </a:lnTo>
                <a:lnTo>
                  <a:pt x="3183704" y="3575964"/>
                </a:lnTo>
                <a:lnTo>
                  <a:pt x="0" y="35759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7271891" y="114333"/>
            <a:ext cx="3269144" cy="1838893"/>
          </a:xfrm>
          <a:custGeom>
            <a:avLst/>
            <a:gdLst/>
            <a:ahLst/>
            <a:cxnLst/>
            <a:rect l="l" t="t" r="r" b="b"/>
            <a:pathLst>
              <a:path w="3269144" h="1838893">
                <a:moveTo>
                  <a:pt x="0" y="0"/>
                </a:moveTo>
                <a:lnTo>
                  <a:pt x="3269144" y="0"/>
                </a:lnTo>
                <a:lnTo>
                  <a:pt x="3269144" y="1838894"/>
                </a:lnTo>
                <a:lnTo>
                  <a:pt x="0" y="18388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7415620" y="9248775"/>
            <a:ext cx="551750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8</a:t>
            </a:r>
            <a:endParaRPr lang="en-US" sz="6300" b="1">
              <a:solidFill>
                <a:srgbClr val="0097B2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25" name="Freeform 18"/>
          <p:cNvSpPr/>
          <p:nvPr/>
        </p:nvSpPr>
        <p:spPr>
          <a:xfrm>
            <a:off x="7620140" y="-2324079"/>
            <a:ext cx="2974061" cy="1878526"/>
          </a:xfrm>
          <a:custGeom>
            <a:avLst/>
            <a:gdLst/>
            <a:ahLst/>
            <a:cxnLst/>
            <a:rect l="l" t="t" r="r" b="b"/>
            <a:pathLst>
              <a:path w="2974061" h="1878526">
                <a:moveTo>
                  <a:pt x="0" y="0"/>
                </a:moveTo>
                <a:lnTo>
                  <a:pt x="2974060" y="0"/>
                </a:lnTo>
                <a:lnTo>
                  <a:pt x="2974060" y="1878526"/>
                </a:lnTo>
                <a:lnTo>
                  <a:pt x="0" y="18785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087" r="-6087"/>
            </a:stretch>
          </a:blipFill>
        </p:spPr>
      </p:sp>
      <p:sp>
        <p:nvSpPr>
          <p:cNvPr id="26" name="Freeform 19"/>
          <p:cNvSpPr/>
          <p:nvPr/>
        </p:nvSpPr>
        <p:spPr>
          <a:xfrm>
            <a:off x="2766275" y="11544133"/>
            <a:ext cx="13897180" cy="5906302"/>
          </a:xfrm>
          <a:custGeom>
            <a:avLst/>
            <a:gdLst/>
            <a:ahLst/>
            <a:cxnLst/>
            <a:rect l="l" t="t" r="r" b="b"/>
            <a:pathLst>
              <a:path w="13897180" h="5906302">
                <a:moveTo>
                  <a:pt x="0" y="0"/>
                </a:moveTo>
                <a:lnTo>
                  <a:pt x="13897180" y="0"/>
                </a:lnTo>
                <a:lnTo>
                  <a:pt x="13897180" y="5906302"/>
                </a:lnTo>
                <a:lnTo>
                  <a:pt x="0" y="590630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38735" y="1655356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8999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6464340" y="-2771020"/>
            <a:ext cx="3952120" cy="395212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-6801807" y="6435364"/>
            <a:ext cx="9567614" cy="956761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-868241" y="-590080"/>
            <a:ext cx="2088165" cy="208816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15603331" y="-1634163"/>
            <a:ext cx="2088165" cy="2088165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440451" y="9258300"/>
            <a:ext cx="5179931" cy="517993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8" name="Freeform 18"/>
          <p:cNvSpPr/>
          <p:nvPr/>
        </p:nvSpPr>
        <p:spPr>
          <a:xfrm>
            <a:off x="7656970" y="558821"/>
            <a:ext cx="2974061" cy="1878526"/>
          </a:xfrm>
          <a:custGeom>
            <a:avLst/>
            <a:gdLst/>
            <a:ahLst/>
            <a:cxnLst/>
            <a:rect l="l" t="t" r="r" b="b"/>
            <a:pathLst>
              <a:path w="2974061" h="1878526">
                <a:moveTo>
                  <a:pt x="0" y="0"/>
                </a:moveTo>
                <a:lnTo>
                  <a:pt x="2974060" y="0"/>
                </a:lnTo>
                <a:lnTo>
                  <a:pt x="2974060" y="1878526"/>
                </a:lnTo>
                <a:lnTo>
                  <a:pt x="0" y="18785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87" r="-6087"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195410" y="3351998"/>
            <a:ext cx="13897180" cy="5906302"/>
          </a:xfrm>
          <a:custGeom>
            <a:avLst/>
            <a:gdLst/>
            <a:ahLst/>
            <a:cxnLst/>
            <a:rect l="l" t="t" r="r" b="b"/>
            <a:pathLst>
              <a:path w="13897180" h="5906302">
                <a:moveTo>
                  <a:pt x="0" y="0"/>
                </a:moveTo>
                <a:lnTo>
                  <a:pt x="13897180" y="0"/>
                </a:lnTo>
                <a:lnTo>
                  <a:pt x="13897180" y="5906302"/>
                </a:lnTo>
                <a:lnTo>
                  <a:pt x="0" y="59063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151465" y="1083747"/>
            <a:ext cx="3228683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5500" b="1">
                <a:solidFill>
                  <a:srgbClr val="0097B2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SPRINTS</a:t>
            </a:r>
            <a:endParaRPr lang="en-US" sz="5500" b="1">
              <a:solidFill>
                <a:srgbClr val="0097B2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7415620" y="9248775"/>
            <a:ext cx="551750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9</a:t>
            </a:r>
            <a:endParaRPr lang="en-US" sz="6300" b="1">
              <a:solidFill>
                <a:srgbClr val="0097B2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5356135" y="-2260027"/>
            <a:ext cx="3952120" cy="395212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-7184455" y="4801527"/>
            <a:ext cx="9567614" cy="956761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6273947" y="9258300"/>
            <a:ext cx="3146412" cy="2979508"/>
            <a:chOff x="0" y="0"/>
            <a:chExt cx="1224714" cy="115974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24714" cy="1159748"/>
            </a:xfrm>
            <a:custGeom>
              <a:avLst/>
              <a:gdLst/>
              <a:ahLst/>
              <a:cxnLst/>
              <a:rect l="l" t="t" r="r" b="b"/>
              <a:pathLst>
                <a:path w="1224714" h="1159748">
                  <a:moveTo>
                    <a:pt x="612357" y="0"/>
                  </a:moveTo>
                  <a:cubicBezTo>
                    <a:pt x="274162" y="0"/>
                    <a:pt x="0" y="259618"/>
                    <a:pt x="0" y="579874"/>
                  </a:cubicBezTo>
                  <a:cubicBezTo>
                    <a:pt x="0" y="900129"/>
                    <a:pt x="274162" y="1159748"/>
                    <a:pt x="612357" y="1159748"/>
                  </a:cubicBezTo>
                  <a:cubicBezTo>
                    <a:pt x="950552" y="1159748"/>
                    <a:pt x="1224714" y="900129"/>
                    <a:pt x="1224714" y="579874"/>
                  </a:cubicBezTo>
                  <a:cubicBezTo>
                    <a:pt x="1224714" y="259618"/>
                    <a:pt x="950552" y="0"/>
                    <a:pt x="612357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14817" y="70626"/>
              <a:ext cx="995080" cy="980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1" name="Freeform 11"/>
          <p:cNvSpPr/>
          <p:nvPr/>
        </p:nvSpPr>
        <p:spPr>
          <a:xfrm>
            <a:off x="-4967497" y="-10159714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5"/>
                </a:lnTo>
                <a:lnTo>
                  <a:pt x="0" y="1167702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 rot="0">
            <a:off x="17332195" y="473229"/>
            <a:ext cx="2088165" cy="2088165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-444948" y="8720349"/>
            <a:ext cx="4433443" cy="4433443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8" name="Freeform 18"/>
          <p:cNvSpPr/>
          <p:nvPr/>
        </p:nvSpPr>
        <p:spPr>
          <a:xfrm>
            <a:off x="5788924" y="1446451"/>
            <a:ext cx="6710151" cy="6710151"/>
          </a:xfrm>
          <a:custGeom>
            <a:avLst/>
            <a:gdLst/>
            <a:ahLst/>
            <a:cxnLst/>
            <a:rect l="l" t="t" r="r" b="b"/>
            <a:pathLst>
              <a:path w="6710151" h="6710151">
                <a:moveTo>
                  <a:pt x="0" y="0"/>
                </a:moveTo>
                <a:lnTo>
                  <a:pt x="6710152" y="0"/>
                </a:lnTo>
                <a:lnTo>
                  <a:pt x="6710152" y="6710151"/>
                </a:lnTo>
                <a:lnTo>
                  <a:pt x="0" y="67101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5695763" y="3403982"/>
            <a:ext cx="6896473" cy="2202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63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SITE INSTITUCIONAL</a:t>
            </a:r>
            <a:endParaRPr lang="en-US" sz="6300" b="1">
              <a:solidFill>
                <a:srgbClr val="0097B2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6980201" y="9099559"/>
            <a:ext cx="866952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27B0C1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10</a:t>
            </a:r>
            <a:endParaRPr lang="en-US" sz="6300" b="1">
              <a:solidFill>
                <a:srgbClr val="27B0C1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036080" y="-8273322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5"/>
                </a:lnTo>
                <a:lnTo>
                  <a:pt x="0" y="1167702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2592237" y="-5369686"/>
            <a:ext cx="6398386" cy="6398386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-7589490" y="5771657"/>
            <a:ext cx="9567614" cy="956761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9" name="Freeform 9"/>
          <p:cNvSpPr/>
          <p:nvPr/>
        </p:nvSpPr>
        <p:spPr>
          <a:xfrm>
            <a:off x="12329836" y="4311650"/>
            <a:ext cx="5526405" cy="5526405"/>
          </a:xfrm>
          <a:custGeom>
            <a:avLst/>
            <a:gdLst/>
            <a:ahLst/>
            <a:cxnLst/>
            <a:rect l="l" t="t" r="r" b="b"/>
            <a:pathLst>
              <a:path w="5526405" h="5526405">
                <a:moveTo>
                  <a:pt x="0" y="0"/>
                </a:moveTo>
                <a:lnTo>
                  <a:pt x="5526405" y="0"/>
                </a:lnTo>
                <a:lnTo>
                  <a:pt x="5526405" y="5526405"/>
                </a:lnTo>
                <a:lnTo>
                  <a:pt x="0" y="55264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695763" y="4197350"/>
            <a:ext cx="6896473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60"/>
              </a:lnSpc>
            </a:pPr>
            <a:r>
              <a:rPr lang="en-US" sz="59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DASHBOARD</a:t>
            </a:r>
            <a:endParaRPr lang="en-US" sz="5900" b="1">
              <a:solidFill>
                <a:srgbClr val="0097B2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grpSp>
        <p:nvGrpSpPr>
          <p:cNvPr id="11" name="Group 11"/>
          <p:cNvGrpSpPr/>
          <p:nvPr/>
        </p:nvGrpSpPr>
        <p:grpSpPr>
          <a:xfrm rot="0">
            <a:off x="16912926" y="-1756553"/>
            <a:ext cx="4736312" cy="4736312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-1667189" y="9258300"/>
            <a:ext cx="9696033" cy="9696033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7259300" y="9099559"/>
            <a:ext cx="866952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27B0C1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11</a:t>
            </a:r>
            <a:endParaRPr lang="en-US" sz="6300" b="1">
              <a:solidFill>
                <a:srgbClr val="27B0C1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651043" y="5143500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5"/>
                </a:lnTo>
                <a:lnTo>
                  <a:pt x="0" y="1167702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5283240" y="-3109868"/>
            <a:ext cx="3952120" cy="395212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-4565229" y="6991350"/>
            <a:ext cx="9567614" cy="956761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9" name="Freeform 9"/>
          <p:cNvSpPr/>
          <p:nvPr/>
        </p:nvSpPr>
        <p:spPr>
          <a:xfrm>
            <a:off x="5486400" y="3434403"/>
            <a:ext cx="7315200" cy="3418193"/>
          </a:xfrm>
          <a:custGeom>
            <a:avLst/>
            <a:gdLst/>
            <a:ahLst/>
            <a:cxnLst/>
            <a:rect l="l" t="t" r="r" b="b"/>
            <a:pathLst>
              <a:path w="7315200" h="3418193">
                <a:moveTo>
                  <a:pt x="0" y="0"/>
                </a:moveTo>
                <a:lnTo>
                  <a:pt x="7315200" y="0"/>
                </a:lnTo>
                <a:lnTo>
                  <a:pt x="7315200" y="3418194"/>
                </a:lnTo>
                <a:lnTo>
                  <a:pt x="0" y="34181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695763" y="4613275"/>
            <a:ext cx="6896473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60"/>
              </a:lnSpc>
            </a:pPr>
            <a:r>
              <a:rPr lang="en-US" sz="5900" b="1">
                <a:solidFill>
                  <a:srgbClr val="114B51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ARDUÍNO</a:t>
            </a:r>
            <a:endParaRPr lang="en-US" sz="5900" b="1">
              <a:solidFill>
                <a:srgbClr val="114B51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grpSp>
        <p:nvGrpSpPr>
          <p:cNvPr id="11" name="Group 11"/>
          <p:cNvGrpSpPr/>
          <p:nvPr/>
        </p:nvGrpSpPr>
        <p:grpSpPr>
          <a:xfrm rot="0">
            <a:off x="17259300" y="0"/>
            <a:ext cx="2088165" cy="208816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088443" y="9099559"/>
            <a:ext cx="866952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27B0C1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12</a:t>
            </a:r>
            <a:endParaRPr lang="en-US" sz="6300" b="1">
              <a:solidFill>
                <a:srgbClr val="27B0C1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5279054" y="974854"/>
            <a:ext cx="12351542" cy="8337291"/>
          </a:xfrm>
          <a:custGeom>
            <a:avLst/>
            <a:gdLst/>
            <a:ahLst/>
            <a:cxnLst/>
            <a:rect l="l" t="t" r="r" b="b"/>
            <a:pathLst>
              <a:path w="12351542" h="8337291">
                <a:moveTo>
                  <a:pt x="0" y="0"/>
                </a:moveTo>
                <a:lnTo>
                  <a:pt x="12351543" y="0"/>
                </a:lnTo>
                <a:lnTo>
                  <a:pt x="12351543" y="8337292"/>
                </a:lnTo>
                <a:lnTo>
                  <a:pt x="0" y="83372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>
            <a:off x="15257976" y="6463348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7144368" y="-1787044"/>
            <a:ext cx="3952120" cy="395212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2135949" y="8214218"/>
            <a:ext cx="1343160" cy="134316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0" y="0"/>
            <a:ext cx="4698113" cy="10287000"/>
            <a:chOff x="0" y="0"/>
            <a:chExt cx="1237363" cy="27093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37363" cy="2709333"/>
            </a:xfrm>
            <a:custGeom>
              <a:avLst/>
              <a:gdLst/>
              <a:ahLst/>
              <a:cxnLst/>
              <a:rect l="l" t="t" r="r" b="b"/>
              <a:pathLst>
                <a:path w="1237363" h="2709333">
                  <a:moveTo>
                    <a:pt x="0" y="0"/>
                  </a:moveTo>
                  <a:lnTo>
                    <a:pt x="1237363" y="0"/>
                  </a:lnTo>
                  <a:lnTo>
                    <a:pt x="123736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23736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14885788" y="-2551182"/>
            <a:ext cx="3402212" cy="340221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04800" y="4076700"/>
            <a:ext cx="4141470" cy="2242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30"/>
              </a:lnSpc>
            </a:pPr>
            <a:r>
              <a:rPr lang="en-US" sz="4165" b="1">
                <a:solidFill>
                  <a:srgbClr val="EEEEEE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MODELAGEM</a:t>
            </a:r>
            <a:endParaRPr lang="en-US" sz="4165" b="1">
              <a:solidFill>
                <a:srgbClr val="EEEEEE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ctr">
              <a:lnSpc>
                <a:spcPts val="5830"/>
              </a:lnSpc>
            </a:pPr>
            <a:r>
              <a:rPr lang="en-US" sz="4165" b="1">
                <a:solidFill>
                  <a:srgbClr val="EEEEEE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DE</a:t>
            </a:r>
            <a:endParaRPr lang="en-US" sz="4165" b="1">
              <a:solidFill>
                <a:srgbClr val="EEEEEE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ctr">
              <a:lnSpc>
                <a:spcPts val="5830"/>
              </a:lnSpc>
            </a:pPr>
            <a:r>
              <a:rPr lang="en-US" sz="4165" b="1">
                <a:solidFill>
                  <a:srgbClr val="EEEEEE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DADOS</a:t>
            </a:r>
            <a:endParaRPr lang="en-US" sz="4165" b="1">
              <a:solidFill>
                <a:srgbClr val="EEEEEE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7197121" y="9071602"/>
            <a:ext cx="866952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27B0C1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13</a:t>
            </a:r>
            <a:endParaRPr lang="en-US" sz="6300" b="1">
              <a:solidFill>
                <a:srgbClr val="27B0C1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1745719" y="8725517"/>
            <a:ext cx="3491438" cy="3122967"/>
            <a:chOff x="0" y="0"/>
            <a:chExt cx="9087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8700" cy="812800"/>
            </a:xfrm>
            <a:custGeom>
              <a:avLst/>
              <a:gdLst/>
              <a:ahLst/>
              <a:cxnLst/>
              <a:rect l="l" t="t" r="r" b="b"/>
              <a:pathLst>
                <a:path w="908700" h="8128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5360148" y="-2923420"/>
            <a:ext cx="4903912" cy="490391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4725500" y="-1059465"/>
            <a:ext cx="2088165" cy="208816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17520496" y="520484"/>
            <a:ext cx="2088165" cy="208816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-1498755" y="7544874"/>
            <a:ext cx="2088165" cy="2088165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3077691" y="722874"/>
            <a:ext cx="9607056" cy="1616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 b="1">
                <a:solidFill>
                  <a:srgbClr val="104F55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 CRESCIMENTO DAS VENDAS DE VEÍCULOS NOS ÚLTIMOS ANOS</a:t>
            </a:r>
            <a:endParaRPr lang="en-US" sz="3100" b="1">
              <a:solidFill>
                <a:srgbClr val="104F55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  <a:p>
            <a:pPr algn="ctr">
              <a:lnSpc>
                <a:spcPts val="4340"/>
              </a:lnSpc>
              <a:spcBef>
                <a:spcPct val="0"/>
              </a:spcBef>
            </a:pPr>
          </a:p>
        </p:txBody>
      </p:sp>
      <p:sp>
        <p:nvSpPr>
          <p:cNvPr id="18" name="Freeform 18"/>
          <p:cNvSpPr/>
          <p:nvPr/>
        </p:nvSpPr>
        <p:spPr>
          <a:xfrm>
            <a:off x="3314847" y="2280593"/>
            <a:ext cx="9132743" cy="6406489"/>
          </a:xfrm>
          <a:custGeom>
            <a:avLst/>
            <a:gdLst/>
            <a:ahLst/>
            <a:cxnLst/>
            <a:rect l="l" t="t" r="r" b="b"/>
            <a:pathLst>
              <a:path w="9132743" h="6406489">
                <a:moveTo>
                  <a:pt x="0" y="0"/>
                </a:moveTo>
                <a:lnTo>
                  <a:pt x="9132744" y="0"/>
                </a:lnTo>
                <a:lnTo>
                  <a:pt x="9132744" y="6406489"/>
                </a:lnTo>
                <a:lnTo>
                  <a:pt x="0" y="640648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5378" t="-4949" r="-15835" b="-2551"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3615886" y="3654244"/>
            <a:ext cx="3488523" cy="3247498"/>
          </a:xfrm>
          <a:custGeom>
            <a:avLst/>
            <a:gdLst/>
            <a:ahLst/>
            <a:cxnLst/>
            <a:rect l="l" t="t" r="r" b="b"/>
            <a:pathLst>
              <a:path w="3488523" h="3247498">
                <a:moveTo>
                  <a:pt x="0" y="0"/>
                </a:moveTo>
                <a:lnTo>
                  <a:pt x="3488524" y="0"/>
                </a:lnTo>
                <a:lnTo>
                  <a:pt x="3488524" y="3247497"/>
                </a:lnTo>
                <a:lnTo>
                  <a:pt x="0" y="3247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7446207" y="9248775"/>
            <a:ext cx="551750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3</a:t>
            </a:r>
            <a:endParaRPr lang="en-US" sz="6300" b="1">
              <a:solidFill>
                <a:srgbClr val="0097B2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-381000" y="-1790700"/>
            <a:ext cx="22709505" cy="16984345"/>
          </a:xfrm>
          <a:custGeom>
            <a:avLst/>
            <a:gdLst/>
            <a:ahLst/>
            <a:cxnLst/>
            <a:rect l="l" t="t" r="r" b="b"/>
            <a:pathLst>
              <a:path w="12351542" h="8337291">
                <a:moveTo>
                  <a:pt x="0" y="0"/>
                </a:moveTo>
                <a:lnTo>
                  <a:pt x="12351543" y="0"/>
                </a:lnTo>
                <a:lnTo>
                  <a:pt x="12351543" y="8337292"/>
                </a:lnTo>
                <a:lnTo>
                  <a:pt x="0" y="83372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>
            <a:off x="15257976" y="6463348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7144368" y="-1787044"/>
            <a:ext cx="3952120" cy="395212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2135949" y="8214218"/>
            <a:ext cx="1343160" cy="134316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0" y="0"/>
            <a:ext cx="4698113" cy="10287000"/>
            <a:chOff x="0" y="0"/>
            <a:chExt cx="1237363" cy="27093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37363" cy="2709333"/>
            </a:xfrm>
            <a:custGeom>
              <a:avLst/>
              <a:gdLst/>
              <a:ahLst/>
              <a:cxnLst/>
              <a:rect l="l" t="t" r="r" b="b"/>
              <a:pathLst>
                <a:path w="1237363" h="2709333">
                  <a:moveTo>
                    <a:pt x="0" y="0"/>
                  </a:moveTo>
                  <a:lnTo>
                    <a:pt x="1237363" y="0"/>
                  </a:lnTo>
                  <a:lnTo>
                    <a:pt x="123736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23736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14885788" y="-2551182"/>
            <a:ext cx="3402212" cy="340221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7197121" y="9071602"/>
            <a:ext cx="866952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27B0C1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13</a:t>
            </a:r>
            <a:endParaRPr lang="en-US" sz="6300" b="1">
              <a:solidFill>
                <a:srgbClr val="27B0C1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18" name="TextBox 16"/>
          <p:cNvSpPr txBox="1"/>
          <p:nvPr/>
        </p:nvSpPr>
        <p:spPr>
          <a:xfrm>
            <a:off x="304800" y="4076700"/>
            <a:ext cx="4141470" cy="2242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>
              <a:lnSpc>
                <a:spcPts val="5830"/>
              </a:lnSpc>
            </a:pPr>
            <a:r>
              <a:rPr lang="en-US" sz="4165" b="1">
                <a:solidFill>
                  <a:srgbClr val="EEEEEE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MODELAGEM</a:t>
            </a:r>
            <a:endParaRPr lang="en-US" sz="4165" b="1">
              <a:solidFill>
                <a:srgbClr val="EEEEEE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ctr">
              <a:lnSpc>
                <a:spcPts val="5830"/>
              </a:lnSpc>
            </a:pPr>
            <a:r>
              <a:rPr lang="en-US" sz="4165" b="1">
                <a:solidFill>
                  <a:srgbClr val="EEEEEE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DE</a:t>
            </a:r>
            <a:endParaRPr lang="en-US" sz="4165" b="1">
              <a:solidFill>
                <a:srgbClr val="EEEEEE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ctr">
              <a:lnSpc>
                <a:spcPts val="5830"/>
              </a:lnSpc>
            </a:pPr>
            <a:r>
              <a:rPr lang="en-US" sz="4165" b="1">
                <a:solidFill>
                  <a:srgbClr val="EEEEEE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DADOS</a:t>
            </a:r>
            <a:endParaRPr lang="en-US" sz="4165" b="1">
              <a:solidFill>
                <a:srgbClr val="EEEEEE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7924800" y="2165350"/>
            <a:ext cx="22709505" cy="16984345"/>
          </a:xfrm>
          <a:custGeom>
            <a:avLst/>
            <a:gdLst/>
            <a:ahLst/>
            <a:cxnLst/>
            <a:rect l="l" t="t" r="r" b="b"/>
            <a:pathLst>
              <a:path w="12351542" h="8337291">
                <a:moveTo>
                  <a:pt x="0" y="0"/>
                </a:moveTo>
                <a:lnTo>
                  <a:pt x="12351543" y="0"/>
                </a:lnTo>
                <a:lnTo>
                  <a:pt x="12351543" y="8337292"/>
                </a:lnTo>
                <a:lnTo>
                  <a:pt x="0" y="83372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>
            <a:off x="15257976" y="6463348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7144368" y="-1787044"/>
            <a:ext cx="3952120" cy="395212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2135949" y="8214218"/>
            <a:ext cx="1343160" cy="134316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0" y="0"/>
            <a:ext cx="4698113" cy="10287000"/>
            <a:chOff x="0" y="0"/>
            <a:chExt cx="1237363" cy="27093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37363" cy="2709333"/>
            </a:xfrm>
            <a:custGeom>
              <a:avLst/>
              <a:gdLst/>
              <a:ahLst/>
              <a:cxnLst/>
              <a:rect l="l" t="t" r="r" b="b"/>
              <a:pathLst>
                <a:path w="1237363" h="2709333">
                  <a:moveTo>
                    <a:pt x="0" y="0"/>
                  </a:moveTo>
                  <a:lnTo>
                    <a:pt x="1237363" y="0"/>
                  </a:lnTo>
                  <a:lnTo>
                    <a:pt x="123736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23736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14885788" y="-2551182"/>
            <a:ext cx="3402212" cy="340221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7197121" y="9071602"/>
            <a:ext cx="866952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27B0C1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13</a:t>
            </a:r>
            <a:endParaRPr lang="en-US" sz="6300" b="1">
              <a:solidFill>
                <a:srgbClr val="27B0C1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18" name="TextBox 16"/>
          <p:cNvSpPr txBox="1"/>
          <p:nvPr/>
        </p:nvSpPr>
        <p:spPr>
          <a:xfrm>
            <a:off x="304800" y="4076700"/>
            <a:ext cx="4141470" cy="2242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30"/>
              </a:lnSpc>
            </a:pPr>
            <a:r>
              <a:rPr lang="en-US" sz="4165" b="1">
                <a:solidFill>
                  <a:srgbClr val="EEEEEE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MODELAGEM</a:t>
            </a:r>
            <a:endParaRPr lang="en-US" sz="4165" b="1">
              <a:solidFill>
                <a:srgbClr val="EEEEEE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ctr">
              <a:lnSpc>
                <a:spcPts val="5830"/>
              </a:lnSpc>
            </a:pPr>
            <a:r>
              <a:rPr lang="en-US" sz="4165" b="1">
                <a:solidFill>
                  <a:srgbClr val="EEEEEE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DE</a:t>
            </a:r>
            <a:endParaRPr lang="en-US" sz="4165" b="1">
              <a:solidFill>
                <a:srgbClr val="EEEEEE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ctr">
              <a:lnSpc>
                <a:spcPts val="5830"/>
              </a:lnSpc>
            </a:pPr>
            <a:r>
              <a:rPr lang="en-US" sz="4165" b="1">
                <a:solidFill>
                  <a:srgbClr val="EEEEEE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DADOS</a:t>
            </a:r>
            <a:endParaRPr lang="en-US" sz="4165" b="1">
              <a:solidFill>
                <a:srgbClr val="EEEEEE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-8077200" y="2019300"/>
            <a:ext cx="22709505" cy="16984345"/>
          </a:xfrm>
          <a:custGeom>
            <a:avLst/>
            <a:gdLst/>
            <a:ahLst/>
            <a:cxnLst/>
            <a:rect l="l" t="t" r="r" b="b"/>
            <a:pathLst>
              <a:path w="12351542" h="8337291">
                <a:moveTo>
                  <a:pt x="0" y="0"/>
                </a:moveTo>
                <a:lnTo>
                  <a:pt x="12351543" y="0"/>
                </a:lnTo>
                <a:lnTo>
                  <a:pt x="12351543" y="8337292"/>
                </a:lnTo>
                <a:lnTo>
                  <a:pt x="0" y="83372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>
            <a:off x="15011596" y="6743383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7144368" y="-1787044"/>
            <a:ext cx="3952120" cy="395212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2135949" y="8214218"/>
            <a:ext cx="1343160" cy="134316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0" y="0"/>
            <a:ext cx="4698113" cy="10287000"/>
            <a:chOff x="0" y="0"/>
            <a:chExt cx="1237363" cy="27093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37363" cy="2709333"/>
            </a:xfrm>
            <a:custGeom>
              <a:avLst/>
              <a:gdLst/>
              <a:ahLst/>
              <a:cxnLst/>
              <a:rect l="l" t="t" r="r" b="b"/>
              <a:pathLst>
                <a:path w="1237363" h="2709333">
                  <a:moveTo>
                    <a:pt x="0" y="0"/>
                  </a:moveTo>
                  <a:lnTo>
                    <a:pt x="1237363" y="0"/>
                  </a:lnTo>
                  <a:lnTo>
                    <a:pt x="123736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23736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14885788" y="-2551182"/>
            <a:ext cx="3402212" cy="340221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7197121" y="9071602"/>
            <a:ext cx="866952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27B0C1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13</a:t>
            </a:r>
            <a:endParaRPr lang="en-US" sz="6300" b="1">
              <a:solidFill>
                <a:srgbClr val="27B0C1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18" name="TextBox 16"/>
          <p:cNvSpPr txBox="1"/>
          <p:nvPr/>
        </p:nvSpPr>
        <p:spPr>
          <a:xfrm>
            <a:off x="304800" y="4076700"/>
            <a:ext cx="4141470" cy="2242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30"/>
              </a:lnSpc>
            </a:pPr>
            <a:r>
              <a:rPr lang="en-US" sz="4165" b="1">
                <a:solidFill>
                  <a:srgbClr val="EEEEEE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MODELAGEM</a:t>
            </a:r>
            <a:endParaRPr lang="en-US" sz="4165" b="1">
              <a:solidFill>
                <a:srgbClr val="EEEEEE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ctr">
              <a:lnSpc>
                <a:spcPts val="5830"/>
              </a:lnSpc>
            </a:pPr>
            <a:r>
              <a:rPr lang="en-US" sz="4165" b="1">
                <a:solidFill>
                  <a:srgbClr val="EEEEEE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DE</a:t>
            </a:r>
            <a:endParaRPr lang="en-US" sz="4165" b="1">
              <a:solidFill>
                <a:srgbClr val="EEEEEE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ctr">
              <a:lnSpc>
                <a:spcPts val="5830"/>
              </a:lnSpc>
            </a:pPr>
            <a:r>
              <a:rPr lang="en-US" sz="4165" b="1">
                <a:solidFill>
                  <a:srgbClr val="EEEEEE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DADOS</a:t>
            </a:r>
            <a:endParaRPr lang="en-US" sz="4165" b="1">
              <a:solidFill>
                <a:srgbClr val="EEEEEE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4343400" y="-10400665"/>
            <a:ext cx="26248995" cy="18534380"/>
          </a:xfrm>
          <a:custGeom>
            <a:avLst/>
            <a:gdLst/>
            <a:ahLst/>
            <a:cxnLst/>
            <a:rect l="l" t="t" r="r" b="b"/>
            <a:pathLst>
              <a:path w="12351542" h="8337291">
                <a:moveTo>
                  <a:pt x="0" y="0"/>
                </a:moveTo>
                <a:lnTo>
                  <a:pt x="12351543" y="0"/>
                </a:lnTo>
                <a:lnTo>
                  <a:pt x="12351543" y="8337292"/>
                </a:lnTo>
                <a:lnTo>
                  <a:pt x="0" y="83372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>
            <a:off x="15011596" y="6743383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7144368" y="-1787044"/>
            <a:ext cx="3952120" cy="395212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2135949" y="8214218"/>
            <a:ext cx="1343160" cy="134316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0" y="0"/>
            <a:ext cx="4698113" cy="10287000"/>
            <a:chOff x="0" y="0"/>
            <a:chExt cx="1237363" cy="27093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37363" cy="2709333"/>
            </a:xfrm>
            <a:custGeom>
              <a:avLst/>
              <a:gdLst/>
              <a:ahLst/>
              <a:cxnLst/>
              <a:rect l="l" t="t" r="r" b="b"/>
              <a:pathLst>
                <a:path w="1237363" h="2709333">
                  <a:moveTo>
                    <a:pt x="0" y="0"/>
                  </a:moveTo>
                  <a:lnTo>
                    <a:pt x="1237363" y="0"/>
                  </a:lnTo>
                  <a:lnTo>
                    <a:pt x="123736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23736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14885788" y="-2551182"/>
            <a:ext cx="3402212" cy="340221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7197121" y="9071602"/>
            <a:ext cx="866952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27B0C1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13</a:t>
            </a:r>
            <a:endParaRPr lang="en-US" sz="6300" b="1">
              <a:solidFill>
                <a:srgbClr val="27B0C1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18" name="TextBox 16"/>
          <p:cNvSpPr txBox="1"/>
          <p:nvPr/>
        </p:nvSpPr>
        <p:spPr>
          <a:xfrm>
            <a:off x="304800" y="4076700"/>
            <a:ext cx="4141470" cy="2242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30"/>
              </a:lnSpc>
            </a:pPr>
            <a:r>
              <a:rPr lang="en-US" sz="4165" b="1">
                <a:solidFill>
                  <a:srgbClr val="EEEEEE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MODELAGEM</a:t>
            </a:r>
            <a:endParaRPr lang="en-US" sz="4165" b="1">
              <a:solidFill>
                <a:srgbClr val="EEEEEE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ctr">
              <a:lnSpc>
                <a:spcPts val="5830"/>
              </a:lnSpc>
            </a:pPr>
            <a:r>
              <a:rPr lang="en-US" sz="4165" b="1">
                <a:solidFill>
                  <a:srgbClr val="EEEEEE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DE</a:t>
            </a:r>
            <a:endParaRPr lang="en-US" sz="4165" b="1">
              <a:solidFill>
                <a:srgbClr val="EEEEEE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ctr">
              <a:lnSpc>
                <a:spcPts val="5830"/>
              </a:lnSpc>
            </a:pPr>
            <a:r>
              <a:rPr lang="en-US" sz="4165" b="1">
                <a:solidFill>
                  <a:srgbClr val="EEEEEE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DADOS</a:t>
            </a:r>
            <a:endParaRPr lang="en-US" sz="4165" b="1">
              <a:solidFill>
                <a:srgbClr val="EEEEEE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-4953000" y="-11772900"/>
            <a:ext cx="29371925" cy="20946745"/>
          </a:xfrm>
          <a:custGeom>
            <a:avLst/>
            <a:gdLst/>
            <a:ahLst/>
            <a:cxnLst/>
            <a:rect l="l" t="t" r="r" b="b"/>
            <a:pathLst>
              <a:path w="12351542" h="8337291">
                <a:moveTo>
                  <a:pt x="0" y="0"/>
                </a:moveTo>
                <a:lnTo>
                  <a:pt x="12351543" y="0"/>
                </a:lnTo>
                <a:lnTo>
                  <a:pt x="12351543" y="8337292"/>
                </a:lnTo>
                <a:lnTo>
                  <a:pt x="0" y="83372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>
            <a:off x="15011596" y="6743383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7144368" y="-1787044"/>
            <a:ext cx="3952120" cy="395212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2135949" y="8214218"/>
            <a:ext cx="1343160" cy="134316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0" y="0"/>
            <a:ext cx="4698113" cy="10287000"/>
            <a:chOff x="0" y="0"/>
            <a:chExt cx="1237363" cy="27093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37363" cy="2709333"/>
            </a:xfrm>
            <a:custGeom>
              <a:avLst/>
              <a:gdLst/>
              <a:ahLst/>
              <a:cxnLst/>
              <a:rect l="l" t="t" r="r" b="b"/>
              <a:pathLst>
                <a:path w="1237363" h="2709333">
                  <a:moveTo>
                    <a:pt x="0" y="0"/>
                  </a:moveTo>
                  <a:lnTo>
                    <a:pt x="1237363" y="0"/>
                  </a:lnTo>
                  <a:lnTo>
                    <a:pt x="123736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23736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14885788" y="-2551182"/>
            <a:ext cx="3402212" cy="340221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7197121" y="9071602"/>
            <a:ext cx="866952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27B0C1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13</a:t>
            </a:r>
            <a:endParaRPr lang="en-US" sz="6300" b="1">
              <a:solidFill>
                <a:srgbClr val="27B0C1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18" name="TextBox 16"/>
          <p:cNvSpPr txBox="1"/>
          <p:nvPr/>
        </p:nvSpPr>
        <p:spPr>
          <a:xfrm>
            <a:off x="304800" y="4076700"/>
            <a:ext cx="4141470" cy="2242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30"/>
              </a:lnSpc>
            </a:pPr>
            <a:r>
              <a:rPr lang="en-US" sz="4165" b="1">
                <a:solidFill>
                  <a:srgbClr val="EEEEEE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MODELAGEM</a:t>
            </a:r>
            <a:endParaRPr lang="en-US" sz="4165" b="1">
              <a:solidFill>
                <a:srgbClr val="EEEEEE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ctr">
              <a:lnSpc>
                <a:spcPts val="5830"/>
              </a:lnSpc>
            </a:pPr>
            <a:r>
              <a:rPr lang="en-US" sz="4165" b="1">
                <a:solidFill>
                  <a:srgbClr val="EEEEEE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DE</a:t>
            </a:r>
            <a:endParaRPr lang="en-US" sz="4165" b="1">
              <a:solidFill>
                <a:srgbClr val="EEEEEE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ctr">
              <a:lnSpc>
                <a:spcPts val="5830"/>
              </a:lnSpc>
            </a:pPr>
            <a:r>
              <a:rPr lang="en-US" sz="4165" b="1">
                <a:solidFill>
                  <a:srgbClr val="EEEEEE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DADOS</a:t>
            </a:r>
            <a:endParaRPr lang="en-US" sz="4165" b="1">
              <a:solidFill>
                <a:srgbClr val="EEEEEE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-14858365" y="-12381865"/>
            <a:ext cx="29371925" cy="20946745"/>
          </a:xfrm>
          <a:custGeom>
            <a:avLst/>
            <a:gdLst/>
            <a:ahLst/>
            <a:cxnLst/>
            <a:rect l="l" t="t" r="r" b="b"/>
            <a:pathLst>
              <a:path w="12351542" h="8337291">
                <a:moveTo>
                  <a:pt x="0" y="0"/>
                </a:moveTo>
                <a:lnTo>
                  <a:pt x="12351543" y="0"/>
                </a:lnTo>
                <a:lnTo>
                  <a:pt x="12351543" y="8337292"/>
                </a:lnTo>
                <a:lnTo>
                  <a:pt x="0" y="83372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>
            <a:off x="15011596" y="6743383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7144368" y="-1787044"/>
            <a:ext cx="3952120" cy="395212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2135949" y="8214218"/>
            <a:ext cx="1343160" cy="134316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0" y="0"/>
            <a:ext cx="4698113" cy="10287000"/>
            <a:chOff x="0" y="0"/>
            <a:chExt cx="1237363" cy="27093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37363" cy="2709333"/>
            </a:xfrm>
            <a:custGeom>
              <a:avLst/>
              <a:gdLst/>
              <a:ahLst/>
              <a:cxnLst/>
              <a:rect l="l" t="t" r="r" b="b"/>
              <a:pathLst>
                <a:path w="1237363" h="2709333">
                  <a:moveTo>
                    <a:pt x="0" y="0"/>
                  </a:moveTo>
                  <a:lnTo>
                    <a:pt x="1237363" y="0"/>
                  </a:lnTo>
                  <a:lnTo>
                    <a:pt x="123736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23736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14885788" y="-2551182"/>
            <a:ext cx="3402212" cy="340221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7197121" y="9071602"/>
            <a:ext cx="866952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27B0C1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13</a:t>
            </a:r>
            <a:endParaRPr lang="en-US" sz="6300" b="1">
              <a:solidFill>
                <a:srgbClr val="27B0C1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18" name="TextBox 16"/>
          <p:cNvSpPr txBox="1"/>
          <p:nvPr/>
        </p:nvSpPr>
        <p:spPr>
          <a:xfrm>
            <a:off x="304800" y="4076700"/>
            <a:ext cx="4141470" cy="2242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30"/>
              </a:lnSpc>
            </a:pPr>
            <a:r>
              <a:rPr lang="en-US" sz="4165" b="1">
                <a:solidFill>
                  <a:srgbClr val="EEEEEE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MODELAGEM</a:t>
            </a:r>
            <a:endParaRPr lang="en-US" sz="4165" b="1">
              <a:solidFill>
                <a:srgbClr val="EEEEEE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ctr">
              <a:lnSpc>
                <a:spcPts val="5830"/>
              </a:lnSpc>
            </a:pPr>
            <a:r>
              <a:rPr lang="en-US" sz="4165" b="1">
                <a:solidFill>
                  <a:srgbClr val="EEEEEE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DE</a:t>
            </a:r>
            <a:endParaRPr lang="en-US" sz="4165" b="1">
              <a:solidFill>
                <a:srgbClr val="EEEEEE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ctr">
              <a:lnSpc>
                <a:spcPts val="5830"/>
              </a:lnSpc>
            </a:pPr>
            <a:r>
              <a:rPr lang="en-US" sz="4165" b="1">
                <a:solidFill>
                  <a:srgbClr val="EEEEEE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DADOS</a:t>
            </a:r>
            <a:endParaRPr lang="en-US" sz="4165" b="1">
              <a:solidFill>
                <a:srgbClr val="EEEEEE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5279054" y="974854"/>
            <a:ext cx="12351542" cy="8337291"/>
          </a:xfrm>
          <a:custGeom>
            <a:avLst/>
            <a:gdLst/>
            <a:ahLst/>
            <a:cxnLst/>
            <a:rect l="l" t="t" r="r" b="b"/>
            <a:pathLst>
              <a:path w="12351542" h="8337291">
                <a:moveTo>
                  <a:pt x="0" y="0"/>
                </a:moveTo>
                <a:lnTo>
                  <a:pt x="12351543" y="0"/>
                </a:lnTo>
                <a:lnTo>
                  <a:pt x="12351543" y="8337292"/>
                </a:lnTo>
                <a:lnTo>
                  <a:pt x="0" y="83372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>
            <a:off x="15257976" y="6463348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4"/>
                </a:lnTo>
                <a:lnTo>
                  <a:pt x="0" y="11677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7144368" y="-1787044"/>
            <a:ext cx="3952120" cy="395212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2135949" y="8214218"/>
            <a:ext cx="1343160" cy="134316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0" y="0"/>
            <a:ext cx="4698113" cy="10287000"/>
            <a:chOff x="0" y="0"/>
            <a:chExt cx="1237363" cy="27093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37363" cy="2709333"/>
            </a:xfrm>
            <a:custGeom>
              <a:avLst/>
              <a:gdLst/>
              <a:ahLst/>
              <a:cxnLst/>
              <a:rect l="l" t="t" r="r" b="b"/>
              <a:pathLst>
                <a:path w="1237363" h="2709333">
                  <a:moveTo>
                    <a:pt x="0" y="0"/>
                  </a:moveTo>
                  <a:lnTo>
                    <a:pt x="1237363" y="0"/>
                  </a:lnTo>
                  <a:lnTo>
                    <a:pt x="123736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23736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14885788" y="-2551182"/>
            <a:ext cx="3402212" cy="340221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04800" y="4076700"/>
            <a:ext cx="4141470" cy="2242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30"/>
              </a:lnSpc>
            </a:pPr>
            <a:r>
              <a:rPr lang="en-US" sz="4165" b="1">
                <a:solidFill>
                  <a:srgbClr val="EEEEEE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MODELAGEM</a:t>
            </a:r>
            <a:endParaRPr lang="en-US" sz="4165" b="1">
              <a:solidFill>
                <a:srgbClr val="EEEEEE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ctr">
              <a:lnSpc>
                <a:spcPts val="5830"/>
              </a:lnSpc>
            </a:pPr>
            <a:r>
              <a:rPr lang="en-US" sz="4165" b="1">
                <a:solidFill>
                  <a:srgbClr val="EEEEEE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DE</a:t>
            </a:r>
            <a:endParaRPr lang="en-US" sz="4165" b="1">
              <a:solidFill>
                <a:srgbClr val="EEEEEE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ctr">
              <a:lnSpc>
                <a:spcPts val="5830"/>
              </a:lnSpc>
            </a:pPr>
            <a:r>
              <a:rPr lang="en-US" sz="4165" b="1">
                <a:solidFill>
                  <a:srgbClr val="EEEEEE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DADOS</a:t>
            </a:r>
            <a:endParaRPr lang="en-US" sz="4165" b="1">
              <a:solidFill>
                <a:srgbClr val="EEEEEE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7197121" y="9071602"/>
            <a:ext cx="866952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27B0C1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13</a:t>
            </a:r>
            <a:endParaRPr lang="en-US" sz="6300" b="1">
              <a:solidFill>
                <a:srgbClr val="27B0C1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49306" y="5548771"/>
            <a:ext cx="11677025" cy="11677025"/>
          </a:xfrm>
          <a:custGeom>
            <a:avLst/>
            <a:gdLst/>
            <a:ahLst/>
            <a:cxnLst/>
            <a:rect l="l" t="t" r="r" b="b"/>
            <a:pathLst>
              <a:path w="11677025" h="11677025">
                <a:moveTo>
                  <a:pt x="0" y="0"/>
                </a:moveTo>
                <a:lnTo>
                  <a:pt x="11677025" y="0"/>
                </a:lnTo>
                <a:lnTo>
                  <a:pt x="11677025" y="11677025"/>
                </a:lnTo>
                <a:lnTo>
                  <a:pt x="0" y="1167702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4908097" y="-2704833"/>
            <a:ext cx="3952120" cy="395212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-4565229" y="6991350"/>
            <a:ext cx="9567614" cy="956761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-361756" y="9001002"/>
            <a:ext cx="2088165" cy="208816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2" name="Freeform 12"/>
          <p:cNvSpPr/>
          <p:nvPr/>
        </p:nvSpPr>
        <p:spPr>
          <a:xfrm>
            <a:off x="5943070" y="3543527"/>
            <a:ext cx="2631748" cy="2631748"/>
          </a:xfrm>
          <a:custGeom>
            <a:avLst/>
            <a:gdLst/>
            <a:ahLst/>
            <a:cxnLst/>
            <a:rect l="l" t="t" r="r" b="b"/>
            <a:pathLst>
              <a:path w="2631748" h="2631748">
                <a:moveTo>
                  <a:pt x="0" y="0"/>
                </a:moveTo>
                <a:lnTo>
                  <a:pt x="2631749" y="0"/>
                </a:lnTo>
                <a:lnTo>
                  <a:pt x="2631749" y="2631749"/>
                </a:lnTo>
                <a:lnTo>
                  <a:pt x="0" y="2631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0">
            <a:off x="17259300" y="-336841"/>
            <a:ext cx="3748808" cy="3748808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375820" y="1797933"/>
            <a:ext cx="13536360" cy="6018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65"/>
              </a:lnSpc>
            </a:pPr>
            <a:r>
              <a:rPr lang="en-US" sz="5690" b="1">
                <a:solidFill>
                  <a:srgbClr val="104F55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O QUE É UMA </a:t>
            </a:r>
            <a:r>
              <a:rPr lang="en-US" sz="5690" b="1">
                <a:solidFill>
                  <a:srgbClr val="0097B2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MÁQUINA VIRTUAL</a:t>
            </a:r>
            <a:r>
              <a:rPr lang="en-US" sz="5690" b="1">
                <a:solidFill>
                  <a:srgbClr val="104F55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? </a:t>
            </a:r>
            <a:endParaRPr lang="en-US" sz="5690" b="1">
              <a:solidFill>
                <a:srgbClr val="104F55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  <a:p>
            <a:pPr algn="ctr">
              <a:lnSpc>
                <a:spcPts val="7965"/>
              </a:lnSpc>
            </a:pPr>
          </a:p>
          <a:p>
            <a:pPr algn="ctr">
              <a:lnSpc>
                <a:spcPts val="7965"/>
              </a:lnSpc>
            </a:pPr>
          </a:p>
          <a:p>
            <a:pPr algn="ctr">
              <a:lnSpc>
                <a:spcPts val="7965"/>
              </a:lnSpc>
            </a:pPr>
          </a:p>
          <a:p>
            <a:pPr algn="ctr">
              <a:lnSpc>
                <a:spcPts val="7965"/>
              </a:lnSpc>
            </a:pPr>
          </a:p>
          <a:p>
            <a:pPr algn="ctr">
              <a:lnSpc>
                <a:spcPts val="7965"/>
              </a:lnSpc>
            </a:pPr>
            <a:r>
              <a:rPr lang="en-US" sz="5690" b="1">
                <a:solidFill>
                  <a:srgbClr val="104F55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E PARA QUE ELA SERVE?</a:t>
            </a:r>
            <a:endParaRPr lang="en-US" sz="5690" b="1">
              <a:solidFill>
                <a:srgbClr val="104F55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9144000" y="3498895"/>
            <a:ext cx="2803960" cy="2721013"/>
          </a:xfrm>
          <a:custGeom>
            <a:avLst/>
            <a:gdLst/>
            <a:ahLst/>
            <a:cxnLst/>
            <a:rect l="l" t="t" r="r" b="b"/>
            <a:pathLst>
              <a:path w="2803960" h="2721013">
                <a:moveTo>
                  <a:pt x="0" y="0"/>
                </a:moveTo>
                <a:lnTo>
                  <a:pt x="2803960" y="0"/>
                </a:lnTo>
                <a:lnTo>
                  <a:pt x="2803960" y="2721013"/>
                </a:lnTo>
                <a:lnTo>
                  <a:pt x="0" y="27210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5637160" y="-2923420"/>
            <a:ext cx="3952120" cy="395212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-4565229" y="5540634"/>
            <a:ext cx="11153628" cy="1115362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7421314" y="257210"/>
            <a:ext cx="2682216" cy="2682216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1" name="Freeform 11"/>
          <p:cNvSpPr/>
          <p:nvPr/>
        </p:nvSpPr>
        <p:spPr>
          <a:xfrm>
            <a:off x="218578" y="6720335"/>
            <a:ext cx="4264491" cy="3566665"/>
          </a:xfrm>
          <a:custGeom>
            <a:avLst/>
            <a:gdLst/>
            <a:ahLst/>
            <a:cxnLst/>
            <a:rect l="l" t="t" r="r" b="b"/>
            <a:pathLst>
              <a:path w="4264491" h="3566665">
                <a:moveTo>
                  <a:pt x="0" y="0"/>
                </a:moveTo>
                <a:lnTo>
                  <a:pt x="4264490" y="0"/>
                </a:lnTo>
                <a:lnTo>
                  <a:pt x="4264490" y="3566665"/>
                </a:lnTo>
                <a:lnTo>
                  <a:pt x="0" y="356666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5790431" y="876300"/>
            <a:ext cx="7733227" cy="1384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340"/>
              </a:lnSpc>
            </a:pPr>
            <a:r>
              <a:rPr lang="en-US" sz="8100" b="1">
                <a:solidFill>
                  <a:srgbClr val="067D93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CONCLUSÃO</a:t>
            </a:r>
            <a:endParaRPr lang="en-US" sz="8100" b="1">
              <a:solidFill>
                <a:srgbClr val="067D93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141893" y="1898167"/>
            <a:ext cx="6420261" cy="1369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120"/>
              </a:lnSpc>
            </a:pPr>
            <a:r>
              <a:rPr lang="en-US" sz="7945" b="1">
                <a:solidFill>
                  <a:srgbClr val="104F55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MECHSPOT</a:t>
            </a:r>
            <a:endParaRPr lang="en-US" sz="7945" b="1">
              <a:solidFill>
                <a:srgbClr val="104F55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002385" y="3937521"/>
            <a:ext cx="6906082" cy="645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9945" lvl="1" indent="-414655" algn="just">
              <a:lnSpc>
                <a:spcPts val="5380"/>
              </a:lnSpc>
              <a:buFont typeface="Arial" panose="020B0604020202020204"/>
              <a:buChar char="•"/>
            </a:pPr>
            <a:r>
              <a:rPr lang="en-US" sz="3845" b="1">
                <a:solidFill>
                  <a:srgbClr val="104F55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SITE FINALIZADO</a:t>
            </a:r>
            <a:endParaRPr lang="en-US" sz="3845" b="1">
              <a:solidFill>
                <a:srgbClr val="104F55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002385" y="4673692"/>
            <a:ext cx="13440645" cy="645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9945" lvl="1" indent="-414655" algn="just">
              <a:lnSpc>
                <a:spcPts val="5380"/>
              </a:lnSpc>
              <a:buFont typeface="Arial" panose="020B0604020202020204"/>
              <a:buChar char="•"/>
            </a:pPr>
            <a:r>
              <a:rPr lang="en-US" sz="3845" b="1">
                <a:solidFill>
                  <a:srgbClr val="1E6F77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CONECTAR CADASTRO/LOGIN À API</a:t>
            </a:r>
            <a:endParaRPr lang="en-US" sz="3845" b="1">
              <a:solidFill>
                <a:srgbClr val="1E6F77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002385" y="5414259"/>
            <a:ext cx="13440645" cy="645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9945" lvl="1" indent="-414655" algn="just">
              <a:lnSpc>
                <a:spcPts val="5380"/>
              </a:lnSpc>
              <a:buFont typeface="Arial" panose="020B0604020202020204"/>
              <a:buChar char="•"/>
            </a:pPr>
            <a:r>
              <a:rPr lang="en-US" sz="3845" b="1">
                <a:solidFill>
                  <a:srgbClr val="104F55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DASHBOARD DINÂMICA</a:t>
            </a:r>
            <a:endParaRPr lang="en-US" sz="3845" b="1">
              <a:solidFill>
                <a:srgbClr val="104F55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588399" y="8242489"/>
            <a:ext cx="10268617" cy="1525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5635" lvl="1" indent="-317500" algn="just">
              <a:lnSpc>
                <a:spcPts val="4120"/>
              </a:lnSpc>
              <a:buFont typeface="Arial" panose="020B0604020202020204"/>
              <a:buChar char="•"/>
            </a:pPr>
            <a:r>
              <a:rPr lang="en-US" sz="2945" b="1">
                <a:solidFill>
                  <a:srgbClr val="104F55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EXPANSÃO DA MECHSPOT PARA SUPORTAR UM NÚMERO CRESCENTE DE CLIENTES E APRIMORAR NOSSOS SERVIÇOS</a:t>
            </a:r>
            <a:endParaRPr lang="en-US" sz="2945" b="1">
              <a:solidFill>
                <a:srgbClr val="104F55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213763" y="7476344"/>
            <a:ext cx="4694704" cy="645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380"/>
              </a:lnSpc>
            </a:pPr>
            <a:r>
              <a:rPr lang="en-US" sz="3845" b="1">
                <a:solidFill>
                  <a:srgbClr val="114B51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A LONGO PRAZO:</a:t>
            </a:r>
            <a:endParaRPr lang="en-US" sz="3845" b="1">
              <a:solidFill>
                <a:srgbClr val="114B51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002385" y="6075018"/>
            <a:ext cx="13440645" cy="645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9945" lvl="1" indent="-414655" algn="just">
              <a:lnSpc>
                <a:spcPts val="5380"/>
              </a:lnSpc>
              <a:buFont typeface="Arial" panose="020B0604020202020204"/>
              <a:buChar char="•"/>
            </a:pPr>
            <a:r>
              <a:rPr lang="en-US" sz="3845" b="1">
                <a:solidFill>
                  <a:srgbClr val="1E6F77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HELPDESK PARA ASSISTÊNCIA AO CLIENTE</a:t>
            </a:r>
            <a:endParaRPr lang="en-US" sz="3845" b="1">
              <a:solidFill>
                <a:srgbClr val="1E6F77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5944302" y="-1976060"/>
            <a:ext cx="3952120" cy="395212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-1170964" y="7577711"/>
            <a:ext cx="3952120" cy="39521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8" name="Freeform 8"/>
          <p:cNvSpPr/>
          <p:nvPr/>
        </p:nvSpPr>
        <p:spPr>
          <a:xfrm>
            <a:off x="7604775" y="6614229"/>
            <a:ext cx="3078450" cy="3672771"/>
          </a:xfrm>
          <a:custGeom>
            <a:avLst/>
            <a:gdLst/>
            <a:ahLst/>
            <a:cxnLst/>
            <a:rect l="l" t="t" r="r" b="b"/>
            <a:pathLst>
              <a:path w="3078450" h="3672771">
                <a:moveTo>
                  <a:pt x="0" y="0"/>
                </a:moveTo>
                <a:lnTo>
                  <a:pt x="3078450" y="0"/>
                </a:lnTo>
                <a:lnTo>
                  <a:pt x="3078450" y="3672771"/>
                </a:lnTo>
                <a:lnTo>
                  <a:pt x="0" y="367277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112127" y="2593476"/>
            <a:ext cx="12063746" cy="1369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20"/>
              </a:lnSpc>
            </a:pPr>
            <a:r>
              <a:rPr lang="en-US" sz="7945" b="1">
                <a:solidFill>
                  <a:srgbClr val="104F55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MUITO OBRIGADA!</a:t>
            </a:r>
            <a:endParaRPr lang="en-US" sz="7945" b="1">
              <a:solidFill>
                <a:srgbClr val="104F55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722911" y="4598318"/>
            <a:ext cx="8842178" cy="952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70"/>
              </a:lnSpc>
            </a:pPr>
            <a:r>
              <a:rPr lang="en-US" sz="5620" b="1">
                <a:solidFill>
                  <a:srgbClr val="067D93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GRUPO 01</a:t>
            </a:r>
            <a:endParaRPr lang="en-US" sz="5620" b="1">
              <a:solidFill>
                <a:srgbClr val="067D93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596566" y="4588793"/>
            <a:ext cx="417453" cy="995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50"/>
              </a:lnSpc>
            </a:pPr>
            <a:r>
              <a:rPr lang="en-US" sz="5820" b="1">
                <a:solidFill>
                  <a:srgbClr val="067D93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-</a:t>
            </a:r>
            <a:endParaRPr lang="en-US" sz="5820" b="1">
              <a:solidFill>
                <a:srgbClr val="067D93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164486" y="3617576"/>
            <a:ext cx="4247028" cy="4247028"/>
          </a:xfrm>
          <a:custGeom>
            <a:avLst/>
            <a:gdLst/>
            <a:ahLst/>
            <a:cxnLst/>
            <a:rect l="l" t="t" r="r" b="b"/>
            <a:pathLst>
              <a:path w="4247028" h="4247028">
                <a:moveTo>
                  <a:pt x="0" y="0"/>
                </a:moveTo>
                <a:lnTo>
                  <a:pt x="4247028" y="0"/>
                </a:lnTo>
                <a:lnTo>
                  <a:pt x="4247028" y="4247028"/>
                </a:lnTo>
                <a:lnTo>
                  <a:pt x="0" y="424702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5360148" y="-2923420"/>
            <a:ext cx="4903912" cy="4903912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14725500" y="-1059465"/>
            <a:ext cx="2088165" cy="208816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17520496" y="520484"/>
            <a:ext cx="2088165" cy="208816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2" name="Freeform 12"/>
          <p:cNvSpPr/>
          <p:nvPr/>
        </p:nvSpPr>
        <p:spPr>
          <a:xfrm>
            <a:off x="6911829" y="2368577"/>
            <a:ext cx="7535896" cy="6745025"/>
          </a:xfrm>
          <a:custGeom>
            <a:avLst/>
            <a:gdLst/>
            <a:ahLst/>
            <a:cxnLst/>
            <a:rect l="l" t="t" r="r" b="b"/>
            <a:pathLst>
              <a:path w="7535896" h="6745025">
                <a:moveTo>
                  <a:pt x="0" y="0"/>
                </a:moveTo>
                <a:lnTo>
                  <a:pt x="7535896" y="0"/>
                </a:lnTo>
                <a:lnTo>
                  <a:pt x="7535896" y="6745025"/>
                </a:lnTo>
                <a:lnTo>
                  <a:pt x="0" y="67450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2779" t="-14453" r="-42779" b="-4693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682326" y="4280527"/>
            <a:ext cx="5584436" cy="4833075"/>
          </a:xfrm>
          <a:custGeom>
            <a:avLst/>
            <a:gdLst/>
            <a:ahLst/>
            <a:cxnLst/>
            <a:rect l="l" t="t" r="r" b="b"/>
            <a:pathLst>
              <a:path w="5584436" h="4833075">
                <a:moveTo>
                  <a:pt x="0" y="0"/>
                </a:moveTo>
                <a:lnTo>
                  <a:pt x="5584436" y="0"/>
                </a:lnTo>
                <a:lnTo>
                  <a:pt x="5584436" y="4833075"/>
                </a:lnTo>
                <a:lnTo>
                  <a:pt x="0" y="48330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5999407" y="986082"/>
            <a:ext cx="9360741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b="1">
                <a:solidFill>
                  <a:srgbClr val="0097B2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 AUMENTO DA DEMANDA POR SERVIÇOS DE MANUTENÇÃO E PEÇAS </a:t>
            </a:r>
            <a:endParaRPr lang="en-US" sz="3200" b="1">
              <a:solidFill>
                <a:srgbClr val="0097B2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7341347" y="9104077"/>
            <a:ext cx="551750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4</a:t>
            </a:r>
            <a:endParaRPr lang="en-US" sz="6300" b="1">
              <a:solidFill>
                <a:srgbClr val="0097B2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1745719" y="8725517"/>
            <a:ext cx="3491438" cy="3122967"/>
            <a:chOff x="0" y="0"/>
            <a:chExt cx="9087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8700" cy="812800"/>
            </a:xfrm>
            <a:custGeom>
              <a:avLst/>
              <a:gdLst/>
              <a:ahLst/>
              <a:cxnLst/>
              <a:rect l="l" t="t" r="r" b="b"/>
              <a:pathLst>
                <a:path w="908700" h="8128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5360148" y="-2923420"/>
            <a:ext cx="4903912" cy="490391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4725500" y="-1059465"/>
            <a:ext cx="2088165" cy="208816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17520496" y="520484"/>
            <a:ext cx="2088165" cy="208816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-1498755" y="7544874"/>
            <a:ext cx="2088165" cy="2088165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039547" y="2906214"/>
            <a:ext cx="9469203" cy="1419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5190" lvl="1" indent="-442595" algn="l">
              <a:lnSpc>
                <a:spcPts val="5740"/>
              </a:lnSpc>
              <a:buFont typeface="Arial" panose="020B0604020202020204"/>
              <a:buChar char="•"/>
            </a:pPr>
            <a:r>
              <a:rPr lang="en-US" sz="4100" b="1">
                <a:solidFill>
                  <a:srgbClr val="000000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rPr>
              <a:t>Cenário de oportunidade e crescimento</a:t>
            </a:r>
            <a:endParaRPr lang="en-US" sz="4100" b="1">
              <a:solidFill>
                <a:srgbClr val="000000"/>
              </a:solidFill>
              <a:latin typeface="Proxima Nova Bold" panose="02000506030000020004"/>
              <a:ea typeface="Proxima Nova Bold" panose="02000506030000020004"/>
              <a:cs typeface="Proxima Nova Bold" panose="02000506030000020004"/>
              <a:sym typeface="Proxima Nova Bold" panose="02000506030000020004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13615886" y="3654244"/>
            <a:ext cx="3488523" cy="3247498"/>
          </a:xfrm>
          <a:custGeom>
            <a:avLst/>
            <a:gdLst/>
            <a:ahLst/>
            <a:cxnLst/>
            <a:rect l="l" t="t" r="r" b="b"/>
            <a:pathLst>
              <a:path w="3488523" h="3247498">
                <a:moveTo>
                  <a:pt x="0" y="0"/>
                </a:moveTo>
                <a:lnTo>
                  <a:pt x="3488524" y="0"/>
                </a:lnTo>
                <a:lnTo>
                  <a:pt x="3488524" y="3247497"/>
                </a:lnTo>
                <a:lnTo>
                  <a:pt x="0" y="324749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7446207" y="9248775"/>
            <a:ext cx="551750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3</a:t>
            </a:r>
            <a:endParaRPr lang="en-US" sz="6300" b="1">
              <a:solidFill>
                <a:srgbClr val="0097B2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055803" y="4529963"/>
            <a:ext cx="8016079" cy="1419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5190" lvl="1" indent="-442595" algn="l">
              <a:lnSpc>
                <a:spcPts val="5740"/>
              </a:lnSpc>
              <a:buFont typeface="Arial" panose="020B0604020202020204"/>
              <a:buChar char="•"/>
            </a:pPr>
            <a:r>
              <a:rPr lang="en-US" sz="4100" b="1">
                <a:solidFill>
                  <a:srgbClr val="000000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rPr>
              <a:t>Dificuldade de lidar com os problemas do setor</a:t>
            </a:r>
            <a:endParaRPr lang="en-US" sz="4100" b="1">
              <a:solidFill>
                <a:srgbClr val="000000"/>
              </a:solidFill>
              <a:latin typeface="Proxima Nova Bold" panose="02000506030000020004"/>
              <a:ea typeface="Proxima Nova Bold" panose="02000506030000020004"/>
              <a:cs typeface="Proxima Nova Bold" panose="02000506030000020004"/>
              <a:sym typeface="Proxima Nova Bold" panose="02000506030000020004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055803" y="6434894"/>
            <a:ext cx="10126202" cy="2143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5190" lvl="1" indent="-442595" algn="l">
              <a:lnSpc>
                <a:spcPts val="5740"/>
              </a:lnSpc>
              <a:buFont typeface="Arial" panose="020B0604020202020204"/>
              <a:buChar char="•"/>
            </a:pPr>
            <a:r>
              <a:rPr lang="en-US" sz="4100" b="1">
                <a:solidFill>
                  <a:srgbClr val="000000"/>
                </a:solidFill>
                <a:latin typeface="Proxima Nova Bold" panose="02000506030000020004"/>
                <a:ea typeface="Proxima Nova Bold" panose="02000506030000020004"/>
                <a:cs typeface="Proxima Nova Bold" panose="02000506030000020004"/>
                <a:sym typeface="Proxima Nova Bold" panose="02000506030000020004"/>
              </a:rPr>
              <a:t>Gerando ociosidade de até 50% e consequentemente perdendo sua  produtividade e lucratividade </a:t>
            </a:r>
            <a:endParaRPr lang="en-US" sz="4100" b="1">
              <a:solidFill>
                <a:srgbClr val="000000"/>
              </a:solidFill>
              <a:latin typeface="Proxima Nova Bold" panose="02000506030000020004"/>
              <a:ea typeface="Proxima Nova Bold" panose="02000506030000020004"/>
              <a:cs typeface="Proxima Nova Bold" panose="02000506030000020004"/>
              <a:sym typeface="Proxima Nova Bold" panose="020005060300000200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65645" y="1068774"/>
            <a:ext cx="14894502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104F55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rPr>
              <a:t>O que podemos entender a partir desses dados</a:t>
            </a:r>
            <a:endParaRPr lang="en-US" sz="5000" b="1">
              <a:solidFill>
                <a:srgbClr val="104F55"/>
              </a:solidFill>
              <a:latin typeface="Open Sans Bold" panose="020B0806030504020204"/>
              <a:ea typeface="Open Sans Bold" panose="020B0806030504020204"/>
              <a:cs typeface="Open Sans Bold" panose="020B0806030504020204"/>
              <a:sym typeface="Open Sans Bold" panose="020B0806030504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88985" y="6678279"/>
            <a:ext cx="5160042" cy="5160042"/>
          </a:xfrm>
          <a:custGeom>
            <a:avLst/>
            <a:gdLst/>
            <a:ahLst/>
            <a:cxnLst/>
            <a:rect l="l" t="t" r="r" b="b"/>
            <a:pathLst>
              <a:path w="5160042" h="5160042">
                <a:moveTo>
                  <a:pt x="0" y="0"/>
                </a:moveTo>
                <a:lnTo>
                  <a:pt x="5160042" y="0"/>
                </a:lnTo>
                <a:lnTo>
                  <a:pt x="5160042" y="5160042"/>
                </a:lnTo>
                <a:lnTo>
                  <a:pt x="0" y="516004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-1745719" y="8725517"/>
            <a:ext cx="3491438" cy="3122967"/>
            <a:chOff x="0" y="0"/>
            <a:chExt cx="9087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08700" cy="812800"/>
            </a:xfrm>
            <a:custGeom>
              <a:avLst/>
              <a:gdLst/>
              <a:ahLst/>
              <a:cxnLst/>
              <a:rect l="l" t="t" r="r" b="b"/>
              <a:pathLst>
                <a:path w="908700" h="8128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15360148" y="-2923420"/>
            <a:ext cx="4903912" cy="490391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14725500" y="-1059465"/>
            <a:ext cx="2088165" cy="208816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-16154062" y="1638369"/>
            <a:ext cx="15965602" cy="967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 algn="l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Demanda irregular</a:t>
            </a:r>
            <a:r>
              <a:rPr lang="en-US" sz="2800" b="1">
                <a:solidFill>
                  <a:srgbClr val="0000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: A demanda por serviços em oficinas pode variar, e quando há períodos de baixa procura, os boxes ficam ociosos</a:t>
            </a:r>
            <a:r>
              <a:rPr lang="en-US" sz="2800" b="1">
                <a:solidFill>
                  <a:srgbClr val="0000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.</a:t>
            </a:r>
            <a:endParaRPr lang="en-US" sz="2800" b="1">
              <a:solidFill>
                <a:srgbClr val="000000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grpSp>
        <p:nvGrpSpPr>
          <p:cNvPr id="13" name="Group 13"/>
          <p:cNvGrpSpPr/>
          <p:nvPr/>
        </p:nvGrpSpPr>
        <p:grpSpPr>
          <a:xfrm rot="0">
            <a:off x="17520496" y="520484"/>
            <a:ext cx="2088165" cy="2088165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-1498755" y="7544874"/>
            <a:ext cx="2088165" cy="208816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545451" y="714894"/>
            <a:ext cx="14224131" cy="57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80"/>
              </a:lnSpc>
            </a:pPr>
            <a:r>
              <a:rPr lang="en-US" sz="3415" b="1">
                <a:solidFill>
                  <a:srgbClr val="104F55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PRINCIPAIS CAUSAS DA OCIOSIDADE</a:t>
            </a:r>
            <a:endParaRPr lang="en-US" sz="3415" b="1">
              <a:solidFill>
                <a:srgbClr val="104F55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7260355" y="9147263"/>
            <a:ext cx="551750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5</a:t>
            </a:r>
            <a:endParaRPr lang="en-US" sz="6300" b="1">
              <a:solidFill>
                <a:srgbClr val="0097B2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-16154062" y="5288915"/>
            <a:ext cx="15965602" cy="967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 algn="l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Problemas logísticos</a:t>
            </a:r>
            <a:r>
              <a:rPr lang="en-US" sz="2800" b="1">
                <a:solidFill>
                  <a:srgbClr val="0000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: Atrasos no recebimento de peças ou ferramentas podem impedir o início de um serviço, resultando em boxes parados.</a:t>
            </a:r>
            <a:endParaRPr lang="en-US" sz="2800" b="1">
              <a:solidFill>
                <a:srgbClr val="000000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-16154062" y="6846570"/>
            <a:ext cx="15965602" cy="1462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 algn="l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0097B2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Falhas na gestão de agendamentos</a:t>
            </a:r>
            <a:r>
              <a:rPr lang="en-US" sz="2800" b="1">
                <a:solidFill>
                  <a:srgbClr val="000000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: Se os serviços não são agendados de forma eficiente ou em quantidades insuficientes, pode ocorrer um intervalo em que nenhum veículo esteja disponível para ser atendido.</a:t>
            </a:r>
            <a:endParaRPr lang="en-US" sz="2800" b="1">
              <a:solidFill>
                <a:srgbClr val="000000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-16154062" y="3235960"/>
            <a:ext cx="15965602" cy="1462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 algn="l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0097B2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Capacidade subutilizada:</a:t>
            </a:r>
            <a:r>
              <a:rPr lang="en-US" sz="2800" b="1">
                <a:solidFill>
                  <a:srgbClr val="000000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 Algumas oficinas possuem mais boxes do que conseguem operar adequadamente devido a uma falta de mão de obra ou infraestrutura.</a:t>
            </a:r>
            <a:endParaRPr lang="en-US" sz="2800" b="1">
              <a:solidFill>
                <a:srgbClr val="000000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88985" y="6678279"/>
            <a:ext cx="5160042" cy="5160042"/>
          </a:xfrm>
          <a:custGeom>
            <a:avLst/>
            <a:gdLst/>
            <a:ahLst/>
            <a:cxnLst/>
            <a:rect l="l" t="t" r="r" b="b"/>
            <a:pathLst>
              <a:path w="5160042" h="5160042">
                <a:moveTo>
                  <a:pt x="0" y="0"/>
                </a:moveTo>
                <a:lnTo>
                  <a:pt x="5160042" y="0"/>
                </a:lnTo>
                <a:lnTo>
                  <a:pt x="5160042" y="5160042"/>
                </a:lnTo>
                <a:lnTo>
                  <a:pt x="0" y="516004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-1745719" y="8725517"/>
            <a:ext cx="3491438" cy="3122967"/>
            <a:chOff x="0" y="0"/>
            <a:chExt cx="9087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08700" cy="812800"/>
            </a:xfrm>
            <a:custGeom>
              <a:avLst/>
              <a:gdLst/>
              <a:ahLst/>
              <a:cxnLst/>
              <a:rect l="l" t="t" r="r" b="b"/>
              <a:pathLst>
                <a:path w="908700" h="8128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15360148" y="-2923420"/>
            <a:ext cx="4903912" cy="490391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14725500" y="-1059465"/>
            <a:ext cx="2088165" cy="208816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554183" y="1714569"/>
            <a:ext cx="15965602" cy="967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 algn="l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Demanda irregular</a:t>
            </a:r>
            <a:r>
              <a:rPr lang="en-US" sz="2800" b="1">
                <a:solidFill>
                  <a:srgbClr val="0000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: A demanda por serviços em oficinas pode variar, e quando há períodos de baixa procura, os boxes ficam ociosos</a:t>
            </a:r>
            <a:r>
              <a:rPr lang="en-US" sz="2800" b="1">
                <a:solidFill>
                  <a:srgbClr val="0000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.</a:t>
            </a:r>
            <a:endParaRPr lang="en-US" sz="2800" b="1">
              <a:solidFill>
                <a:srgbClr val="000000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grpSp>
        <p:nvGrpSpPr>
          <p:cNvPr id="13" name="Group 13"/>
          <p:cNvGrpSpPr/>
          <p:nvPr/>
        </p:nvGrpSpPr>
        <p:grpSpPr>
          <a:xfrm rot="0">
            <a:off x="17520496" y="520484"/>
            <a:ext cx="2088165" cy="2088165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-1498755" y="7544874"/>
            <a:ext cx="2088165" cy="208816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545451" y="714894"/>
            <a:ext cx="14224131" cy="57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80"/>
              </a:lnSpc>
            </a:pPr>
            <a:r>
              <a:rPr lang="en-US" sz="3415" b="1">
                <a:solidFill>
                  <a:srgbClr val="104F55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PRINCIPAIS CAUSAS DA OCIOSIDADE</a:t>
            </a:r>
            <a:endParaRPr lang="en-US" sz="3415" b="1">
              <a:solidFill>
                <a:srgbClr val="104F55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7260355" y="9147263"/>
            <a:ext cx="551750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5</a:t>
            </a:r>
            <a:endParaRPr lang="en-US" sz="6300" b="1">
              <a:solidFill>
                <a:srgbClr val="0097B2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-16154062" y="5288915"/>
            <a:ext cx="15965602" cy="967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 algn="l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Problemas logísticos</a:t>
            </a:r>
            <a:r>
              <a:rPr lang="en-US" sz="2800" b="1">
                <a:solidFill>
                  <a:srgbClr val="0000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: Atrasos no recebimento de peças ou ferramentas podem impedir o início de um serviço, resultando em boxes parados.</a:t>
            </a:r>
            <a:endParaRPr lang="en-US" sz="2800" b="1">
              <a:solidFill>
                <a:srgbClr val="000000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-16154062" y="6846570"/>
            <a:ext cx="15965602" cy="1462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 algn="l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0097B2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Falhas na gestão de agendamentos</a:t>
            </a:r>
            <a:r>
              <a:rPr lang="en-US" sz="2800" b="1">
                <a:solidFill>
                  <a:srgbClr val="000000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: Se os serviços não são agendados de forma eficiente ou em quantidades insuficientes, pode ocorrer um intervalo em que nenhum veículo esteja disponível para ser atendido.</a:t>
            </a:r>
            <a:endParaRPr lang="en-US" sz="2800" b="1">
              <a:solidFill>
                <a:srgbClr val="000000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-16154062" y="3235960"/>
            <a:ext cx="15965602" cy="1462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 algn="l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0097B2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Capacidade subutilizada:</a:t>
            </a:r>
            <a:r>
              <a:rPr lang="en-US" sz="2800" b="1">
                <a:solidFill>
                  <a:srgbClr val="000000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 Algumas oficinas possuem mais boxes do que conseguem operar adequadamente devido a uma falta de mão de obra ou infraestrutura.</a:t>
            </a:r>
            <a:endParaRPr lang="en-US" sz="2800" b="1">
              <a:solidFill>
                <a:srgbClr val="000000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88985" y="6678279"/>
            <a:ext cx="5160042" cy="5160042"/>
          </a:xfrm>
          <a:custGeom>
            <a:avLst/>
            <a:gdLst/>
            <a:ahLst/>
            <a:cxnLst/>
            <a:rect l="l" t="t" r="r" b="b"/>
            <a:pathLst>
              <a:path w="5160042" h="5160042">
                <a:moveTo>
                  <a:pt x="0" y="0"/>
                </a:moveTo>
                <a:lnTo>
                  <a:pt x="5160042" y="0"/>
                </a:lnTo>
                <a:lnTo>
                  <a:pt x="5160042" y="5160042"/>
                </a:lnTo>
                <a:lnTo>
                  <a:pt x="0" y="516004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2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-1745719" y="8725517"/>
            <a:ext cx="3491438" cy="3122967"/>
            <a:chOff x="0" y="0"/>
            <a:chExt cx="9087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08700" cy="812800"/>
            </a:xfrm>
            <a:custGeom>
              <a:avLst/>
              <a:gdLst/>
              <a:ahLst/>
              <a:cxnLst/>
              <a:rect l="l" t="t" r="r" b="b"/>
              <a:pathLst>
                <a:path w="908700" h="8128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15360148" y="-2923420"/>
            <a:ext cx="4903912" cy="490391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4F5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14725500" y="-1059465"/>
            <a:ext cx="2088165" cy="208816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C5A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554183" y="1714569"/>
            <a:ext cx="15965602" cy="967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 algn="l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Demanda irregular</a:t>
            </a:r>
            <a:r>
              <a:rPr lang="en-US" sz="2800" b="1">
                <a:solidFill>
                  <a:srgbClr val="0000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: A demanda por serviços em oficinas pode variar, e quando há períodos de baixa procura, os boxes ficam ociosos</a:t>
            </a:r>
            <a:r>
              <a:rPr lang="en-US" sz="2800" b="1">
                <a:solidFill>
                  <a:srgbClr val="0000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.</a:t>
            </a:r>
            <a:endParaRPr lang="en-US" sz="2800" b="1">
              <a:solidFill>
                <a:srgbClr val="000000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grpSp>
        <p:nvGrpSpPr>
          <p:cNvPr id="13" name="Group 13"/>
          <p:cNvGrpSpPr/>
          <p:nvPr/>
        </p:nvGrpSpPr>
        <p:grpSpPr>
          <a:xfrm rot="0">
            <a:off x="17520496" y="520484"/>
            <a:ext cx="2088165" cy="2088165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-1498755" y="7544874"/>
            <a:ext cx="2088165" cy="208816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545451" y="714894"/>
            <a:ext cx="14224131" cy="570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80"/>
              </a:lnSpc>
            </a:pPr>
            <a:r>
              <a:rPr lang="en-US" sz="3415" b="1">
                <a:solidFill>
                  <a:srgbClr val="104F55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PRINCIPAIS CAUSAS DA OCIOSIDADE</a:t>
            </a:r>
            <a:endParaRPr lang="en-US" sz="3415" b="1">
              <a:solidFill>
                <a:srgbClr val="104F55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7260355" y="9147263"/>
            <a:ext cx="551750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5</a:t>
            </a:r>
            <a:endParaRPr lang="en-US" sz="6300" b="1">
              <a:solidFill>
                <a:srgbClr val="0097B2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-16154062" y="5288915"/>
            <a:ext cx="15965602" cy="967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 algn="l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0097B2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Problemas logísticos</a:t>
            </a:r>
            <a:r>
              <a:rPr lang="en-US" sz="2800" b="1">
                <a:solidFill>
                  <a:srgbClr val="0000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: Atrasos no recebimento de peças ou ferramentas podem impedir o início de um serviço, resultando em boxes parados.</a:t>
            </a:r>
            <a:endParaRPr lang="en-US" sz="2800" b="1">
              <a:solidFill>
                <a:srgbClr val="000000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-16154062" y="6846570"/>
            <a:ext cx="15965602" cy="1462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 algn="l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0097B2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Falhas na gestão de agendamentos</a:t>
            </a:r>
            <a:r>
              <a:rPr lang="en-US" sz="2800" b="1">
                <a:solidFill>
                  <a:srgbClr val="000000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: Se os serviços não são agendados de forma eficiente ou em quantidades insuficientes, pode ocorrer um intervalo em que nenhum veículo esteja disponível para ser atendido.</a:t>
            </a:r>
            <a:endParaRPr lang="en-US" sz="2800" b="1">
              <a:solidFill>
                <a:srgbClr val="000000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554183" y="3238500"/>
            <a:ext cx="15965602" cy="1462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 algn="l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0097B2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Capacidade subutilizada:</a:t>
            </a:r>
            <a:r>
              <a:rPr lang="en-US" sz="2800" b="1">
                <a:solidFill>
                  <a:srgbClr val="000000"/>
                </a:solidFill>
                <a:latin typeface="Montserrat Ultra-Bold" panose="00000900000000000000"/>
                <a:ea typeface="Montserrat Ultra-Bold" panose="00000900000000000000"/>
                <a:cs typeface="Montserrat Ultra-Bold" panose="00000900000000000000"/>
                <a:sym typeface="Montserrat Ultra-Bold" panose="00000900000000000000"/>
              </a:rPr>
              <a:t> Algumas oficinas possuem mais boxes do que conseguem operar adequadamente devido a uma falta de mão de obra ou infraestrutura.</a:t>
            </a:r>
            <a:endParaRPr lang="en-US" sz="2800" b="1">
              <a:solidFill>
                <a:srgbClr val="000000"/>
              </a:solidFill>
              <a:latin typeface="Montserrat Ultra-Bold" panose="00000900000000000000"/>
              <a:ea typeface="Montserrat Ultra-Bold" panose="00000900000000000000"/>
              <a:cs typeface="Montserrat Ultra-Bold" panose="00000900000000000000"/>
              <a:sym typeface="Montserrat Ultra-Bold" panose="000009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42200" y="787113"/>
            <a:ext cx="7922300" cy="1470672"/>
          </a:xfrm>
        </p:spPr>
        <p:txBody>
          <a:bodyPr wrap="square" lIns="0" tIns="0" rIns="0" bIns="0" anchor="b">
            <a:normAutofit/>
          </a:bodyPr>
          <a:lstStyle/>
          <a:p>
            <a:pPr algn="l"/>
            <a:r>
              <a:rPr lang="en-US" spc="0" dirty="0">
                <a:sym typeface="+mn-ea"/>
              </a:rPr>
              <a:t>Diagrama de Solução</a:t>
            </a:r>
            <a:endParaRPr lang="en-US" spc="0" dirty="0">
              <a:sym typeface="+mn-ea"/>
            </a:endParaRPr>
          </a:p>
        </p:txBody>
      </p:sp>
      <p:sp>
        <p:nvSpPr>
          <p:cNvPr id="11" name="椭圆 10"/>
          <p:cNvSpPr/>
          <p:nvPr>
            <p:custDataLst>
              <p:tags r:id="rId2"/>
            </p:custDataLst>
          </p:nvPr>
        </p:nvSpPr>
        <p:spPr>
          <a:xfrm>
            <a:off x="12662549" y="795309"/>
            <a:ext cx="2806838" cy="2806838"/>
          </a:xfrm>
          <a:prstGeom prst="ellips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任意多边形: 形状 2"/>
          <p:cNvSpPr/>
          <p:nvPr>
            <p:custDataLst>
              <p:tags r:id="rId3"/>
            </p:custDataLst>
          </p:nvPr>
        </p:nvSpPr>
        <p:spPr>
          <a:xfrm>
            <a:off x="15343190" y="-5832"/>
            <a:ext cx="2745012" cy="1326611"/>
          </a:xfrm>
          <a:custGeom>
            <a:avLst/>
            <a:gdLst>
              <a:gd name="connsiteX0" fmla="*/ 0 w 1830008"/>
              <a:gd name="connsiteY0" fmla="*/ 0 h 884407"/>
              <a:gd name="connsiteX1" fmla="*/ 1830008 w 1830008"/>
              <a:gd name="connsiteY1" fmla="*/ 0 h 884407"/>
              <a:gd name="connsiteX2" fmla="*/ 1826903 w 1830008"/>
              <a:gd name="connsiteY2" fmla="*/ 61496 h 884407"/>
              <a:gd name="connsiteX3" fmla="*/ 915004 w 1830008"/>
              <a:gd name="connsiteY3" fmla="*/ 884407 h 884407"/>
              <a:gd name="connsiteX4" fmla="*/ 3105 w 1830008"/>
              <a:gd name="connsiteY4" fmla="*/ 61496 h 884407"/>
              <a:gd name="connsiteX5" fmla="*/ 0 w 1830008"/>
              <a:gd name="connsiteY5" fmla="*/ 0 h 884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0008" h="884407">
                <a:moveTo>
                  <a:pt x="0" y="0"/>
                </a:moveTo>
                <a:lnTo>
                  <a:pt x="1830008" y="0"/>
                </a:lnTo>
                <a:lnTo>
                  <a:pt x="1826903" y="61496"/>
                </a:lnTo>
                <a:cubicBezTo>
                  <a:pt x="1779962" y="523713"/>
                  <a:pt x="1389605" y="884407"/>
                  <a:pt x="915004" y="884407"/>
                </a:cubicBezTo>
                <a:cubicBezTo>
                  <a:pt x="440403" y="884407"/>
                  <a:pt x="50046" y="523713"/>
                  <a:pt x="3105" y="6149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40000"/>
              <a:lumOff val="6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70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任意多边形: 形状 14"/>
          <p:cNvSpPr/>
          <p:nvPr>
            <p:custDataLst>
              <p:tags r:id="rId4"/>
            </p:custDataLst>
          </p:nvPr>
        </p:nvSpPr>
        <p:spPr>
          <a:xfrm>
            <a:off x="8279130" y="7647623"/>
            <a:ext cx="4964430" cy="2639378"/>
          </a:xfrm>
          <a:custGeom>
            <a:avLst/>
            <a:gdLst>
              <a:gd name="connsiteX0" fmla="*/ 1772998 w 3545996"/>
              <a:gd name="connsiteY0" fmla="*/ 0 h 1920395"/>
              <a:gd name="connsiteX1" fmla="*/ 3545996 w 3545996"/>
              <a:gd name="connsiteY1" fmla="*/ 1772998 h 1920395"/>
              <a:gd name="connsiteX2" fmla="*/ 3538553 w 3545996"/>
              <a:gd name="connsiteY2" fmla="*/ 1920395 h 1920395"/>
              <a:gd name="connsiteX3" fmla="*/ 7443 w 3545996"/>
              <a:gd name="connsiteY3" fmla="*/ 1920395 h 1920395"/>
              <a:gd name="connsiteX4" fmla="*/ 0 w 3545996"/>
              <a:gd name="connsiteY4" fmla="*/ 1772998 h 1920395"/>
              <a:gd name="connsiteX5" fmla="*/ 1772998 w 3545996"/>
              <a:gd name="connsiteY5" fmla="*/ 0 h 192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45996" h="1920395">
                <a:moveTo>
                  <a:pt x="1772998" y="0"/>
                </a:moveTo>
                <a:cubicBezTo>
                  <a:pt x="2752198" y="0"/>
                  <a:pt x="3545996" y="793798"/>
                  <a:pt x="3545996" y="1772998"/>
                </a:cubicBezTo>
                <a:lnTo>
                  <a:pt x="3538553" y="1920395"/>
                </a:lnTo>
                <a:lnTo>
                  <a:pt x="7443" y="1920395"/>
                </a:lnTo>
                <a:lnTo>
                  <a:pt x="0" y="1772998"/>
                </a:lnTo>
                <a:cubicBezTo>
                  <a:pt x="0" y="793798"/>
                  <a:pt x="793798" y="0"/>
                  <a:pt x="1772998" y="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70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>
            <p:custDataLst>
              <p:tags r:id="rId5"/>
            </p:custDataLst>
          </p:nvPr>
        </p:nvSpPr>
        <p:spPr>
          <a:xfrm>
            <a:off x="93813" y="2"/>
            <a:ext cx="1754811" cy="1168379"/>
          </a:xfrm>
          <a:custGeom>
            <a:avLst/>
            <a:gdLst>
              <a:gd name="connsiteX0" fmla="*/ 35505 w 1169874"/>
              <a:gd name="connsiteY0" fmla="*/ 0 h 778919"/>
              <a:gd name="connsiteX1" fmla="*/ 1134369 w 1169874"/>
              <a:gd name="connsiteY1" fmla="*/ 0 h 778919"/>
              <a:gd name="connsiteX2" fmla="*/ 1157990 w 1169874"/>
              <a:gd name="connsiteY2" fmla="*/ 76097 h 778919"/>
              <a:gd name="connsiteX3" fmla="*/ 1169874 w 1169874"/>
              <a:gd name="connsiteY3" fmla="*/ 193982 h 778919"/>
              <a:gd name="connsiteX4" fmla="*/ 584937 w 1169874"/>
              <a:gd name="connsiteY4" fmla="*/ 778919 h 778919"/>
              <a:gd name="connsiteX5" fmla="*/ 0 w 1169874"/>
              <a:gd name="connsiteY5" fmla="*/ 193982 h 778919"/>
              <a:gd name="connsiteX6" fmla="*/ 11884 w 1169874"/>
              <a:gd name="connsiteY6" fmla="*/ 76097 h 778919"/>
              <a:gd name="connsiteX7" fmla="*/ 35505 w 1169874"/>
              <a:gd name="connsiteY7" fmla="*/ 0 h 778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874" h="778919">
                <a:moveTo>
                  <a:pt x="35505" y="0"/>
                </a:moveTo>
                <a:lnTo>
                  <a:pt x="1134369" y="0"/>
                </a:lnTo>
                <a:lnTo>
                  <a:pt x="1157990" y="76097"/>
                </a:lnTo>
                <a:cubicBezTo>
                  <a:pt x="1165782" y="114175"/>
                  <a:pt x="1169874" y="153601"/>
                  <a:pt x="1169874" y="193982"/>
                </a:cubicBezTo>
                <a:cubicBezTo>
                  <a:pt x="1169874" y="517034"/>
                  <a:pt x="907989" y="778919"/>
                  <a:pt x="584937" y="778919"/>
                </a:cubicBezTo>
                <a:cubicBezTo>
                  <a:pt x="261885" y="778919"/>
                  <a:pt x="0" y="517034"/>
                  <a:pt x="0" y="193982"/>
                </a:cubicBezTo>
                <a:cubicBezTo>
                  <a:pt x="0" y="153601"/>
                  <a:pt x="4092" y="114175"/>
                  <a:pt x="11884" y="76097"/>
                </a:cubicBezTo>
                <a:lnTo>
                  <a:pt x="35505" y="0"/>
                </a:lnTo>
                <a:close/>
              </a:path>
            </a:pathLst>
          </a:custGeom>
          <a:solidFill>
            <a:schemeClr val="tx1">
              <a:lumMod val="40000"/>
              <a:lumOff val="6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70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t="157" b="157"/>
          <a:stretch>
            <a:fillRect/>
          </a:stretch>
        </p:blipFill>
        <p:spPr>
          <a:xfrm>
            <a:off x="9322715" y="770370"/>
            <a:ext cx="8116332" cy="8090907"/>
          </a:xfrm>
          <a:custGeom>
            <a:avLst/>
            <a:gdLst>
              <a:gd name="connsiteX0" fmla="*/ 989815 w 5410888"/>
              <a:gd name="connsiteY0" fmla="*/ 0 h 5393938"/>
              <a:gd name="connsiteX1" fmla="*/ 1974519 w 5410888"/>
              <a:gd name="connsiteY1" fmla="*/ 888612 h 5393938"/>
              <a:gd name="connsiteX2" fmla="*/ 1979442 w 5410888"/>
              <a:gd name="connsiteY2" fmla="*/ 986104 h 5393938"/>
              <a:gd name="connsiteX3" fmla="*/ 1980571 w 5410888"/>
              <a:gd name="connsiteY3" fmla="*/ 985995 h 5393938"/>
              <a:gd name="connsiteX4" fmla="*/ 1985485 w 5410888"/>
              <a:gd name="connsiteY4" fmla="*/ 1083303 h 5393938"/>
              <a:gd name="connsiteX5" fmla="*/ 3113630 w 5410888"/>
              <a:gd name="connsiteY5" fmla="*/ 2101358 h 5393938"/>
              <a:gd name="connsiteX6" fmla="*/ 3229575 w 5410888"/>
              <a:gd name="connsiteY6" fmla="*/ 2095503 h 5393938"/>
              <a:gd name="connsiteX7" fmla="*/ 3269085 w 5410888"/>
              <a:gd name="connsiteY7" fmla="*/ 2089473 h 5393938"/>
              <a:gd name="connsiteX8" fmla="*/ 3272119 w 5410888"/>
              <a:gd name="connsiteY8" fmla="*/ 2092831 h 5393938"/>
              <a:gd name="connsiteX9" fmla="*/ 3389084 w 5410888"/>
              <a:gd name="connsiteY9" fmla="*/ 2062756 h 5393938"/>
              <a:gd name="connsiteX10" fmla="*/ 3728204 w 5410888"/>
              <a:gd name="connsiteY10" fmla="*/ 2028570 h 5393938"/>
              <a:gd name="connsiteX11" fmla="*/ 5410888 w 5410888"/>
              <a:gd name="connsiteY11" fmla="*/ 3711254 h 5393938"/>
              <a:gd name="connsiteX12" fmla="*/ 3728204 w 5410888"/>
              <a:gd name="connsiteY12" fmla="*/ 5393938 h 5393938"/>
              <a:gd name="connsiteX13" fmla="*/ 2045520 w 5410888"/>
              <a:gd name="connsiteY13" fmla="*/ 3711254 h 5393938"/>
              <a:gd name="connsiteX14" fmla="*/ 2079706 w 5410888"/>
              <a:gd name="connsiteY14" fmla="*/ 3372135 h 5393938"/>
              <a:gd name="connsiteX15" fmla="*/ 2088475 w 5410888"/>
              <a:gd name="connsiteY15" fmla="*/ 3338034 h 5393938"/>
              <a:gd name="connsiteX16" fmla="*/ 2100768 w 5410888"/>
              <a:gd name="connsiteY16" fmla="*/ 3175552 h 5393938"/>
              <a:gd name="connsiteX17" fmla="*/ 1022845 w 5410888"/>
              <a:gd name="connsiteY17" fmla="*/ 1981065 h 5393938"/>
              <a:gd name="connsiteX18" fmla="*/ 992119 w 5410888"/>
              <a:gd name="connsiteY18" fmla="*/ 1979514 h 5393938"/>
              <a:gd name="connsiteX19" fmla="*/ 989815 w 5410888"/>
              <a:gd name="connsiteY19" fmla="*/ 1979630 h 5393938"/>
              <a:gd name="connsiteX20" fmla="*/ 0 w 5410888"/>
              <a:gd name="connsiteY20" fmla="*/ 989815 h 5393938"/>
              <a:gd name="connsiteX21" fmla="*/ 989815 w 5410888"/>
              <a:gd name="connsiteY21" fmla="*/ 0 h 539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410888" h="5393938">
                <a:moveTo>
                  <a:pt x="989815" y="0"/>
                </a:moveTo>
                <a:cubicBezTo>
                  <a:pt x="1502309" y="0"/>
                  <a:pt x="1923831" y="389492"/>
                  <a:pt x="1974519" y="888612"/>
                </a:cubicBezTo>
                <a:lnTo>
                  <a:pt x="1979442" y="986104"/>
                </a:lnTo>
                <a:lnTo>
                  <a:pt x="1980571" y="985995"/>
                </a:lnTo>
                <a:lnTo>
                  <a:pt x="1985485" y="1083303"/>
                </a:lnTo>
                <a:cubicBezTo>
                  <a:pt x="2043557" y="1655129"/>
                  <a:pt x="2526482" y="2101358"/>
                  <a:pt x="3113630" y="2101358"/>
                </a:cubicBezTo>
                <a:cubicBezTo>
                  <a:pt x="3152773" y="2101358"/>
                  <a:pt x="3191453" y="2099375"/>
                  <a:pt x="3229575" y="2095503"/>
                </a:cubicBezTo>
                <a:lnTo>
                  <a:pt x="3269085" y="2089473"/>
                </a:lnTo>
                <a:lnTo>
                  <a:pt x="3272119" y="2092831"/>
                </a:lnTo>
                <a:lnTo>
                  <a:pt x="3389084" y="2062756"/>
                </a:lnTo>
                <a:cubicBezTo>
                  <a:pt x="3498623" y="2040341"/>
                  <a:pt x="3612039" y="2028570"/>
                  <a:pt x="3728204" y="2028570"/>
                </a:cubicBezTo>
                <a:cubicBezTo>
                  <a:pt x="4657525" y="2028570"/>
                  <a:pt x="5410888" y="2781933"/>
                  <a:pt x="5410888" y="3711254"/>
                </a:cubicBezTo>
                <a:cubicBezTo>
                  <a:pt x="5410888" y="4640575"/>
                  <a:pt x="4657525" y="5393938"/>
                  <a:pt x="3728204" y="5393938"/>
                </a:cubicBezTo>
                <a:cubicBezTo>
                  <a:pt x="2798883" y="5393938"/>
                  <a:pt x="2045520" y="4640575"/>
                  <a:pt x="2045520" y="3711254"/>
                </a:cubicBezTo>
                <a:cubicBezTo>
                  <a:pt x="2045520" y="3595089"/>
                  <a:pt x="2057292" y="3481673"/>
                  <a:pt x="2079706" y="3372135"/>
                </a:cubicBezTo>
                <a:lnTo>
                  <a:pt x="2088475" y="3338034"/>
                </a:lnTo>
                <a:lnTo>
                  <a:pt x="2100768" y="3175552"/>
                </a:lnTo>
                <a:cubicBezTo>
                  <a:pt x="2100768" y="2553876"/>
                  <a:pt x="1628299" y="2042552"/>
                  <a:pt x="1022845" y="1981065"/>
                </a:cubicBezTo>
                <a:lnTo>
                  <a:pt x="992119" y="1979514"/>
                </a:lnTo>
                <a:lnTo>
                  <a:pt x="989815" y="1979630"/>
                </a:lnTo>
                <a:cubicBezTo>
                  <a:pt x="443155" y="1979630"/>
                  <a:pt x="0" y="1536475"/>
                  <a:pt x="0" y="989815"/>
                </a:cubicBezTo>
                <a:cubicBezTo>
                  <a:pt x="0" y="443155"/>
                  <a:pt x="443155" y="0"/>
                  <a:pt x="989815" y="0"/>
                </a:cubicBezTo>
                <a:close/>
              </a:path>
            </a:pathLst>
          </a:custGeom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1037790" y="5917971"/>
            <a:ext cx="7892097" cy="2858255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NOME TÉCNICO:    TCRT5000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1037790" y="2853960"/>
            <a:ext cx="7892097" cy="2858255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TIPO DE SENSOR:    BLOQUEIO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332_1*d*2"/>
  <p:tag name="KSO_WM_TEMPLATE_CATEGORY" val="custom"/>
  <p:tag name="KSO_WM_TEMPLATE_INDEX" val="20238332"/>
  <p:tag name="KSO_WM_UNIT_LAYERLEVEL" val="1"/>
  <p:tag name="KSO_WM_TAG_VERSION" val="3.0"/>
  <p:tag name="KSO_WM_BEAUTIFY_FLAG" val="#wm#"/>
  <p:tag name="KSO_WM_UNIT_TYPE" val="d"/>
  <p:tag name="KSO_WM_UNIT_INDEX" val="2"/>
  <p:tag name="KSO_WM_DIAGRAM_GROUP_CODE" val="l1-1"/>
  <p:tag name="KSO_WM_UNIT_VALUE" val="1497*1502"/>
  <p:tag name="KSO_WM_UNIT_LINE_FORE_SCHEMECOLOR_INDEX" val="13"/>
  <p:tag name="KSO_WM_UNIT_LINE_FILL_TYPE" val="2"/>
  <p:tag name="KSO_WM_UNIT_USESOURCEFORMAT_APPLY" val="1"/>
</p:tagLst>
</file>

<file path=ppt/tags/tag11.xml><?xml version="1.0" encoding="utf-8"?>
<p:tagLst xmlns:p="http://schemas.openxmlformats.org/presentationml/2006/main">
  <p:tag name="KSO_WM_DIAGRAM_MAX_ITEMCNT" val="4"/>
  <p:tag name="KSO_WM_DIAGRAM_MIN_ITEMCNT" val="2"/>
  <p:tag name="KSO_WM_DIAGRAM_VIRTUALLY_FRAME" val="{&quot;height&quot;:329.822509765625,&quot;width&quot;:414.304168701171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7951_1*l_h_f*1_2_1"/>
  <p:tag name="KSO_WM_TEMPLATE_CATEGORY" val="diagram"/>
  <p:tag name="KSO_WM_TEMPLATE_INDEX" val="20237951"/>
  <p:tag name="KSO_WM_UNIT_LAYERLEVEL" val="1_1_1"/>
  <p:tag name="KSO_WM_TAG_VERSION" val="3.0"/>
  <p:tag name="KSO_WM_BEAUTIFY_FLAG" val="#wm#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DIAGRAM_MAX_ITEMCNT" val="4"/>
  <p:tag name="KSO_WM_DIAGRAM_MIN_ITEMCNT" val="2"/>
  <p:tag name="KSO_WM_DIAGRAM_VIRTUALLY_FRAME" val="{&quot;height&quot;:329.822509765625,&quot;width&quot;:414.304168701171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51_1*l_h_f*1_1_1"/>
  <p:tag name="KSO_WM_TEMPLATE_CATEGORY" val="diagram"/>
  <p:tag name="KSO_WM_TEMPLATE_INDEX" val="20237951"/>
  <p:tag name="KSO_WM_UNIT_LAYERLEVEL" val="1_1_1"/>
  <p:tag name="KSO_WM_TAG_VERSION" val="3.0"/>
  <p:tag name="KSO_WM_BEAUTIFY_FLAG" val="#wm#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SLIDE_ID" val="custom20238332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8332"/>
  <p:tag name="KSO_WM_SLIDE_TYPE" val="text"/>
  <p:tag name="KSO_WM_SLIDE_SUBTYPE" val="picTxt"/>
  <p:tag name="KSO_WM_SLIDE_SIZE" val="413.858*309.998"/>
  <p:tag name="KSO_WM_SLIDE_POSITION" val="54.7001*150.254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332_1*a*1"/>
  <p:tag name="KSO_WM_TEMPLATE_CATEGORY" val="custom"/>
  <p:tag name="KSO_WM_TEMPLATE_INDEX" val="20238332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DIAGRAM_VERSION" val="3"/>
  <p:tag name="KSO_WM_DIAGRAM_COLOR_TRICK" val="1"/>
  <p:tag name="KSO_WM_DIAGRAM_COLOR_TEXT_CAN_REMOVE" val="n"/>
  <p:tag name="KSO_WM_UNIT_VALUE" val="12"/>
  <p:tag name="KSO_WM_DIAGRAM_GROUP_CODE" val="l1-1"/>
  <p:tag name="KSO_WM_UNIT_PRESET_TEXT" val="Your title here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332_1*i*1"/>
  <p:tag name="KSO_WM_TEMPLATE_CATEGORY" val="custom"/>
  <p:tag name="KSO_WM_TEMPLATE_INDEX" val="20238332"/>
  <p:tag name="KSO_WM_UNIT_LAYERLEVEL" val="1"/>
  <p:tag name="KSO_WM_TAG_VERSION" val="3.0"/>
  <p:tag name="KSO_WM_BEAUTIFY_FLAG" val="#wm#"/>
  <p:tag name="KSO_WM_UNIT_TYPE" val="i"/>
  <p:tag name="KSO_WM_UNIT_INDEX" val="1"/>
  <p:tag name="KSO_WM_DIAGRAM_GROUP_CODE" val="l1-1"/>
  <p:tag name="KSO_WM_UNIT_FILL_FORE_SCHEMECOLOR_INDEX" val="5"/>
  <p:tag name="KSO_WM_UNIT_FILL_TYPE" val="1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332_1*i*2"/>
  <p:tag name="KSO_WM_TEMPLATE_CATEGORY" val="custom"/>
  <p:tag name="KSO_WM_TEMPLATE_INDEX" val="20238332"/>
  <p:tag name="KSO_WM_UNIT_LAYERLEVEL" val="1"/>
  <p:tag name="KSO_WM_TAG_VERSION" val="3.0"/>
  <p:tag name="KSO_WM_BEAUTIFY_FLAG" val="#wm#"/>
  <p:tag name="KSO_WM_UNIT_TYPE" val="i"/>
  <p:tag name="KSO_WM_UNIT_INDEX" val="2"/>
  <p:tag name="KSO_WM_DIAGRAM_GROUP_CODE" val="l1-1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332_1*i*3"/>
  <p:tag name="KSO_WM_TEMPLATE_CATEGORY" val="custom"/>
  <p:tag name="KSO_WM_TEMPLATE_INDEX" val="20238332"/>
  <p:tag name="KSO_WM_UNIT_LAYERLEVEL" val="1"/>
  <p:tag name="KSO_WM_TAG_VERSION" val="3.0"/>
  <p:tag name="KSO_WM_BEAUTIFY_FLAG" val="#wm#"/>
  <p:tag name="KSO_WM_UNIT_TYPE" val="i"/>
  <p:tag name="KSO_WM_UNIT_INDEX" val="3"/>
  <p:tag name="KSO_WM_DIAGRAM_GROUP_CODE" val="l1-1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332_1*i*4"/>
  <p:tag name="KSO_WM_TEMPLATE_CATEGORY" val="custom"/>
  <p:tag name="KSO_WM_TEMPLATE_INDEX" val="20238332"/>
  <p:tag name="KSO_WM_UNIT_LAYERLEVEL" val="1"/>
  <p:tag name="KSO_WM_TAG_VERSION" val="3.0"/>
  <p:tag name="KSO_WM_BEAUTIFY_FLAG" val="#wm#"/>
  <p:tag name="KSO_WM_UNIT_TYPE" val="i"/>
  <p:tag name="KSO_WM_UNIT_INDEX" val="4"/>
  <p:tag name="KSO_WM_DIAGRAM_GROUP_CODE" val="l1-1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5886</Words>
  <Application>WPS Presentation</Application>
  <PresentationFormat>On-screen Show (4:3)</PresentationFormat>
  <Paragraphs>379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6" baseType="lpstr">
      <vt:lpstr>Arial</vt:lpstr>
      <vt:lpstr>SimSun</vt:lpstr>
      <vt:lpstr>Wingdings</vt:lpstr>
      <vt:lpstr>Montserrat Ultra-Bold</vt:lpstr>
      <vt:lpstr>Montserrat Bold</vt:lpstr>
      <vt:lpstr>Arial</vt:lpstr>
      <vt:lpstr>Proxima Nova Bold</vt:lpstr>
      <vt:lpstr>Yu Gothic UI</vt:lpstr>
      <vt:lpstr>Open Sans Bold</vt:lpstr>
      <vt:lpstr>Microsoft YaHei</vt:lpstr>
      <vt:lpstr>Arial Unicode MS</vt:lpstr>
      <vt:lpstr>Calibri</vt:lpstr>
      <vt:lpstr>Lovelo</vt:lpstr>
      <vt:lpstr>Proxima Nova</vt:lpstr>
      <vt:lpstr>Times New Roman</vt:lpstr>
      <vt:lpstr>Verdana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Diagrama de Solução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MECHSPOT</dc:title>
  <dc:creator/>
  <cp:lastModifiedBy>sombr</cp:lastModifiedBy>
  <cp:revision>3</cp:revision>
  <dcterms:created xsi:type="dcterms:W3CDTF">2006-08-16T00:00:00Z</dcterms:created>
  <dcterms:modified xsi:type="dcterms:W3CDTF">2024-10-30T14:20:21Z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DBD679EE8AD3422AA50E2C6EB148C94B_12</vt:lpwstr>
  </property>
  <property fmtid="{D5CDD505-2E9C-101B-9397-08002B2CF9AE}" pid="3" name="KSOProductBuildVer">
    <vt:lpwstr>1046-12.2.0.18607</vt:lpwstr>
  </property>
</Properties>
</file>