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88" r:id="rId4"/>
    <p:sldId id="389" r:id="rId5"/>
    <p:sldId id="262" r:id="rId6"/>
    <p:sldId id="390" r:id="rId7"/>
    <p:sldId id="391" r:id="rId8"/>
    <p:sldId id="392" r:id="rId9"/>
    <p:sldId id="269" r:id="rId10"/>
    <p:sldId id="266" r:id="rId11"/>
    <p:sldId id="393" r:id="rId12"/>
    <p:sldId id="271" r:id="rId13"/>
    <p:sldId id="272" r:id="rId14"/>
  </p:sldIdLst>
  <p:sldSz cx="18288000" cy="10287000"/>
  <p:notesSz cx="6858000" cy="9144000"/>
  <p:embeddedFontLst>
    <p:embeddedFont>
      <p:font typeface="Arial Black" panose="020B0A04020102020204" pitchFamily="34" charset="0"/>
      <p:bold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Segoe UI Black" panose="020B0A02040204020203" pitchFamily="34" charset="0"/>
      <p:bold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F55"/>
    <a:srgbClr val="EEEEEE"/>
    <a:srgbClr val="009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FA397-B44F-44A1-86FA-BFBFDB54B55D}" v="158" dt="2024-12-04T20:15:27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51" d="100"/>
          <a:sy n="51" d="100"/>
        </p:scale>
        <p:origin x="1085" y="43"/>
      </p:cViewPr>
      <p:guideLst>
        <p:guide orient="horz" pos="22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 7802" userId="bb9df5b836737798" providerId="LiveId" clId="{C0DFA397-B44F-44A1-86FA-BFBFDB54B55D}"/>
    <pc:docChg chg="undo custSel addSld delSld modSld sldOrd">
      <pc:chgData name="brito 7802" userId="bb9df5b836737798" providerId="LiveId" clId="{C0DFA397-B44F-44A1-86FA-BFBFDB54B55D}" dt="2024-12-04T20:16:05.026" v="2232" actId="478"/>
      <pc:docMkLst>
        <pc:docMk/>
      </pc:docMkLst>
      <pc:sldChg chg="addSp modSp mod modTransition">
        <pc:chgData name="brito 7802" userId="bb9df5b836737798" providerId="LiveId" clId="{C0DFA397-B44F-44A1-86FA-BFBFDB54B55D}" dt="2024-12-03T20:31:00.521" v="716"/>
        <pc:sldMkLst>
          <pc:docMk/>
          <pc:sldMk cId="0" sldId="257"/>
        </pc:sldMkLst>
        <pc:spChg chg="mod">
          <ac:chgData name="brito 7802" userId="bb9df5b836737798" providerId="LiveId" clId="{C0DFA397-B44F-44A1-86FA-BFBFDB54B55D}" dt="2024-12-03T20:14:00.959" v="465" actId="1076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brito 7802" userId="bb9df5b836737798" providerId="LiveId" clId="{C0DFA397-B44F-44A1-86FA-BFBFDB54B55D}" dt="2024-12-03T20:14:50.752" v="490" actId="1076"/>
          <ac:spMkLst>
            <pc:docMk/>
            <pc:sldMk cId="0" sldId="257"/>
            <ac:spMk id="9" creationId="{C10BA07F-EEB1-46EB-B217-8A00BECD0B0F}"/>
          </ac:spMkLst>
        </pc:spChg>
        <pc:spChg chg="add mod">
          <ac:chgData name="brito 7802" userId="bb9df5b836737798" providerId="LiveId" clId="{C0DFA397-B44F-44A1-86FA-BFBFDB54B55D}" dt="2024-12-03T20:15:01.631" v="492" actId="1076"/>
          <ac:spMkLst>
            <pc:docMk/>
            <pc:sldMk cId="0" sldId="257"/>
            <ac:spMk id="10" creationId="{EB830DFE-AB25-3D17-16A8-9C2C8CDA29B9}"/>
          </ac:spMkLst>
        </pc:spChg>
        <pc:spChg chg="add mod">
          <ac:chgData name="brito 7802" userId="bb9df5b836737798" providerId="LiveId" clId="{C0DFA397-B44F-44A1-86FA-BFBFDB54B55D}" dt="2024-12-03T20:14:43.669" v="488" actId="1076"/>
          <ac:spMkLst>
            <pc:docMk/>
            <pc:sldMk cId="0" sldId="257"/>
            <ac:spMk id="11" creationId="{BD2C51FF-3FE3-1D0C-0F8C-3D42E6644A2D}"/>
          </ac:spMkLst>
        </pc:spChg>
        <pc:spChg chg="add mod">
          <ac:chgData name="brito 7802" userId="bb9df5b836737798" providerId="LiveId" clId="{C0DFA397-B44F-44A1-86FA-BFBFDB54B55D}" dt="2024-12-03T20:14:37.103" v="486" actId="1076"/>
          <ac:spMkLst>
            <pc:docMk/>
            <pc:sldMk cId="0" sldId="257"/>
            <ac:spMk id="20" creationId="{24CEC619-BA4E-F503-0911-307B6625A44C}"/>
          </ac:spMkLst>
        </pc:spChg>
        <pc:spChg chg="add mod">
          <ac:chgData name="brito 7802" userId="bb9df5b836737798" providerId="LiveId" clId="{C0DFA397-B44F-44A1-86FA-BFBFDB54B55D}" dt="2024-12-03T20:15:07.666" v="494" actId="1076"/>
          <ac:spMkLst>
            <pc:docMk/>
            <pc:sldMk cId="0" sldId="257"/>
            <ac:spMk id="21" creationId="{BA1C1A58-63C6-8E12-2618-648B554C6BBA}"/>
          </ac:spMkLst>
        </pc:spChg>
        <pc:spChg chg="mod">
          <ac:chgData name="brito 7802" userId="bb9df5b836737798" providerId="LiveId" clId="{C0DFA397-B44F-44A1-86FA-BFBFDB54B55D}" dt="2024-12-03T20:12:47.276" v="417"/>
          <ac:spMkLst>
            <pc:docMk/>
            <pc:sldMk cId="0" sldId="257"/>
            <ac:spMk id="30" creationId="{00000000-0000-0000-0000-000000000000}"/>
          </ac:spMkLst>
        </pc:spChg>
        <pc:grpChg chg="mod">
          <ac:chgData name="brito 7802" userId="bb9df5b836737798" providerId="LiveId" clId="{C0DFA397-B44F-44A1-86FA-BFBFDB54B55D}" dt="2024-12-03T20:15:04.148" v="493" actId="1076"/>
          <ac:grpSpMkLst>
            <pc:docMk/>
            <pc:sldMk cId="0" sldId="257"/>
            <ac:grpSpMk id="12" creationId="{00000000-0000-0000-0000-000000000000}"/>
          </ac:grpSpMkLst>
        </pc:grpChg>
        <pc:grpChg chg="mod">
          <ac:chgData name="brito 7802" userId="bb9df5b836737798" providerId="LiveId" clId="{C0DFA397-B44F-44A1-86FA-BFBFDB54B55D}" dt="2024-12-03T20:14:57.896" v="491" actId="1076"/>
          <ac:grpSpMkLst>
            <pc:docMk/>
            <pc:sldMk cId="0" sldId="257"/>
            <ac:grpSpMk id="14" creationId="{00000000-0000-0000-0000-000000000000}"/>
          </ac:grpSpMkLst>
        </pc:grpChg>
        <pc:grpChg chg="mod">
          <ac:chgData name="brito 7802" userId="bb9df5b836737798" providerId="LiveId" clId="{C0DFA397-B44F-44A1-86FA-BFBFDB54B55D}" dt="2024-12-03T20:14:46.060" v="489" actId="1076"/>
          <ac:grpSpMkLst>
            <pc:docMk/>
            <pc:sldMk cId="0" sldId="257"/>
            <ac:grpSpMk id="16" creationId="{00000000-0000-0000-0000-000000000000}"/>
          </ac:grpSpMkLst>
        </pc:grpChg>
        <pc:grpChg chg="mod">
          <ac:chgData name="brito 7802" userId="bb9df5b836737798" providerId="LiveId" clId="{C0DFA397-B44F-44A1-86FA-BFBFDB54B55D}" dt="2024-12-03T20:14:39.229" v="487" actId="1076"/>
          <ac:grpSpMkLst>
            <pc:docMk/>
            <pc:sldMk cId="0" sldId="257"/>
            <ac:grpSpMk id="18" creationId="{00000000-0000-0000-0000-000000000000}"/>
          </ac:grpSpMkLst>
        </pc:grpChg>
        <pc:grpChg chg="mod">
          <ac:chgData name="brito 7802" userId="bb9df5b836737798" providerId="LiveId" clId="{C0DFA397-B44F-44A1-86FA-BFBFDB54B55D}" dt="2024-12-03T20:14:33.757" v="485" actId="1076"/>
          <ac:grpSpMkLst>
            <pc:docMk/>
            <pc:sldMk cId="0" sldId="257"/>
            <ac:grpSpMk id="22" creationId="{00000000-0000-0000-0000-000000000000}"/>
          </ac:grpSpMkLst>
        </pc:grpChg>
      </pc:sldChg>
      <pc:sldChg chg="del">
        <pc:chgData name="brito 7802" userId="bb9df5b836737798" providerId="LiveId" clId="{C0DFA397-B44F-44A1-86FA-BFBFDB54B55D}" dt="2024-12-03T20:10:37.250" v="414" actId="47"/>
        <pc:sldMkLst>
          <pc:docMk/>
          <pc:sldMk cId="0" sldId="259"/>
        </pc:sldMkLst>
      </pc:sldChg>
      <pc:sldChg chg="modSp del mod">
        <pc:chgData name="brito 7802" userId="bb9df5b836737798" providerId="LiveId" clId="{C0DFA397-B44F-44A1-86FA-BFBFDB54B55D}" dt="2024-12-03T20:10:36.375" v="413" actId="47"/>
        <pc:sldMkLst>
          <pc:docMk/>
          <pc:sldMk cId="0" sldId="261"/>
        </pc:sldMkLst>
        <pc:spChg chg="mod">
          <ac:chgData name="brito 7802" userId="bb9df5b836737798" providerId="LiveId" clId="{C0DFA397-B44F-44A1-86FA-BFBFDB54B55D}" dt="2024-12-03T19:47:16.852" v="24" actId="20577"/>
          <ac:spMkLst>
            <pc:docMk/>
            <pc:sldMk cId="0" sldId="261"/>
            <ac:spMk id="19" creationId="{00000000-0000-0000-0000-000000000000}"/>
          </ac:spMkLst>
        </pc:spChg>
      </pc:sldChg>
      <pc:sldChg chg="addSp delSp modSp mod">
        <pc:chgData name="brito 7802" userId="bb9df5b836737798" providerId="LiveId" clId="{C0DFA397-B44F-44A1-86FA-BFBFDB54B55D}" dt="2024-12-03T21:11:12.483" v="1615" actId="20577"/>
        <pc:sldMkLst>
          <pc:docMk/>
          <pc:sldMk cId="0" sldId="262"/>
        </pc:sldMkLst>
        <pc:spChg chg="mod">
          <ac:chgData name="brito 7802" userId="bb9df5b836737798" providerId="LiveId" clId="{C0DFA397-B44F-44A1-86FA-BFBFDB54B55D}" dt="2024-12-03T20:32:08.049" v="719" actId="1076"/>
          <ac:spMkLst>
            <pc:docMk/>
            <pc:sldMk cId="0" sldId="262"/>
            <ac:spMk id="12" creationId="{00000000-0000-0000-0000-000000000000}"/>
          </ac:spMkLst>
        </pc:spChg>
        <pc:spChg chg="mod">
          <ac:chgData name="brito 7802" userId="bb9df5b836737798" providerId="LiveId" clId="{C0DFA397-B44F-44A1-86FA-BFBFDB54B55D}" dt="2024-12-03T20:32:12.986" v="721" actId="1076"/>
          <ac:spMkLst>
            <pc:docMk/>
            <pc:sldMk cId="0" sldId="262"/>
            <ac:spMk id="13" creationId="{00000000-0000-0000-0000-000000000000}"/>
          </ac:spMkLst>
        </pc:spChg>
        <pc:spChg chg="mod">
          <ac:chgData name="brito 7802" userId="bb9df5b836737798" providerId="LiveId" clId="{C0DFA397-B44F-44A1-86FA-BFBFDB54B55D}" dt="2024-12-03T20:32:10.750" v="720" actId="1076"/>
          <ac:spMkLst>
            <pc:docMk/>
            <pc:sldMk cId="0" sldId="262"/>
            <ac:spMk id="14" creationId="{00000000-0000-0000-0000-000000000000}"/>
          </ac:spMkLst>
        </pc:spChg>
        <pc:spChg chg="mod">
          <ac:chgData name="brito 7802" userId="bb9df5b836737798" providerId="LiveId" clId="{C0DFA397-B44F-44A1-86FA-BFBFDB54B55D}" dt="2024-12-03T20:31:22.325" v="717" actId="1076"/>
          <ac:spMkLst>
            <pc:docMk/>
            <pc:sldMk cId="0" sldId="262"/>
            <ac:spMk id="15" creationId="{00000000-0000-0000-0000-000000000000}"/>
          </ac:spMkLst>
        </pc:spChg>
        <pc:spChg chg="mod">
          <ac:chgData name="brito 7802" userId="bb9df5b836737798" providerId="LiveId" clId="{C0DFA397-B44F-44A1-86FA-BFBFDB54B55D}" dt="2024-12-03T21:11:12.483" v="1615" actId="20577"/>
          <ac:spMkLst>
            <pc:docMk/>
            <pc:sldMk cId="0" sldId="262"/>
            <ac:spMk id="16" creationId="{00000000-0000-0000-0000-000000000000}"/>
          </ac:spMkLst>
        </pc:spChg>
        <pc:grpChg chg="del">
          <ac:chgData name="brito 7802" userId="bb9df5b836737798" providerId="LiveId" clId="{C0DFA397-B44F-44A1-86FA-BFBFDB54B55D}" dt="2024-12-03T20:18:27.419" v="570" actId="478"/>
          <ac:grpSpMkLst>
            <pc:docMk/>
            <pc:sldMk cId="0" sldId="262"/>
            <ac:grpSpMk id="6" creationId="{00000000-0000-0000-0000-000000000000}"/>
          </ac:grpSpMkLst>
        </pc:grpChg>
        <pc:picChg chg="add mod">
          <ac:chgData name="brito 7802" userId="bb9df5b836737798" providerId="LiveId" clId="{C0DFA397-B44F-44A1-86FA-BFBFDB54B55D}" dt="2024-12-03T20:32:01.996" v="718" actId="1440"/>
          <ac:picMkLst>
            <pc:docMk/>
            <pc:sldMk cId="0" sldId="262"/>
            <ac:picMk id="18" creationId="{72B13C50-0B46-95E6-339E-9018CF656CC2}"/>
          </ac:picMkLst>
        </pc:picChg>
      </pc:sldChg>
      <pc:sldChg chg="del">
        <pc:chgData name="brito 7802" userId="bb9df5b836737798" providerId="LiveId" clId="{C0DFA397-B44F-44A1-86FA-BFBFDB54B55D}" dt="2024-12-03T21:07:43.637" v="1554" actId="47"/>
        <pc:sldMkLst>
          <pc:docMk/>
          <pc:sldMk cId="0" sldId="264"/>
        </pc:sldMkLst>
      </pc:sldChg>
      <pc:sldChg chg="del">
        <pc:chgData name="brito 7802" userId="bb9df5b836737798" providerId="LiveId" clId="{C0DFA397-B44F-44A1-86FA-BFBFDB54B55D}" dt="2024-12-03T21:07:41.775" v="1553" actId="47"/>
        <pc:sldMkLst>
          <pc:docMk/>
          <pc:sldMk cId="0" sldId="265"/>
        </pc:sldMkLst>
      </pc:sldChg>
      <pc:sldChg chg="addSp delSp modSp mod">
        <pc:chgData name="brito 7802" userId="bb9df5b836737798" providerId="LiveId" clId="{C0DFA397-B44F-44A1-86FA-BFBFDB54B55D}" dt="2024-12-04T20:12:01.425" v="2223" actId="1076"/>
        <pc:sldMkLst>
          <pc:docMk/>
          <pc:sldMk cId="0" sldId="266"/>
        </pc:sldMkLst>
        <pc:spChg chg="mod">
          <ac:chgData name="brito 7802" userId="bb9df5b836737798" providerId="LiveId" clId="{C0DFA397-B44F-44A1-86FA-BFBFDB54B55D}" dt="2024-12-04T19:48:31.812" v="2202" actId="1076"/>
          <ac:spMkLst>
            <pc:docMk/>
            <pc:sldMk cId="0" sldId="266"/>
            <ac:spMk id="11" creationId="{00000000-0000-0000-0000-000000000000}"/>
          </ac:spMkLst>
        </pc:spChg>
        <pc:spChg chg="mod">
          <ac:chgData name="brito 7802" userId="bb9df5b836737798" providerId="LiveId" clId="{C0DFA397-B44F-44A1-86FA-BFBFDB54B55D}" dt="2024-12-04T19:48:10.852" v="2196" actId="1076"/>
          <ac:spMkLst>
            <pc:docMk/>
            <pc:sldMk cId="0" sldId="266"/>
            <ac:spMk id="18" creationId="{00000000-0000-0000-0000-000000000000}"/>
          </ac:spMkLst>
        </pc:spChg>
        <pc:spChg chg="mod">
          <ac:chgData name="brito 7802" userId="bb9df5b836737798" providerId="LiveId" clId="{C0DFA397-B44F-44A1-86FA-BFBFDB54B55D}" dt="2024-12-04T19:48:06.830" v="2195" actId="1076"/>
          <ac:spMkLst>
            <pc:docMk/>
            <pc:sldMk cId="0" sldId="266"/>
            <ac:spMk id="19" creationId="{00000000-0000-0000-0000-000000000000}"/>
          </ac:spMkLst>
        </pc:spChg>
        <pc:spChg chg="mod">
          <ac:chgData name="brito 7802" userId="bb9df5b836737798" providerId="LiveId" clId="{C0DFA397-B44F-44A1-86FA-BFBFDB54B55D}" dt="2024-12-03T21:11:52.174" v="1629" actId="1076"/>
          <ac:spMkLst>
            <pc:docMk/>
            <pc:sldMk cId="0" sldId="266"/>
            <ac:spMk id="20" creationId="{00000000-0000-0000-0000-000000000000}"/>
          </ac:spMkLst>
        </pc:spChg>
        <pc:spChg chg="del mod">
          <ac:chgData name="brito 7802" userId="bb9df5b836737798" providerId="LiveId" clId="{C0DFA397-B44F-44A1-86FA-BFBFDB54B55D}" dt="2024-12-03T21:09:25.414" v="1558" actId="478"/>
          <ac:spMkLst>
            <pc:docMk/>
            <pc:sldMk cId="0" sldId="266"/>
            <ac:spMk id="21" creationId="{00000000-0000-0000-0000-000000000000}"/>
          </ac:spMkLst>
        </pc:spChg>
        <pc:spChg chg="del">
          <ac:chgData name="brito 7802" userId="bb9df5b836737798" providerId="LiveId" clId="{C0DFA397-B44F-44A1-86FA-BFBFDB54B55D}" dt="2024-12-03T21:09:27.511" v="1559" actId="478"/>
          <ac:spMkLst>
            <pc:docMk/>
            <pc:sldMk cId="0" sldId="266"/>
            <ac:spMk id="22" creationId="{00000000-0000-0000-0000-000000000000}"/>
          </ac:spMkLst>
        </pc:spChg>
        <pc:spChg chg="del">
          <ac:chgData name="brito 7802" userId="bb9df5b836737798" providerId="LiveId" clId="{C0DFA397-B44F-44A1-86FA-BFBFDB54B55D}" dt="2024-12-03T21:09:31.608" v="1560" actId="478"/>
          <ac:spMkLst>
            <pc:docMk/>
            <pc:sldMk cId="0" sldId="266"/>
            <ac:spMk id="23" creationId="{00000000-0000-0000-0000-000000000000}"/>
          </ac:spMkLst>
        </pc:spChg>
        <pc:picChg chg="add mod">
          <ac:chgData name="brito 7802" userId="bb9df5b836737798" providerId="LiveId" clId="{C0DFA397-B44F-44A1-86FA-BFBFDB54B55D}" dt="2024-12-04T20:12:01.425" v="2223" actId="1076"/>
          <ac:picMkLst>
            <pc:docMk/>
            <pc:sldMk cId="0" sldId="266"/>
            <ac:picMk id="3074" creationId="{962D677E-72A7-B6AF-4473-3E7D5CBE53FB}"/>
          </ac:picMkLst>
        </pc:picChg>
      </pc:sldChg>
      <pc:sldChg chg="del">
        <pc:chgData name="brito 7802" userId="bb9df5b836737798" providerId="LiveId" clId="{C0DFA397-B44F-44A1-86FA-BFBFDB54B55D}" dt="2024-12-03T21:09:23.599" v="1557" actId="47"/>
        <pc:sldMkLst>
          <pc:docMk/>
          <pc:sldMk cId="0" sldId="267"/>
        </pc:sldMkLst>
      </pc:sldChg>
      <pc:sldChg chg="del">
        <pc:chgData name="brito 7802" userId="bb9df5b836737798" providerId="LiveId" clId="{C0DFA397-B44F-44A1-86FA-BFBFDB54B55D}" dt="2024-12-03T21:07:27.532" v="1546" actId="47"/>
        <pc:sldMkLst>
          <pc:docMk/>
          <pc:sldMk cId="0" sldId="268"/>
        </pc:sldMkLst>
      </pc:sldChg>
      <pc:sldChg chg="addSp delSp modSp mod ord">
        <pc:chgData name="brito 7802" userId="bb9df5b836737798" providerId="LiveId" clId="{C0DFA397-B44F-44A1-86FA-BFBFDB54B55D}" dt="2024-12-04T20:15:27.148" v="2229" actId="478"/>
        <pc:sldMkLst>
          <pc:docMk/>
          <pc:sldMk cId="0" sldId="269"/>
        </pc:sldMkLst>
        <pc:spChg chg="del">
          <ac:chgData name="brito 7802" userId="bb9df5b836737798" providerId="LiveId" clId="{C0DFA397-B44F-44A1-86FA-BFBFDB54B55D}" dt="2024-12-04T18:49:19.395" v="2120" actId="478"/>
          <ac:spMkLst>
            <pc:docMk/>
            <pc:sldMk cId="0" sldId="269"/>
            <ac:spMk id="12" creationId="{00000000-0000-0000-0000-000000000000}"/>
          </ac:spMkLst>
        </pc:spChg>
        <pc:spChg chg="mod">
          <ac:chgData name="brito 7802" userId="bb9df5b836737798" providerId="LiveId" clId="{C0DFA397-B44F-44A1-86FA-BFBFDB54B55D}" dt="2024-12-03T21:09:57.813" v="1579" actId="2711"/>
          <ac:spMkLst>
            <pc:docMk/>
            <pc:sldMk cId="0" sldId="269"/>
            <ac:spMk id="16" creationId="{00000000-0000-0000-0000-000000000000}"/>
          </ac:spMkLst>
        </pc:spChg>
        <pc:spChg chg="mod">
          <ac:chgData name="brito 7802" userId="bb9df5b836737798" providerId="LiveId" clId="{C0DFA397-B44F-44A1-86FA-BFBFDB54B55D}" dt="2024-12-03T21:11:46.179" v="1626" actId="20577"/>
          <ac:spMkLst>
            <pc:docMk/>
            <pc:sldMk cId="0" sldId="269"/>
            <ac:spMk id="17" creationId="{00000000-0000-0000-0000-000000000000}"/>
          </ac:spMkLst>
        </pc:spChg>
        <pc:picChg chg="add del mod">
          <ac:chgData name="brito 7802" userId="bb9df5b836737798" providerId="LiveId" clId="{C0DFA397-B44F-44A1-86FA-BFBFDB54B55D}" dt="2024-12-04T18:49:38.852" v="2124" actId="478"/>
          <ac:picMkLst>
            <pc:docMk/>
            <pc:sldMk cId="0" sldId="269"/>
            <ac:picMk id="19" creationId="{E3481FF5-877E-C49D-B576-E1A45A8F5BAF}"/>
          </ac:picMkLst>
        </pc:picChg>
        <pc:picChg chg="add mod">
          <ac:chgData name="brito 7802" userId="bb9df5b836737798" providerId="LiveId" clId="{C0DFA397-B44F-44A1-86FA-BFBFDB54B55D}" dt="2024-12-04T18:50:00.819" v="2132" actId="1076"/>
          <ac:picMkLst>
            <pc:docMk/>
            <pc:sldMk cId="0" sldId="269"/>
            <ac:picMk id="21" creationId="{BA3A8062-3665-55B1-C80E-5630A1124F30}"/>
          </ac:picMkLst>
        </pc:picChg>
        <pc:picChg chg="add del mod">
          <ac:chgData name="brito 7802" userId="bb9df5b836737798" providerId="LiveId" clId="{C0DFA397-B44F-44A1-86FA-BFBFDB54B55D}" dt="2024-12-04T20:15:27.148" v="2229" actId="478"/>
          <ac:picMkLst>
            <pc:docMk/>
            <pc:sldMk cId="0" sldId="269"/>
            <ac:picMk id="4098" creationId="{1F5B9CA8-E6DC-FFB7-190C-B75D31E9693C}"/>
          </ac:picMkLst>
        </pc:picChg>
      </pc:sldChg>
      <pc:sldChg chg="del">
        <pc:chgData name="brito 7802" userId="bb9df5b836737798" providerId="LiveId" clId="{C0DFA397-B44F-44A1-86FA-BFBFDB54B55D}" dt="2024-12-03T21:07:23.840" v="1545" actId="47"/>
        <pc:sldMkLst>
          <pc:docMk/>
          <pc:sldMk cId="0" sldId="270"/>
        </pc:sldMkLst>
      </pc:sldChg>
      <pc:sldChg chg="addSp delSp modSp mod">
        <pc:chgData name="brito 7802" userId="bb9df5b836737798" providerId="LiveId" clId="{C0DFA397-B44F-44A1-86FA-BFBFDB54B55D}" dt="2024-12-04T20:05:38.312" v="2212" actId="1076"/>
        <pc:sldMkLst>
          <pc:docMk/>
          <pc:sldMk cId="0" sldId="271"/>
        </pc:sldMkLst>
        <pc:spChg chg="mod">
          <ac:chgData name="brito 7802" userId="bb9df5b836737798" providerId="LiveId" clId="{C0DFA397-B44F-44A1-86FA-BFBFDB54B55D}" dt="2024-12-03T21:36:56.555" v="2047" actId="1076"/>
          <ac:spMkLst>
            <pc:docMk/>
            <pc:sldMk cId="0" sldId="271"/>
            <ac:spMk id="3" creationId="{00000000-0000-0000-0000-000000000000}"/>
          </ac:spMkLst>
        </pc:spChg>
        <pc:spChg chg="del mod">
          <ac:chgData name="brito 7802" userId="bb9df5b836737798" providerId="LiveId" clId="{C0DFA397-B44F-44A1-86FA-BFBFDB54B55D}" dt="2024-12-03T21:36:50.638" v="2044" actId="478"/>
          <ac:spMkLst>
            <pc:docMk/>
            <pc:sldMk cId="0" sldId="271"/>
            <ac:spMk id="11" creationId="{00000000-0000-0000-0000-000000000000}"/>
          </ac:spMkLst>
        </pc:spChg>
        <pc:spChg chg="mod">
          <ac:chgData name="brito 7802" userId="bb9df5b836737798" providerId="LiveId" clId="{C0DFA397-B44F-44A1-86FA-BFBFDB54B55D}" dt="2024-12-04T19:42:58.775" v="2185" actId="1076"/>
          <ac:spMkLst>
            <pc:docMk/>
            <pc:sldMk cId="0" sldId="271"/>
            <ac:spMk id="12" creationId="{00000000-0000-0000-0000-000000000000}"/>
          </ac:spMkLst>
        </pc:spChg>
        <pc:spChg chg="mod">
          <ac:chgData name="brito 7802" userId="bb9df5b836737798" providerId="LiveId" clId="{C0DFA397-B44F-44A1-86FA-BFBFDB54B55D}" dt="2024-12-04T19:42:56.626" v="2184" actId="1076"/>
          <ac:spMkLst>
            <pc:docMk/>
            <pc:sldMk cId="0" sldId="271"/>
            <ac:spMk id="13" creationId="{00000000-0000-0000-0000-000000000000}"/>
          </ac:spMkLst>
        </pc:spChg>
        <pc:spChg chg="mod">
          <ac:chgData name="brito 7802" userId="bb9df5b836737798" providerId="LiveId" clId="{C0DFA397-B44F-44A1-86FA-BFBFDB54B55D}" dt="2024-12-04T19:42:53.844" v="2183" actId="1076"/>
          <ac:spMkLst>
            <pc:docMk/>
            <pc:sldMk cId="0" sldId="271"/>
            <ac:spMk id="14" creationId="{00000000-0000-0000-0000-000000000000}"/>
          </ac:spMkLst>
        </pc:spChg>
        <pc:spChg chg="mod">
          <ac:chgData name="brito 7802" userId="bb9df5b836737798" providerId="LiveId" clId="{C0DFA397-B44F-44A1-86FA-BFBFDB54B55D}" dt="2024-12-04T19:42:49.333" v="2182" actId="1076"/>
          <ac:spMkLst>
            <pc:docMk/>
            <pc:sldMk cId="0" sldId="271"/>
            <ac:spMk id="16" creationId="{00000000-0000-0000-0000-000000000000}"/>
          </ac:spMkLst>
        </pc:spChg>
        <pc:spChg chg="del">
          <ac:chgData name="brito 7802" userId="bb9df5b836737798" providerId="LiveId" clId="{C0DFA397-B44F-44A1-86FA-BFBFDB54B55D}" dt="2024-12-03T21:37:02.455" v="2050" actId="478"/>
          <ac:spMkLst>
            <pc:docMk/>
            <pc:sldMk cId="0" sldId="271"/>
            <ac:spMk id="17" creationId="{00000000-0000-0000-0000-000000000000}"/>
          </ac:spMkLst>
        </pc:spChg>
        <pc:spChg chg="del">
          <ac:chgData name="brito 7802" userId="bb9df5b836737798" providerId="LiveId" clId="{C0DFA397-B44F-44A1-86FA-BFBFDB54B55D}" dt="2024-12-03T21:37:01.283" v="2049" actId="478"/>
          <ac:spMkLst>
            <pc:docMk/>
            <pc:sldMk cId="0" sldId="271"/>
            <ac:spMk id="18" creationId="{00000000-0000-0000-0000-000000000000}"/>
          </ac:spMkLst>
        </pc:spChg>
        <pc:spChg chg="mod">
          <ac:chgData name="brito 7802" userId="bb9df5b836737798" providerId="LiveId" clId="{C0DFA397-B44F-44A1-86FA-BFBFDB54B55D}" dt="2024-12-04T19:42:43.165" v="2181" actId="1076"/>
          <ac:spMkLst>
            <pc:docMk/>
            <pc:sldMk cId="0" sldId="271"/>
            <ac:spMk id="19" creationId="{00000000-0000-0000-0000-000000000000}"/>
          </ac:spMkLst>
        </pc:spChg>
        <pc:grpChg chg="mod">
          <ac:chgData name="brito 7802" userId="bb9df5b836737798" providerId="LiveId" clId="{C0DFA397-B44F-44A1-86FA-BFBFDB54B55D}" dt="2024-12-04T19:42:33.566" v="2180" actId="1076"/>
          <ac:grpSpMkLst>
            <pc:docMk/>
            <pc:sldMk cId="0" sldId="271"/>
            <ac:grpSpMk id="2" creationId="{00000000-0000-0000-0000-000000000000}"/>
          </ac:grpSpMkLst>
        </pc:grpChg>
        <pc:grpChg chg="mod">
          <ac:chgData name="brito 7802" userId="bb9df5b836737798" providerId="LiveId" clId="{C0DFA397-B44F-44A1-86FA-BFBFDB54B55D}" dt="2024-12-04T19:43:42.599" v="2186" actId="1076"/>
          <ac:grpSpMkLst>
            <pc:docMk/>
            <pc:sldMk cId="0" sldId="271"/>
            <ac:grpSpMk id="5" creationId="{00000000-0000-0000-0000-000000000000}"/>
          </ac:grpSpMkLst>
        </pc:grpChg>
        <pc:grpChg chg="del">
          <ac:chgData name="brito 7802" userId="bb9df5b836737798" providerId="LiveId" clId="{C0DFA397-B44F-44A1-86FA-BFBFDB54B55D}" dt="2024-12-03T21:36:52.829" v="2045" actId="478"/>
          <ac:grpSpMkLst>
            <pc:docMk/>
            <pc:sldMk cId="0" sldId="271"/>
            <ac:grpSpMk id="8" creationId="{00000000-0000-0000-0000-000000000000}"/>
          </ac:grpSpMkLst>
        </pc:grpChg>
        <pc:picChg chg="add del mod">
          <ac:chgData name="brito 7802" userId="bb9df5b836737798" providerId="LiveId" clId="{C0DFA397-B44F-44A1-86FA-BFBFDB54B55D}" dt="2024-12-04T20:04:55.711" v="2206" actId="478"/>
          <ac:picMkLst>
            <pc:docMk/>
            <pc:sldMk cId="0" sldId="271"/>
            <ac:picMk id="1026" creationId="{5C335D1E-AEAD-3A20-E8BC-838D8D356291}"/>
          </ac:picMkLst>
        </pc:picChg>
        <pc:picChg chg="add mod">
          <ac:chgData name="brito 7802" userId="bb9df5b836737798" providerId="LiveId" clId="{C0DFA397-B44F-44A1-86FA-BFBFDB54B55D}" dt="2024-12-04T20:05:38.312" v="2212" actId="1076"/>
          <ac:picMkLst>
            <pc:docMk/>
            <pc:sldMk cId="0" sldId="271"/>
            <ac:picMk id="1028" creationId="{B4667AC4-6083-5D49-9326-6A1A4BB55C44}"/>
          </ac:picMkLst>
        </pc:picChg>
      </pc:sldChg>
      <pc:sldChg chg="addSp delSp modSp mod">
        <pc:chgData name="brito 7802" userId="bb9df5b836737798" providerId="LiveId" clId="{C0DFA397-B44F-44A1-86FA-BFBFDB54B55D}" dt="2024-12-04T20:09:17.171" v="2220" actId="1076"/>
        <pc:sldMkLst>
          <pc:docMk/>
          <pc:sldMk cId="0" sldId="272"/>
        </pc:sldMkLst>
        <pc:spChg chg="mod">
          <ac:chgData name="brito 7802" userId="bb9df5b836737798" providerId="LiveId" clId="{C0DFA397-B44F-44A1-86FA-BFBFDB54B55D}" dt="2024-12-03T21:37:59.612" v="2109" actId="1076"/>
          <ac:spMkLst>
            <pc:docMk/>
            <pc:sldMk cId="0" sldId="272"/>
            <ac:spMk id="8" creationId="{00000000-0000-0000-0000-000000000000}"/>
          </ac:spMkLst>
        </pc:spChg>
        <pc:spChg chg="mod">
          <ac:chgData name="brito 7802" userId="bb9df5b836737798" providerId="LiveId" clId="{C0DFA397-B44F-44A1-86FA-BFBFDB54B55D}" dt="2024-12-04T20:08:38.655" v="2215" actId="1076"/>
          <ac:spMkLst>
            <pc:docMk/>
            <pc:sldMk cId="0" sldId="272"/>
            <ac:spMk id="9" creationId="{00000000-0000-0000-0000-000000000000}"/>
          </ac:spMkLst>
        </pc:spChg>
        <pc:spChg chg="mod">
          <ac:chgData name="brito 7802" userId="bb9df5b836737798" providerId="LiveId" clId="{C0DFA397-B44F-44A1-86FA-BFBFDB54B55D}" dt="2024-12-04T20:08:46.085" v="2216" actId="1076"/>
          <ac:spMkLst>
            <pc:docMk/>
            <pc:sldMk cId="0" sldId="272"/>
            <ac:spMk id="10" creationId="{00000000-0000-0000-0000-000000000000}"/>
          </ac:spMkLst>
        </pc:spChg>
        <pc:spChg chg="add del mod">
          <ac:chgData name="brito 7802" userId="bb9df5b836737798" providerId="LiveId" clId="{C0DFA397-B44F-44A1-86FA-BFBFDB54B55D}" dt="2024-12-03T21:38:20.387" v="2119" actId="1076"/>
          <ac:spMkLst>
            <pc:docMk/>
            <pc:sldMk cId="0" sldId="272"/>
            <ac:spMk id="11" creationId="{00000000-0000-0000-0000-000000000000}"/>
          </ac:spMkLst>
        </pc:spChg>
        <pc:picChg chg="add mod">
          <ac:chgData name="brito 7802" userId="bb9df5b836737798" providerId="LiveId" clId="{C0DFA397-B44F-44A1-86FA-BFBFDB54B55D}" dt="2024-12-04T20:09:17.171" v="2220" actId="1076"/>
          <ac:picMkLst>
            <pc:docMk/>
            <pc:sldMk cId="0" sldId="272"/>
            <ac:picMk id="2050" creationId="{43433769-22AC-9D48-19DF-03E4447CB365}"/>
          </ac:picMkLst>
        </pc:picChg>
      </pc:sldChg>
      <pc:sldChg chg="del">
        <pc:chgData name="brito 7802" userId="bb9df5b836737798" providerId="LiveId" clId="{C0DFA397-B44F-44A1-86FA-BFBFDB54B55D}" dt="2024-12-03T21:07:03.838" v="1538" actId="47"/>
        <pc:sldMkLst>
          <pc:docMk/>
          <pc:sldMk cId="0" sldId="273"/>
        </pc:sldMkLst>
      </pc:sldChg>
      <pc:sldChg chg="del">
        <pc:chgData name="brito 7802" userId="bb9df5b836737798" providerId="LiveId" clId="{C0DFA397-B44F-44A1-86FA-BFBFDB54B55D}" dt="2024-12-03T21:07:04.967" v="1539" actId="47"/>
        <pc:sldMkLst>
          <pc:docMk/>
          <pc:sldMk cId="0" sldId="274"/>
        </pc:sldMkLst>
      </pc:sldChg>
      <pc:sldChg chg="del">
        <pc:chgData name="brito 7802" userId="bb9df5b836737798" providerId="LiveId" clId="{C0DFA397-B44F-44A1-86FA-BFBFDB54B55D}" dt="2024-12-03T21:07:06.071" v="1540" actId="47"/>
        <pc:sldMkLst>
          <pc:docMk/>
          <pc:sldMk cId="0" sldId="275"/>
        </pc:sldMkLst>
      </pc:sldChg>
      <pc:sldChg chg="del">
        <pc:chgData name="brito 7802" userId="bb9df5b836737798" providerId="LiveId" clId="{C0DFA397-B44F-44A1-86FA-BFBFDB54B55D}" dt="2024-12-03T21:07:07.098" v="1541" actId="47"/>
        <pc:sldMkLst>
          <pc:docMk/>
          <pc:sldMk cId="0" sldId="276"/>
        </pc:sldMkLst>
      </pc:sldChg>
      <pc:sldChg chg="del">
        <pc:chgData name="brito 7802" userId="bb9df5b836737798" providerId="LiveId" clId="{C0DFA397-B44F-44A1-86FA-BFBFDB54B55D}" dt="2024-12-03T21:07:08.056" v="1542" actId="47"/>
        <pc:sldMkLst>
          <pc:docMk/>
          <pc:sldMk cId="0" sldId="277"/>
        </pc:sldMkLst>
      </pc:sldChg>
      <pc:sldChg chg="del">
        <pc:chgData name="brito 7802" userId="bb9df5b836737798" providerId="LiveId" clId="{C0DFA397-B44F-44A1-86FA-BFBFDB54B55D}" dt="2024-12-03T21:07:09.218" v="1543" actId="47"/>
        <pc:sldMkLst>
          <pc:docMk/>
          <pc:sldMk cId="0" sldId="278"/>
        </pc:sldMkLst>
      </pc:sldChg>
      <pc:sldChg chg="del">
        <pc:chgData name="brito 7802" userId="bb9df5b836737798" providerId="LiveId" clId="{C0DFA397-B44F-44A1-86FA-BFBFDB54B55D}" dt="2024-12-03T21:07:10.221" v="1544" actId="47"/>
        <pc:sldMkLst>
          <pc:docMk/>
          <pc:sldMk cId="0" sldId="279"/>
        </pc:sldMkLst>
      </pc:sldChg>
      <pc:sldChg chg="addSp delSp modSp del mod">
        <pc:chgData name="brito 7802" userId="bb9df5b836737798" providerId="LiveId" clId="{C0DFA397-B44F-44A1-86FA-BFBFDB54B55D}" dt="2024-12-03T20:10:35.547" v="412" actId="47"/>
        <pc:sldMkLst>
          <pc:docMk/>
          <pc:sldMk cId="0" sldId="280"/>
        </pc:sldMkLst>
        <pc:spChg chg="mod">
          <ac:chgData name="brito 7802" userId="bb9df5b836737798" providerId="LiveId" clId="{C0DFA397-B44F-44A1-86FA-BFBFDB54B55D}" dt="2024-12-03T19:55:10.356" v="214" actId="20577"/>
          <ac:spMkLst>
            <pc:docMk/>
            <pc:sldMk cId="0" sldId="280"/>
            <ac:spMk id="12" creationId="{00000000-0000-0000-0000-000000000000}"/>
          </ac:spMkLst>
        </pc:spChg>
        <pc:spChg chg="del">
          <ac:chgData name="brito 7802" userId="bb9df5b836737798" providerId="LiveId" clId="{C0DFA397-B44F-44A1-86FA-BFBFDB54B55D}" dt="2024-12-03T19:53:52.244" v="206" actId="478"/>
          <ac:spMkLst>
            <pc:docMk/>
            <pc:sldMk cId="0" sldId="280"/>
            <ac:spMk id="19" creationId="{00000000-0000-0000-0000-000000000000}"/>
          </ac:spMkLst>
        </pc:spChg>
        <pc:spChg chg="add mod">
          <ac:chgData name="brito 7802" userId="bb9df5b836737798" providerId="LiveId" clId="{C0DFA397-B44F-44A1-86FA-BFBFDB54B55D}" dt="2024-12-03T19:54:05.645" v="210"/>
          <ac:spMkLst>
            <pc:docMk/>
            <pc:sldMk cId="0" sldId="280"/>
            <ac:spMk id="24" creationId="{EC99FDD4-C8A9-2607-E899-BC11DDC22DBA}"/>
          </ac:spMkLst>
        </pc:spChg>
      </pc:sldChg>
      <pc:sldChg chg="addSp delSp modSp del mod">
        <pc:chgData name="brito 7802" userId="bb9df5b836737798" providerId="LiveId" clId="{C0DFA397-B44F-44A1-86FA-BFBFDB54B55D}" dt="2024-12-03T20:10:34.671" v="411" actId="47"/>
        <pc:sldMkLst>
          <pc:docMk/>
          <pc:sldMk cId="0" sldId="281"/>
        </pc:sldMkLst>
        <pc:spChg chg="mod">
          <ac:chgData name="brito 7802" userId="bb9df5b836737798" providerId="LiveId" clId="{C0DFA397-B44F-44A1-86FA-BFBFDB54B55D}" dt="2024-12-03T19:52:31.779" v="201" actId="20577"/>
          <ac:spMkLst>
            <pc:docMk/>
            <pc:sldMk cId="0" sldId="281"/>
            <ac:spMk id="12" creationId="{00000000-0000-0000-0000-000000000000}"/>
          </ac:spMkLst>
        </pc:spChg>
        <pc:spChg chg="del">
          <ac:chgData name="brito 7802" userId="bb9df5b836737798" providerId="LiveId" clId="{C0DFA397-B44F-44A1-86FA-BFBFDB54B55D}" dt="2024-12-03T19:53:55.041" v="207" actId="478"/>
          <ac:spMkLst>
            <pc:docMk/>
            <pc:sldMk cId="0" sldId="281"/>
            <ac:spMk id="19" creationId="{00000000-0000-0000-0000-000000000000}"/>
          </ac:spMkLst>
        </pc:spChg>
        <pc:spChg chg="mod">
          <ac:chgData name="brito 7802" userId="bb9df5b836737798" providerId="LiveId" clId="{C0DFA397-B44F-44A1-86FA-BFBFDB54B55D}" dt="2024-12-03T19:52:38.044" v="203" actId="20577"/>
          <ac:spMkLst>
            <pc:docMk/>
            <pc:sldMk cId="0" sldId="281"/>
            <ac:spMk id="23" creationId="{00000000-0000-0000-0000-000000000000}"/>
          </ac:spMkLst>
        </pc:spChg>
        <pc:spChg chg="add mod">
          <ac:chgData name="brito 7802" userId="bb9df5b836737798" providerId="LiveId" clId="{C0DFA397-B44F-44A1-86FA-BFBFDB54B55D}" dt="2024-12-03T19:54:07.193" v="211"/>
          <ac:spMkLst>
            <pc:docMk/>
            <pc:sldMk cId="0" sldId="281"/>
            <ac:spMk id="24" creationId="{A7F0AFB3-2349-319A-74BC-EC0898D06E11}"/>
          </ac:spMkLst>
        </pc:spChg>
      </pc:sldChg>
      <pc:sldChg chg="addSp delSp modSp del mod">
        <pc:chgData name="brito 7802" userId="bb9df5b836737798" providerId="LiveId" clId="{C0DFA397-B44F-44A1-86FA-BFBFDB54B55D}" dt="2024-12-03T20:10:33.874" v="410" actId="47"/>
        <pc:sldMkLst>
          <pc:docMk/>
          <pc:sldMk cId="0" sldId="282"/>
        </pc:sldMkLst>
        <pc:spChg chg="mod">
          <ac:chgData name="brito 7802" userId="bb9df5b836737798" providerId="LiveId" clId="{C0DFA397-B44F-44A1-86FA-BFBFDB54B55D}" dt="2024-12-03T19:57:26.097" v="265" actId="113"/>
          <ac:spMkLst>
            <pc:docMk/>
            <pc:sldMk cId="0" sldId="282"/>
            <ac:spMk id="12" creationId="{00000000-0000-0000-0000-000000000000}"/>
          </ac:spMkLst>
        </pc:spChg>
        <pc:spChg chg="del">
          <ac:chgData name="brito 7802" userId="bb9df5b836737798" providerId="LiveId" clId="{C0DFA397-B44F-44A1-86FA-BFBFDB54B55D}" dt="2024-12-03T19:53:57.385" v="208" actId="478"/>
          <ac:spMkLst>
            <pc:docMk/>
            <pc:sldMk cId="0" sldId="282"/>
            <ac:spMk id="19" creationId="{00000000-0000-0000-0000-000000000000}"/>
          </ac:spMkLst>
        </pc:spChg>
        <pc:spChg chg="mod">
          <ac:chgData name="brito 7802" userId="bb9df5b836737798" providerId="LiveId" clId="{C0DFA397-B44F-44A1-86FA-BFBFDB54B55D}" dt="2024-12-03T19:49:12.137" v="109" actId="207"/>
          <ac:spMkLst>
            <pc:docMk/>
            <pc:sldMk cId="0" sldId="282"/>
            <ac:spMk id="21" creationId="{00000000-0000-0000-0000-000000000000}"/>
          </ac:spMkLst>
        </pc:spChg>
        <pc:spChg chg="mod">
          <ac:chgData name="brito 7802" userId="bb9df5b836737798" providerId="LiveId" clId="{C0DFA397-B44F-44A1-86FA-BFBFDB54B55D}" dt="2024-12-03T19:49:00.269" v="76" actId="207"/>
          <ac:spMkLst>
            <pc:docMk/>
            <pc:sldMk cId="0" sldId="282"/>
            <ac:spMk id="23" creationId="{00000000-0000-0000-0000-000000000000}"/>
          </ac:spMkLst>
        </pc:spChg>
        <pc:spChg chg="add mod">
          <ac:chgData name="brito 7802" userId="bb9df5b836737798" providerId="LiveId" clId="{C0DFA397-B44F-44A1-86FA-BFBFDB54B55D}" dt="2024-12-03T19:55:52.547" v="256" actId="20577"/>
          <ac:spMkLst>
            <pc:docMk/>
            <pc:sldMk cId="0" sldId="282"/>
            <ac:spMk id="24" creationId="{8DF66AC2-FD47-F9D0-C0FE-BE18A2684B7E}"/>
          </ac:spMkLst>
        </pc:spChg>
      </pc:sldChg>
      <pc:sldChg chg="addSp delSp modSp del mod ord">
        <pc:chgData name="brito 7802" userId="bb9df5b836737798" providerId="LiveId" clId="{C0DFA397-B44F-44A1-86FA-BFBFDB54B55D}" dt="2024-12-03T19:55:23.410" v="215" actId="47"/>
        <pc:sldMkLst>
          <pc:docMk/>
          <pc:sldMk cId="0" sldId="283"/>
        </pc:sldMkLst>
        <pc:spChg chg="mod">
          <ac:chgData name="brito 7802" userId="bb9df5b836737798" providerId="LiveId" clId="{C0DFA397-B44F-44A1-86FA-BFBFDB54B55D}" dt="2024-12-03T19:51:40.624" v="156"/>
          <ac:spMkLst>
            <pc:docMk/>
            <pc:sldMk cId="0" sldId="283"/>
            <ac:spMk id="12" creationId="{00000000-0000-0000-0000-000000000000}"/>
          </ac:spMkLst>
        </pc:spChg>
        <pc:spChg chg="del">
          <ac:chgData name="brito 7802" userId="bb9df5b836737798" providerId="LiveId" clId="{C0DFA397-B44F-44A1-86FA-BFBFDB54B55D}" dt="2024-12-03T19:53:59.588" v="209" actId="478"/>
          <ac:spMkLst>
            <pc:docMk/>
            <pc:sldMk cId="0" sldId="283"/>
            <ac:spMk id="19" creationId="{00000000-0000-0000-0000-000000000000}"/>
          </ac:spMkLst>
        </pc:spChg>
        <pc:spChg chg="mod">
          <ac:chgData name="brito 7802" userId="bb9df5b836737798" providerId="LiveId" clId="{C0DFA397-B44F-44A1-86FA-BFBFDB54B55D}" dt="2024-12-03T19:51:52.257" v="158"/>
          <ac:spMkLst>
            <pc:docMk/>
            <pc:sldMk cId="0" sldId="283"/>
            <ac:spMk id="21" creationId="{00000000-0000-0000-0000-000000000000}"/>
          </ac:spMkLst>
        </pc:spChg>
        <pc:spChg chg="mod">
          <ac:chgData name="brito 7802" userId="bb9df5b836737798" providerId="LiveId" clId="{C0DFA397-B44F-44A1-86FA-BFBFDB54B55D}" dt="2024-12-03T19:52:03.341" v="194" actId="20577"/>
          <ac:spMkLst>
            <pc:docMk/>
            <pc:sldMk cId="0" sldId="283"/>
            <ac:spMk id="22" creationId="{00000000-0000-0000-0000-000000000000}"/>
          </ac:spMkLst>
        </pc:spChg>
        <pc:spChg chg="mod">
          <ac:chgData name="brito 7802" userId="bb9df5b836737798" providerId="LiveId" clId="{C0DFA397-B44F-44A1-86FA-BFBFDB54B55D}" dt="2024-12-03T19:51:45.815" v="157"/>
          <ac:spMkLst>
            <pc:docMk/>
            <pc:sldMk cId="0" sldId="283"/>
            <ac:spMk id="23" creationId="{00000000-0000-0000-0000-000000000000}"/>
          </ac:spMkLst>
        </pc:spChg>
        <pc:spChg chg="add mod">
          <ac:chgData name="brito 7802" userId="bb9df5b836737798" providerId="LiveId" clId="{C0DFA397-B44F-44A1-86FA-BFBFDB54B55D}" dt="2024-12-03T19:54:10.183" v="213"/>
          <ac:spMkLst>
            <pc:docMk/>
            <pc:sldMk cId="0" sldId="283"/>
            <ac:spMk id="24" creationId="{E3425F6F-6618-CB5A-E6F6-B7ACE2F27832}"/>
          </ac:spMkLst>
        </pc:spChg>
      </pc:sldChg>
      <pc:sldChg chg="del">
        <pc:chgData name="brito 7802" userId="bb9df5b836737798" providerId="LiveId" clId="{C0DFA397-B44F-44A1-86FA-BFBFDB54B55D}" dt="2024-12-03T21:07:34.220" v="1547" actId="47"/>
        <pc:sldMkLst>
          <pc:docMk/>
          <pc:sldMk cId="0" sldId="284"/>
        </pc:sldMkLst>
      </pc:sldChg>
      <pc:sldChg chg="del">
        <pc:chgData name="brito 7802" userId="bb9df5b836737798" providerId="LiveId" clId="{C0DFA397-B44F-44A1-86FA-BFBFDB54B55D}" dt="2024-12-03T21:07:34.940" v="1548" actId="47"/>
        <pc:sldMkLst>
          <pc:docMk/>
          <pc:sldMk cId="0" sldId="285"/>
        </pc:sldMkLst>
      </pc:sldChg>
      <pc:sldChg chg="del">
        <pc:chgData name="brito 7802" userId="bb9df5b836737798" providerId="LiveId" clId="{C0DFA397-B44F-44A1-86FA-BFBFDB54B55D}" dt="2024-12-03T21:07:36.144" v="1549" actId="47"/>
        <pc:sldMkLst>
          <pc:docMk/>
          <pc:sldMk cId="0" sldId="286"/>
        </pc:sldMkLst>
      </pc:sldChg>
      <pc:sldChg chg="del">
        <pc:chgData name="brito 7802" userId="bb9df5b836737798" providerId="LiveId" clId="{C0DFA397-B44F-44A1-86FA-BFBFDB54B55D}" dt="2024-12-03T21:07:37.182" v="1550" actId="47"/>
        <pc:sldMkLst>
          <pc:docMk/>
          <pc:sldMk cId="0" sldId="287"/>
        </pc:sldMkLst>
      </pc:sldChg>
      <pc:sldChg chg="del">
        <pc:chgData name="brito 7802" userId="bb9df5b836737798" providerId="LiveId" clId="{C0DFA397-B44F-44A1-86FA-BFBFDB54B55D}" dt="2024-12-03T21:07:38.009" v="1551" actId="47"/>
        <pc:sldMkLst>
          <pc:docMk/>
          <pc:sldMk cId="0" sldId="288"/>
        </pc:sldMkLst>
      </pc:sldChg>
      <pc:sldChg chg="del">
        <pc:chgData name="brito 7802" userId="bb9df5b836737798" providerId="LiveId" clId="{C0DFA397-B44F-44A1-86FA-BFBFDB54B55D}" dt="2024-12-03T21:07:39.910" v="1552" actId="47"/>
        <pc:sldMkLst>
          <pc:docMk/>
          <pc:sldMk cId="0" sldId="289"/>
        </pc:sldMkLst>
      </pc:sldChg>
      <pc:sldChg chg="modSp del mod">
        <pc:chgData name="brito 7802" userId="bb9df5b836737798" providerId="LiveId" clId="{C0DFA397-B44F-44A1-86FA-BFBFDB54B55D}" dt="2024-12-04T19:37:47.731" v="2135" actId="47"/>
        <pc:sldMkLst>
          <pc:docMk/>
          <pc:sldMk cId="0" sldId="321"/>
        </pc:sldMkLst>
        <pc:spChg chg="mod">
          <ac:chgData name="brito 7802" userId="bb9df5b836737798" providerId="LiveId" clId="{C0DFA397-B44F-44A1-86FA-BFBFDB54B55D}" dt="2024-12-03T21:04:27.884" v="1525" actId="113"/>
          <ac:spMkLst>
            <pc:docMk/>
            <pc:sldMk cId="0" sldId="321"/>
            <ac:spMk id="74" creationId="{00000000-0000-0000-0000-000000000000}"/>
          </ac:spMkLst>
        </pc:spChg>
      </pc:sldChg>
      <pc:sldChg chg="delSp modSp del mod">
        <pc:chgData name="brito 7802" userId="bb9df5b836737798" providerId="LiveId" clId="{C0DFA397-B44F-44A1-86FA-BFBFDB54B55D}" dt="2024-12-04T19:37:36.906" v="2133" actId="47"/>
        <pc:sldMkLst>
          <pc:docMk/>
          <pc:sldMk cId="0" sldId="322"/>
        </pc:sldMkLst>
        <pc:spChg chg="del">
          <ac:chgData name="brito 7802" userId="bb9df5b836737798" providerId="LiveId" clId="{C0DFA397-B44F-44A1-86FA-BFBFDB54B55D}" dt="2024-12-03T21:04:34.982" v="1526" actId="478"/>
          <ac:spMkLst>
            <pc:docMk/>
            <pc:sldMk cId="0" sldId="322"/>
            <ac:spMk id="74" creationId="{00000000-0000-0000-0000-000000000000}"/>
          </ac:spMkLst>
        </pc:spChg>
        <pc:spChg chg="mod">
          <ac:chgData name="brito 7802" userId="bb9df5b836737798" providerId="LiveId" clId="{C0DFA397-B44F-44A1-86FA-BFBFDB54B55D}" dt="2024-12-03T21:11:25.845" v="1618" actId="20577"/>
          <ac:spMkLst>
            <pc:docMk/>
            <pc:sldMk cId="0" sldId="322"/>
            <ac:spMk id="96" creationId="{00000000-0000-0000-0000-000000000000}"/>
          </ac:spMkLst>
        </pc:spChg>
      </pc:sldChg>
      <pc:sldChg chg="delSp del mod">
        <pc:chgData name="brito 7802" userId="bb9df5b836737798" providerId="LiveId" clId="{C0DFA397-B44F-44A1-86FA-BFBFDB54B55D}" dt="2024-12-04T19:37:38.325" v="2134" actId="47"/>
        <pc:sldMkLst>
          <pc:docMk/>
          <pc:sldMk cId="0" sldId="323"/>
        </pc:sldMkLst>
        <pc:spChg chg="del">
          <ac:chgData name="brito 7802" userId="bb9df5b836737798" providerId="LiveId" clId="{C0DFA397-B44F-44A1-86FA-BFBFDB54B55D}" dt="2024-12-03T21:04:37.235" v="1527" actId="478"/>
          <ac:spMkLst>
            <pc:docMk/>
            <pc:sldMk cId="0" sldId="323"/>
            <ac:spMk id="74" creationId="{00000000-0000-0000-0000-000000000000}"/>
          </ac:spMkLst>
        </pc:spChg>
      </pc:sldChg>
      <pc:sldChg chg="delSp modSp del mod">
        <pc:chgData name="brito 7802" userId="bb9df5b836737798" providerId="LiveId" clId="{C0DFA397-B44F-44A1-86FA-BFBFDB54B55D}" dt="2024-12-04T19:37:52.592" v="2136" actId="47"/>
        <pc:sldMkLst>
          <pc:docMk/>
          <pc:sldMk cId="0" sldId="324"/>
        </pc:sldMkLst>
        <pc:spChg chg="del">
          <ac:chgData name="brito 7802" userId="bb9df5b836737798" providerId="LiveId" clId="{C0DFA397-B44F-44A1-86FA-BFBFDB54B55D}" dt="2024-12-03T21:04:39.442" v="1528" actId="478"/>
          <ac:spMkLst>
            <pc:docMk/>
            <pc:sldMk cId="0" sldId="324"/>
            <ac:spMk id="74" creationId="{00000000-0000-0000-0000-000000000000}"/>
          </ac:spMkLst>
        </pc:spChg>
        <pc:spChg chg="mod">
          <ac:chgData name="brito 7802" userId="bb9df5b836737798" providerId="LiveId" clId="{C0DFA397-B44F-44A1-86FA-BFBFDB54B55D}" dt="2024-12-03T21:11:34.582" v="1621" actId="14100"/>
          <ac:spMkLst>
            <pc:docMk/>
            <pc:sldMk cId="0" sldId="324"/>
            <ac:spMk id="96" creationId="{00000000-0000-0000-0000-000000000000}"/>
          </ac:spMkLst>
        </pc:spChg>
      </pc:sldChg>
      <pc:sldChg chg="del mod modShow">
        <pc:chgData name="brito 7802" userId="bb9df5b836737798" providerId="LiveId" clId="{C0DFA397-B44F-44A1-86FA-BFBFDB54B55D}" dt="2024-12-03T19:50:23.439" v="116" actId="47"/>
        <pc:sldMkLst>
          <pc:docMk/>
          <pc:sldMk cId="0" sldId="351"/>
        </pc:sldMkLst>
      </pc:sldChg>
      <pc:sldChg chg="del">
        <pc:chgData name="brito 7802" userId="bb9df5b836737798" providerId="LiveId" clId="{C0DFA397-B44F-44A1-86FA-BFBFDB54B55D}" dt="2024-12-03T21:37:07.073" v="2051" actId="47"/>
        <pc:sldMkLst>
          <pc:docMk/>
          <pc:sldMk cId="0" sldId="386"/>
        </pc:sldMkLst>
      </pc:sldChg>
      <pc:sldChg chg="addSp delSp modSp del mod">
        <pc:chgData name="brito 7802" userId="bb9df5b836737798" providerId="LiveId" clId="{C0DFA397-B44F-44A1-86FA-BFBFDB54B55D}" dt="2024-12-03T21:05:21.938" v="1531" actId="47"/>
        <pc:sldMkLst>
          <pc:docMk/>
          <pc:sldMk cId="456697518" sldId="387"/>
        </pc:sldMkLst>
        <pc:spChg chg="del">
          <ac:chgData name="brito 7802" userId="bb9df5b836737798" providerId="LiveId" clId="{C0DFA397-B44F-44A1-86FA-BFBFDB54B55D}" dt="2024-12-03T21:04:44.497" v="1529" actId="478"/>
          <ac:spMkLst>
            <pc:docMk/>
            <pc:sldMk cId="456697518" sldId="387"/>
            <ac:spMk id="74" creationId="{9AFB0C7E-D74E-2103-FC22-9A8F96158FF6}"/>
          </ac:spMkLst>
        </pc:spChg>
        <pc:spChg chg="add mod">
          <ac:chgData name="brito 7802" userId="bb9df5b836737798" providerId="LiveId" clId="{C0DFA397-B44F-44A1-86FA-BFBFDB54B55D}" dt="2024-12-03T21:04:50.099" v="1530"/>
          <ac:spMkLst>
            <pc:docMk/>
            <pc:sldMk cId="456697518" sldId="387"/>
            <ac:spMk id="98" creationId="{73240D18-AD04-AD39-2BB1-BE5DB68CC43C}"/>
          </ac:spMkLst>
        </pc:spChg>
      </pc:sldChg>
      <pc:sldChg chg="addSp delSp modSp mod modTransition">
        <pc:chgData name="brito 7802" userId="bb9df5b836737798" providerId="LiveId" clId="{C0DFA397-B44F-44A1-86FA-BFBFDB54B55D}" dt="2024-12-03T20:30:10.273" v="708"/>
        <pc:sldMkLst>
          <pc:docMk/>
          <pc:sldMk cId="3572575393" sldId="388"/>
        </pc:sldMkLst>
        <pc:spChg chg="add mod">
          <ac:chgData name="brito 7802" userId="bb9df5b836737798" providerId="LiveId" clId="{C0DFA397-B44F-44A1-86FA-BFBFDB54B55D}" dt="2024-12-03T20:00:25.968" v="316" actId="1076"/>
          <ac:spMkLst>
            <pc:docMk/>
            <pc:sldMk cId="3572575393" sldId="388"/>
            <ac:spMk id="8" creationId="{FB500702-7456-3537-DF5D-0EAA0E91C93A}"/>
          </ac:spMkLst>
        </pc:spChg>
        <pc:spChg chg="del mod">
          <ac:chgData name="brito 7802" userId="bb9df5b836737798" providerId="LiveId" clId="{C0DFA397-B44F-44A1-86FA-BFBFDB54B55D}" dt="2024-12-03T19:58:12.898" v="268" actId="478"/>
          <ac:spMkLst>
            <pc:docMk/>
            <pc:sldMk cId="3572575393" sldId="388"/>
            <ac:spMk id="17" creationId="{2299D62A-BE3A-239D-C4C7-31C9926347BD}"/>
          </ac:spMkLst>
        </pc:spChg>
        <pc:spChg chg="del">
          <ac:chgData name="brito 7802" userId="bb9df5b836737798" providerId="LiveId" clId="{C0DFA397-B44F-44A1-86FA-BFBFDB54B55D}" dt="2024-12-03T19:58:11.554" v="267" actId="478"/>
          <ac:spMkLst>
            <pc:docMk/>
            <pc:sldMk cId="3572575393" sldId="388"/>
            <ac:spMk id="18" creationId="{B0EC2A0E-7B38-BCE5-5370-545D5065CA06}"/>
          </ac:spMkLst>
        </pc:spChg>
        <pc:spChg chg="mod">
          <ac:chgData name="brito 7802" userId="bb9df5b836737798" providerId="LiveId" clId="{C0DFA397-B44F-44A1-86FA-BFBFDB54B55D}" dt="2024-12-03T20:00:35.300" v="319" actId="1076"/>
          <ac:spMkLst>
            <pc:docMk/>
            <pc:sldMk cId="3572575393" sldId="388"/>
            <ac:spMk id="21" creationId="{00000000-0000-0000-0000-000000000000}"/>
          </ac:spMkLst>
        </pc:spChg>
        <pc:spChg chg="mod">
          <ac:chgData name="brito 7802" userId="bb9df5b836737798" providerId="LiveId" clId="{C0DFA397-B44F-44A1-86FA-BFBFDB54B55D}" dt="2024-12-03T20:00:28.203" v="317" actId="1076"/>
          <ac:spMkLst>
            <pc:docMk/>
            <pc:sldMk cId="3572575393" sldId="388"/>
            <ac:spMk id="22" creationId="{00000000-0000-0000-0000-000000000000}"/>
          </ac:spMkLst>
        </pc:spChg>
      </pc:sldChg>
      <pc:sldChg chg="add del setBg">
        <pc:chgData name="brito 7802" userId="bb9df5b836737798" providerId="LiveId" clId="{C0DFA397-B44F-44A1-86FA-BFBFDB54B55D}" dt="2024-12-03T20:01:48.447" v="325"/>
        <pc:sldMkLst>
          <pc:docMk/>
          <pc:sldMk cId="412020746" sldId="389"/>
        </pc:sldMkLst>
      </pc:sldChg>
      <pc:sldChg chg="addSp modSp add mod setBg">
        <pc:chgData name="brito 7802" userId="bb9df5b836737798" providerId="LiveId" clId="{C0DFA397-B44F-44A1-86FA-BFBFDB54B55D}" dt="2024-12-03T21:11:09.041" v="1614" actId="20577"/>
        <pc:sldMkLst>
          <pc:docMk/>
          <pc:sldMk cId="3486551331" sldId="389"/>
        </pc:sldMkLst>
        <pc:spChg chg="add mod">
          <ac:chgData name="brito 7802" userId="bb9df5b836737798" providerId="LiveId" clId="{C0DFA397-B44F-44A1-86FA-BFBFDB54B55D}" dt="2024-12-03T20:10:14.994" v="409" actId="1076"/>
          <ac:spMkLst>
            <pc:docMk/>
            <pc:sldMk cId="3486551331" sldId="389"/>
            <ac:spMk id="9" creationId="{86F040A5-6880-91DB-D6F9-DB5EF9790FD7}"/>
          </ac:spMkLst>
        </pc:spChg>
        <pc:spChg chg="add mod">
          <ac:chgData name="brito 7802" userId="bb9df5b836737798" providerId="LiveId" clId="{C0DFA397-B44F-44A1-86FA-BFBFDB54B55D}" dt="2024-12-03T20:10:09.851" v="408" actId="1076"/>
          <ac:spMkLst>
            <pc:docMk/>
            <pc:sldMk cId="3486551331" sldId="389"/>
            <ac:spMk id="11" creationId="{5EB2CB43-91E8-EEC6-25F0-0DD31C17F1EF}"/>
          </ac:spMkLst>
        </pc:spChg>
        <pc:spChg chg="mod">
          <ac:chgData name="brito 7802" userId="bb9df5b836737798" providerId="LiveId" clId="{C0DFA397-B44F-44A1-86FA-BFBFDB54B55D}" dt="2024-12-03T21:11:09.041" v="1614" actId="20577"/>
          <ac:spMkLst>
            <pc:docMk/>
            <pc:sldMk cId="3486551331" sldId="389"/>
            <ac:spMk id="20" creationId="{535E3B12-C350-F789-CDA2-38E0311BB5A3}"/>
          </ac:spMkLst>
        </pc:spChg>
        <pc:spChg chg="mod">
          <ac:chgData name="brito 7802" userId="bb9df5b836737798" providerId="LiveId" clId="{C0DFA397-B44F-44A1-86FA-BFBFDB54B55D}" dt="2024-12-03T20:15:43.713" v="507" actId="20577"/>
          <ac:spMkLst>
            <pc:docMk/>
            <pc:sldMk cId="3486551331" sldId="389"/>
            <ac:spMk id="21" creationId="{1FF729D0-8566-0043-B29D-61EAADAF404E}"/>
          </ac:spMkLst>
        </pc:spChg>
      </pc:sldChg>
      <pc:sldChg chg="add del setBg">
        <pc:chgData name="brito 7802" userId="bb9df5b836737798" providerId="LiveId" clId="{C0DFA397-B44F-44A1-86FA-BFBFDB54B55D}" dt="2024-12-03T20:01:25.086" v="323"/>
        <pc:sldMkLst>
          <pc:docMk/>
          <pc:sldMk cId="3895442130" sldId="389"/>
        </pc:sldMkLst>
      </pc:sldChg>
      <pc:sldChg chg="addSp delSp modSp add mod setBg">
        <pc:chgData name="brito 7802" userId="bb9df5b836737798" providerId="LiveId" clId="{C0DFA397-B44F-44A1-86FA-BFBFDB54B55D}" dt="2024-12-03T21:11:16.357" v="1616" actId="20577"/>
        <pc:sldMkLst>
          <pc:docMk/>
          <pc:sldMk cId="261866204" sldId="390"/>
        </pc:sldMkLst>
        <pc:spChg chg="mod">
          <ac:chgData name="brito 7802" userId="bb9df5b836737798" providerId="LiveId" clId="{C0DFA397-B44F-44A1-86FA-BFBFDB54B55D}" dt="2024-12-03T20:50:11.239" v="1172" actId="1076"/>
          <ac:spMkLst>
            <pc:docMk/>
            <pc:sldMk cId="261866204" sldId="390"/>
            <ac:spMk id="2" creationId="{FB47CB88-B49C-663B-B541-CD9B164C389D}"/>
          </ac:spMkLst>
        </pc:spChg>
        <pc:spChg chg="mod">
          <ac:chgData name="brito 7802" userId="bb9df5b836737798" providerId="LiveId" clId="{C0DFA397-B44F-44A1-86FA-BFBFDB54B55D}" dt="2024-12-03T20:58:53.484" v="1469" actId="1076"/>
          <ac:spMkLst>
            <pc:docMk/>
            <pc:sldMk cId="261866204" sldId="390"/>
            <ac:spMk id="9" creationId="{7FBEC998-7F11-B2DB-A203-1BCC4ED1A18D}"/>
          </ac:spMkLst>
        </pc:spChg>
        <pc:spChg chg="mod">
          <ac:chgData name="brito 7802" userId="bb9df5b836737798" providerId="LiveId" clId="{C0DFA397-B44F-44A1-86FA-BFBFDB54B55D}" dt="2024-12-03T20:58:13.282" v="1463" actId="1076"/>
          <ac:spMkLst>
            <pc:docMk/>
            <pc:sldMk cId="261866204" sldId="390"/>
            <ac:spMk id="10" creationId="{705A89C4-85A9-4DEF-EB7E-B47D79116E0D}"/>
          </ac:spMkLst>
        </pc:spChg>
        <pc:spChg chg="mod">
          <ac:chgData name="brito 7802" userId="bb9df5b836737798" providerId="LiveId" clId="{C0DFA397-B44F-44A1-86FA-BFBFDB54B55D}" dt="2024-12-03T20:58:27.392" v="1466" actId="1076"/>
          <ac:spMkLst>
            <pc:docMk/>
            <pc:sldMk cId="261866204" sldId="390"/>
            <ac:spMk id="11" creationId="{1B3ED3F1-C0ED-F852-BB25-E1A4F147866D}"/>
          </ac:spMkLst>
        </pc:spChg>
        <pc:spChg chg="mod">
          <ac:chgData name="brito 7802" userId="bb9df5b836737798" providerId="LiveId" clId="{C0DFA397-B44F-44A1-86FA-BFBFDB54B55D}" dt="2024-12-03T20:58:50.342" v="1468" actId="1076"/>
          <ac:spMkLst>
            <pc:docMk/>
            <pc:sldMk cId="261866204" sldId="390"/>
            <ac:spMk id="17" creationId="{F5C73799-0D40-C577-D69A-1F36C1B85D71}"/>
          </ac:spMkLst>
        </pc:spChg>
        <pc:spChg chg="mod">
          <ac:chgData name="brito 7802" userId="bb9df5b836737798" providerId="LiveId" clId="{C0DFA397-B44F-44A1-86FA-BFBFDB54B55D}" dt="2024-12-03T20:37:56.449" v="784" actId="1076"/>
          <ac:spMkLst>
            <pc:docMk/>
            <pc:sldMk cId="261866204" sldId="390"/>
            <ac:spMk id="20" creationId="{31AE8511-8D2C-9082-1F97-707031CFBBDD}"/>
          </ac:spMkLst>
        </pc:spChg>
        <pc:spChg chg="mod">
          <ac:chgData name="brito 7802" userId="bb9df5b836737798" providerId="LiveId" clId="{C0DFA397-B44F-44A1-86FA-BFBFDB54B55D}" dt="2024-12-03T20:35:51.166" v="762" actId="1076"/>
          <ac:spMkLst>
            <pc:docMk/>
            <pc:sldMk cId="261866204" sldId="390"/>
            <ac:spMk id="21" creationId="{82546B9F-69F0-93D9-28E1-43E03509FEA0}"/>
          </ac:spMkLst>
        </pc:spChg>
        <pc:spChg chg="mod">
          <ac:chgData name="brito 7802" userId="bb9df5b836737798" providerId="LiveId" clId="{C0DFA397-B44F-44A1-86FA-BFBFDB54B55D}" dt="2024-12-03T20:37:48.739" v="782" actId="1076"/>
          <ac:spMkLst>
            <pc:docMk/>
            <pc:sldMk cId="261866204" sldId="390"/>
            <ac:spMk id="30" creationId="{AB5281ED-D752-CE86-5A81-D3A47267BCC1}"/>
          </ac:spMkLst>
        </pc:spChg>
        <pc:spChg chg="mod">
          <ac:chgData name="brito 7802" userId="bb9df5b836737798" providerId="LiveId" clId="{C0DFA397-B44F-44A1-86FA-BFBFDB54B55D}" dt="2024-12-03T21:11:16.357" v="1616" actId="20577"/>
          <ac:spMkLst>
            <pc:docMk/>
            <pc:sldMk cId="261866204" sldId="390"/>
            <ac:spMk id="31" creationId="{239AAEC7-8668-8672-EBA4-744ACDE0F68A}"/>
          </ac:spMkLst>
        </pc:spChg>
        <pc:spChg chg="add del mod">
          <ac:chgData name="brito 7802" userId="bb9df5b836737798" providerId="LiveId" clId="{C0DFA397-B44F-44A1-86FA-BFBFDB54B55D}" dt="2024-12-03T20:45:35.068" v="1055"/>
          <ac:spMkLst>
            <pc:docMk/>
            <pc:sldMk cId="261866204" sldId="390"/>
            <ac:spMk id="32" creationId="{DC877801-285E-A2F9-B865-40859E1090EB}"/>
          </ac:spMkLst>
        </pc:spChg>
        <pc:spChg chg="add del mod">
          <ac:chgData name="brito 7802" userId="bb9df5b836737798" providerId="LiveId" clId="{C0DFA397-B44F-44A1-86FA-BFBFDB54B55D}" dt="2024-12-03T20:43:42.927" v="955"/>
          <ac:spMkLst>
            <pc:docMk/>
            <pc:sldMk cId="261866204" sldId="390"/>
            <ac:spMk id="33" creationId="{1A286C32-BEFE-371D-64CA-9DF201A76818}"/>
          </ac:spMkLst>
        </pc:spChg>
        <pc:spChg chg="add del mod">
          <ac:chgData name="brito 7802" userId="bb9df5b836737798" providerId="LiveId" clId="{C0DFA397-B44F-44A1-86FA-BFBFDB54B55D}" dt="2024-12-03T20:45:35.068" v="1053"/>
          <ac:spMkLst>
            <pc:docMk/>
            <pc:sldMk cId="261866204" sldId="390"/>
            <ac:spMk id="34" creationId="{860FB901-E2E4-3AF2-48EC-05F1D5B47035}"/>
          </ac:spMkLst>
        </pc:spChg>
        <pc:spChg chg="add del mod">
          <ac:chgData name="brito 7802" userId="bb9df5b836737798" providerId="LiveId" clId="{C0DFA397-B44F-44A1-86FA-BFBFDB54B55D}" dt="2024-12-03T20:45:35.068" v="1051"/>
          <ac:spMkLst>
            <pc:docMk/>
            <pc:sldMk cId="261866204" sldId="390"/>
            <ac:spMk id="35" creationId="{6D923586-CD6D-CDC9-3A73-0774EB5C20A1}"/>
          </ac:spMkLst>
        </pc:spChg>
        <pc:spChg chg="add mod">
          <ac:chgData name="brito 7802" userId="bb9df5b836737798" providerId="LiveId" clId="{C0DFA397-B44F-44A1-86FA-BFBFDB54B55D}" dt="2024-12-03T21:02:02.476" v="1490" actId="20577"/>
          <ac:spMkLst>
            <pc:docMk/>
            <pc:sldMk cId="261866204" sldId="390"/>
            <ac:spMk id="36" creationId="{C1A42E55-5A91-CF09-2705-DF2E82BEB62D}"/>
          </ac:spMkLst>
        </pc:spChg>
        <pc:spChg chg="add mod">
          <ac:chgData name="brito 7802" userId="bb9df5b836737798" providerId="LiveId" clId="{C0DFA397-B44F-44A1-86FA-BFBFDB54B55D}" dt="2024-12-03T21:02:28.561" v="1510" actId="20577"/>
          <ac:spMkLst>
            <pc:docMk/>
            <pc:sldMk cId="261866204" sldId="390"/>
            <ac:spMk id="37" creationId="{7B50C4BE-D1B8-2A77-FEA4-ECA923AEED9F}"/>
          </ac:spMkLst>
        </pc:spChg>
        <pc:spChg chg="add mod">
          <ac:chgData name="brito 7802" userId="bb9df5b836737798" providerId="LiveId" clId="{C0DFA397-B44F-44A1-86FA-BFBFDB54B55D}" dt="2024-12-03T21:02:33.362" v="1519" actId="20577"/>
          <ac:spMkLst>
            <pc:docMk/>
            <pc:sldMk cId="261866204" sldId="390"/>
            <ac:spMk id="38" creationId="{13E610E6-11DE-7075-2AEE-90BC909D824A}"/>
          </ac:spMkLst>
        </pc:spChg>
        <pc:spChg chg="add mod">
          <ac:chgData name="brito 7802" userId="bb9df5b836737798" providerId="LiveId" clId="{C0DFA397-B44F-44A1-86FA-BFBFDB54B55D}" dt="2024-12-03T21:02:44.011" v="1521" actId="20577"/>
          <ac:spMkLst>
            <pc:docMk/>
            <pc:sldMk cId="261866204" sldId="390"/>
            <ac:spMk id="39" creationId="{E702CAE0-009D-13E4-FE2A-27E4BAE9DFF4}"/>
          </ac:spMkLst>
        </pc:spChg>
        <pc:spChg chg="add mod">
          <ac:chgData name="brito 7802" userId="bb9df5b836737798" providerId="LiveId" clId="{C0DFA397-B44F-44A1-86FA-BFBFDB54B55D}" dt="2024-12-03T21:02:47.890" v="1523" actId="20577"/>
          <ac:spMkLst>
            <pc:docMk/>
            <pc:sldMk cId="261866204" sldId="390"/>
            <ac:spMk id="40" creationId="{045FCC2E-ADB1-4618-BBC6-8DEE0AEF0129}"/>
          </ac:spMkLst>
        </pc:spChg>
        <pc:grpChg chg="mod">
          <ac:chgData name="brito 7802" userId="bb9df5b836737798" providerId="LiveId" clId="{C0DFA397-B44F-44A1-86FA-BFBFDB54B55D}" dt="2024-12-03T20:35:34.756" v="758" actId="1076"/>
          <ac:grpSpMkLst>
            <pc:docMk/>
            <pc:sldMk cId="261866204" sldId="390"/>
            <ac:grpSpMk id="3" creationId="{814FA2A1-B074-7F42-B645-DCBF89AD3C07}"/>
          </ac:grpSpMkLst>
        </pc:grpChg>
        <pc:grpChg chg="mod">
          <ac:chgData name="brito 7802" userId="bb9df5b836737798" providerId="LiveId" clId="{C0DFA397-B44F-44A1-86FA-BFBFDB54B55D}" dt="2024-12-03T20:35:36.704" v="760" actId="1076"/>
          <ac:grpSpMkLst>
            <pc:docMk/>
            <pc:sldMk cId="261866204" sldId="390"/>
            <ac:grpSpMk id="6" creationId="{DCE8053F-142D-A7D4-C84C-323C30E52607}"/>
          </ac:grpSpMkLst>
        </pc:grpChg>
        <pc:grpChg chg="mod">
          <ac:chgData name="brito 7802" userId="bb9df5b836737798" providerId="LiveId" clId="{C0DFA397-B44F-44A1-86FA-BFBFDB54B55D}" dt="2024-12-03T20:35:41.663" v="761" actId="1076"/>
          <ac:grpSpMkLst>
            <pc:docMk/>
            <pc:sldMk cId="261866204" sldId="390"/>
            <ac:grpSpMk id="12" creationId="{718EAFE3-F9DA-A24B-7E67-97E0D3F83D06}"/>
          </ac:grpSpMkLst>
        </pc:grpChg>
        <pc:grpChg chg="mod">
          <ac:chgData name="brito 7802" userId="bb9df5b836737798" providerId="LiveId" clId="{C0DFA397-B44F-44A1-86FA-BFBFDB54B55D}" dt="2024-12-03T20:58:10.512" v="1462" actId="1076"/>
          <ac:grpSpMkLst>
            <pc:docMk/>
            <pc:sldMk cId="261866204" sldId="390"/>
            <ac:grpSpMk id="14" creationId="{D4CE5552-3780-90B6-F57A-5A9010C9B4DD}"/>
          </ac:grpSpMkLst>
        </pc:grpChg>
        <pc:grpChg chg="mod">
          <ac:chgData name="brito 7802" userId="bb9df5b836737798" providerId="LiveId" clId="{C0DFA397-B44F-44A1-86FA-BFBFDB54B55D}" dt="2024-12-03T20:38:03.605" v="787" actId="1076"/>
          <ac:grpSpMkLst>
            <pc:docMk/>
            <pc:sldMk cId="261866204" sldId="390"/>
            <ac:grpSpMk id="16" creationId="{7D5D676F-A744-5623-B6B8-4C01E8F4CC1B}"/>
          </ac:grpSpMkLst>
        </pc:grpChg>
        <pc:grpChg chg="mod">
          <ac:chgData name="brito 7802" userId="bb9df5b836737798" providerId="LiveId" clId="{C0DFA397-B44F-44A1-86FA-BFBFDB54B55D}" dt="2024-12-03T20:58:31.789" v="1467" actId="1076"/>
          <ac:grpSpMkLst>
            <pc:docMk/>
            <pc:sldMk cId="261866204" sldId="390"/>
            <ac:grpSpMk id="18" creationId="{305A93D7-125C-9650-0C89-85A499E8EF87}"/>
          </ac:grpSpMkLst>
        </pc:grpChg>
        <pc:grpChg chg="mod">
          <ac:chgData name="brito 7802" userId="bb9df5b836737798" providerId="LiveId" clId="{C0DFA397-B44F-44A1-86FA-BFBFDB54B55D}" dt="2024-12-03T20:37:53.737" v="783" actId="1076"/>
          <ac:grpSpMkLst>
            <pc:docMk/>
            <pc:sldMk cId="261866204" sldId="390"/>
            <ac:grpSpMk id="22" creationId="{EAD6B0DB-0A44-CA70-2661-57EFC6A6F636}"/>
          </ac:grpSpMkLst>
        </pc:grpChg>
        <pc:grpChg chg="del">
          <ac:chgData name="brito 7802" userId="bb9df5b836737798" providerId="LiveId" clId="{C0DFA397-B44F-44A1-86FA-BFBFDB54B55D}" dt="2024-12-03T20:35:35.401" v="759" actId="478"/>
          <ac:grpSpMkLst>
            <pc:docMk/>
            <pc:sldMk cId="261866204" sldId="390"/>
            <ac:grpSpMk id="24" creationId="{451DF267-964B-537E-37D2-40D0912A7E8E}"/>
          </ac:grpSpMkLst>
        </pc:grpChg>
        <pc:grpChg chg="del">
          <ac:chgData name="brito 7802" userId="bb9df5b836737798" providerId="LiveId" clId="{C0DFA397-B44F-44A1-86FA-BFBFDB54B55D}" dt="2024-12-03T20:35:32.977" v="757" actId="478"/>
          <ac:grpSpMkLst>
            <pc:docMk/>
            <pc:sldMk cId="261866204" sldId="390"/>
            <ac:grpSpMk id="27" creationId="{1D0F5FD0-F88D-5EFA-0C36-6856DF473C2D}"/>
          </ac:grpSpMkLst>
        </pc:grpChg>
      </pc:sldChg>
      <pc:sldChg chg="add del setBg">
        <pc:chgData name="brito 7802" userId="bb9df5b836737798" providerId="LiveId" clId="{C0DFA397-B44F-44A1-86FA-BFBFDB54B55D}" dt="2024-12-03T20:01:21.319" v="322"/>
        <pc:sldMkLst>
          <pc:docMk/>
          <pc:sldMk cId="3576058757" sldId="390"/>
        </pc:sldMkLst>
      </pc:sldChg>
      <pc:sldChg chg="addSp delSp modSp add mod setBg">
        <pc:chgData name="brito 7802" userId="bb9df5b836737798" providerId="LiveId" clId="{C0DFA397-B44F-44A1-86FA-BFBFDB54B55D}" dt="2024-12-03T21:11:19.257" v="1617" actId="20577"/>
        <pc:sldMkLst>
          <pc:docMk/>
          <pc:sldMk cId="784629345" sldId="391"/>
        </pc:sldMkLst>
        <pc:spChg chg="del">
          <ac:chgData name="brito 7802" userId="bb9df5b836737798" providerId="LiveId" clId="{C0DFA397-B44F-44A1-86FA-BFBFDB54B55D}" dt="2024-12-03T20:56:51.159" v="1426" actId="478"/>
          <ac:spMkLst>
            <pc:docMk/>
            <pc:sldMk cId="784629345" sldId="391"/>
            <ac:spMk id="9" creationId="{551C47DD-09FD-3729-12E1-673C0F60D76C}"/>
          </ac:spMkLst>
        </pc:spChg>
        <pc:spChg chg="del">
          <ac:chgData name="brito 7802" userId="bb9df5b836737798" providerId="LiveId" clId="{C0DFA397-B44F-44A1-86FA-BFBFDB54B55D}" dt="2024-12-03T20:56:52.633" v="1427" actId="478"/>
          <ac:spMkLst>
            <pc:docMk/>
            <pc:sldMk cId="784629345" sldId="391"/>
            <ac:spMk id="10" creationId="{DBB19CFB-8820-45E0-9A2A-7642418F4E43}"/>
          </ac:spMkLst>
        </pc:spChg>
        <pc:spChg chg="del mod">
          <ac:chgData name="brito 7802" userId="bb9df5b836737798" providerId="LiveId" clId="{C0DFA397-B44F-44A1-86FA-BFBFDB54B55D}" dt="2024-12-03T20:56:49.391" v="1425" actId="478"/>
          <ac:spMkLst>
            <pc:docMk/>
            <pc:sldMk cId="784629345" sldId="391"/>
            <ac:spMk id="11" creationId="{3DFD63E1-3FC5-F4CA-DFD9-D9A13C880E14}"/>
          </ac:spMkLst>
        </pc:spChg>
        <pc:spChg chg="del">
          <ac:chgData name="brito 7802" userId="bb9df5b836737798" providerId="LiveId" clId="{C0DFA397-B44F-44A1-86FA-BFBFDB54B55D}" dt="2024-12-03T20:56:46.732" v="1424" actId="478"/>
          <ac:spMkLst>
            <pc:docMk/>
            <pc:sldMk cId="784629345" sldId="391"/>
            <ac:spMk id="20" creationId="{5155D7A7-3174-B636-09A0-9CDEC8912D05}"/>
          </ac:spMkLst>
        </pc:spChg>
        <pc:spChg chg="del mod">
          <ac:chgData name="brito 7802" userId="bb9df5b836737798" providerId="LiveId" clId="{C0DFA397-B44F-44A1-86FA-BFBFDB54B55D}" dt="2024-12-03T21:00:23.976" v="1473" actId="478"/>
          <ac:spMkLst>
            <pc:docMk/>
            <pc:sldMk cId="784629345" sldId="391"/>
            <ac:spMk id="21" creationId="{F2F11446-90A1-1479-FCA4-7179CD1635FA}"/>
          </ac:spMkLst>
        </pc:spChg>
        <pc:spChg chg="mod">
          <ac:chgData name="brito 7802" userId="bb9df5b836737798" providerId="LiveId" clId="{C0DFA397-B44F-44A1-86FA-BFBFDB54B55D}" dt="2024-12-03T21:01:01.385" v="1481" actId="1076"/>
          <ac:spMkLst>
            <pc:docMk/>
            <pc:sldMk cId="784629345" sldId="391"/>
            <ac:spMk id="30" creationId="{A956C096-0033-BD91-45FE-9267CB2DBA1E}"/>
          </ac:spMkLst>
        </pc:spChg>
        <pc:spChg chg="mod">
          <ac:chgData name="brito 7802" userId="bb9df5b836737798" providerId="LiveId" clId="{C0DFA397-B44F-44A1-86FA-BFBFDB54B55D}" dt="2024-12-03T21:11:19.257" v="1617" actId="20577"/>
          <ac:spMkLst>
            <pc:docMk/>
            <pc:sldMk cId="784629345" sldId="391"/>
            <ac:spMk id="31" creationId="{895D226E-AE50-A1B9-D16D-A997705744E6}"/>
          </ac:spMkLst>
        </pc:spChg>
        <pc:grpChg chg="del">
          <ac:chgData name="brito 7802" userId="bb9df5b836737798" providerId="LiveId" clId="{C0DFA397-B44F-44A1-86FA-BFBFDB54B55D}" dt="2024-12-03T20:56:43.931" v="1421" actId="478"/>
          <ac:grpSpMkLst>
            <pc:docMk/>
            <pc:sldMk cId="784629345" sldId="391"/>
            <ac:grpSpMk id="12" creationId="{5126CDD1-0A18-9F68-B58F-B9E345439A05}"/>
          </ac:grpSpMkLst>
        </pc:grpChg>
        <pc:grpChg chg="del">
          <ac:chgData name="brito 7802" userId="bb9df5b836737798" providerId="LiveId" clId="{C0DFA397-B44F-44A1-86FA-BFBFDB54B55D}" dt="2024-12-03T20:56:43.430" v="1420" actId="478"/>
          <ac:grpSpMkLst>
            <pc:docMk/>
            <pc:sldMk cId="784629345" sldId="391"/>
            <ac:grpSpMk id="14" creationId="{CABAFE44-03CD-7B8E-2E4D-8D962A414948}"/>
          </ac:grpSpMkLst>
        </pc:grpChg>
        <pc:grpChg chg="del">
          <ac:chgData name="brito 7802" userId="bb9df5b836737798" providerId="LiveId" clId="{C0DFA397-B44F-44A1-86FA-BFBFDB54B55D}" dt="2024-12-03T20:56:43.008" v="1419" actId="478"/>
          <ac:grpSpMkLst>
            <pc:docMk/>
            <pc:sldMk cId="784629345" sldId="391"/>
            <ac:grpSpMk id="16" creationId="{827153B1-0100-BF37-B961-8A7AF5E7D329}"/>
          </ac:grpSpMkLst>
        </pc:grpChg>
        <pc:grpChg chg="del">
          <ac:chgData name="brito 7802" userId="bb9df5b836737798" providerId="LiveId" clId="{C0DFA397-B44F-44A1-86FA-BFBFDB54B55D}" dt="2024-12-03T20:56:44.339" v="1422" actId="478"/>
          <ac:grpSpMkLst>
            <pc:docMk/>
            <pc:sldMk cId="784629345" sldId="391"/>
            <ac:grpSpMk id="18" creationId="{32665741-721D-1B5B-B68E-F28922B6CE5A}"/>
          </ac:grpSpMkLst>
        </pc:grpChg>
        <pc:grpChg chg="del">
          <ac:chgData name="brito 7802" userId="bb9df5b836737798" providerId="LiveId" clId="{C0DFA397-B44F-44A1-86FA-BFBFDB54B55D}" dt="2024-12-03T20:56:42.037" v="1418" actId="478"/>
          <ac:grpSpMkLst>
            <pc:docMk/>
            <pc:sldMk cId="784629345" sldId="391"/>
            <ac:grpSpMk id="22" creationId="{DE7D8AE4-61D5-95CE-971C-B4011BB54394}"/>
          </ac:grpSpMkLst>
        </pc:grpChg>
        <pc:picChg chg="add mod">
          <ac:chgData name="brito 7802" userId="bb9df5b836737798" providerId="LiveId" clId="{C0DFA397-B44F-44A1-86FA-BFBFDB54B55D}" dt="2024-12-03T21:00:43.633" v="1479" actId="1076"/>
          <ac:picMkLst>
            <pc:docMk/>
            <pc:sldMk cId="784629345" sldId="391"/>
            <ac:picMk id="1026" creationId="{B4ACAC8F-CA99-02FA-2306-AF042903033E}"/>
          </ac:picMkLst>
        </pc:picChg>
      </pc:sldChg>
      <pc:sldChg chg="add del setBg">
        <pc:chgData name="brito 7802" userId="bb9df5b836737798" providerId="LiveId" clId="{C0DFA397-B44F-44A1-86FA-BFBFDB54B55D}" dt="2024-12-03T20:38:17.991" v="791"/>
        <pc:sldMkLst>
          <pc:docMk/>
          <pc:sldMk cId="1226982106" sldId="391"/>
        </pc:sldMkLst>
      </pc:sldChg>
      <pc:sldChg chg="addSp delSp modSp add mod setBg">
        <pc:chgData name="brito 7802" userId="bb9df5b836737798" providerId="LiveId" clId="{C0DFA397-B44F-44A1-86FA-BFBFDB54B55D}" dt="2024-12-04T20:16:05.026" v="2232" actId="478"/>
        <pc:sldMkLst>
          <pc:docMk/>
          <pc:sldMk cId="2893288182" sldId="392"/>
        </pc:sldMkLst>
        <pc:spChg chg="del mod">
          <ac:chgData name="brito 7802" userId="bb9df5b836737798" providerId="LiveId" clId="{C0DFA397-B44F-44A1-86FA-BFBFDB54B55D}" dt="2024-12-04T19:40:53.695" v="2167" actId="478"/>
          <ac:spMkLst>
            <pc:docMk/>
            <pc:sldMk cId="2893288182" sldId="392"/>
            <ac:spMk id="74" creationId="{4E2C7A9D-D155-5925-1505-B4B24A3472D9}"/>
          </ac:spMkLst>
        </pc:spChg>
        <pc:spChg chg="mod">
          <ac:chgData name="brito 7802" userId="bb9df5b836737798" providerId="LiveId" clId="{C0DFA397-B44F-44A1-86FA-BFBFDB54B55D}" dt="2024-12-03T21:11:41.326" v="1624" actId="14100"/>
          <ac:spMkLst>
            <pc:docMk/>
            <pc:sldMk cId="2893288182" sldId="392"/>
            <ac:spMk id="96" creationId="{02D10B0B-737E-E378-A174-2C1E88B5D59F}"/>
          </ac:spMkLst>
        </pc:spChg>
        <pc:grpChg chg="mod">
          <ac:chgData name="brito 7802" userId="bb9df5b836737798" providerId="LiveId" clId="{C0DFA397-B44F-44A1-86FA-BFBFDB54B55D}" dt="2024-12-04T20:16:00.168" v="2231" actId="1076"/>
          <ac:grpSpMkLst>
            <pc:docMk/>
            <pc:sldMk cId="2893288182" sldId="392"/>
            <ac:grpSpMk id="6" creationId="{54D6BA8B-B03B-9C0F-8ECF-AB713E7501B1}"/>
          </ac:grpSpMkLst>
        </pc:grpChg>
        <pc:grpChg chg="del">
          <ac:chgData name="brito 7802" userId="bb9df5b836737798" providerId="LiveId" clId="{C0DFA397-B44F-44A1-86FA-BFBFDB54B55D}" dt="2024-12-04T20:16:05.026" v="2232" actId="478"/>
          <ac:grpSpMkLst>
            <pc:docMk/>
            <pc:sldMk cId="2893288182" sldId="392"/>
            <ac:grpSpMk id="9" creationId="{06B664D8-91D0-4AD2-48D5-C43CF7050CC0}"/>
          </ac:grpSpMkLst>
        </pc:grpChg>
        <pc:grpChg chg="del">
          <ac:chgData name="brito 7802" userId="bb9df5b836737798" providerId="LiveId" clId="{C0DFA397-B44F-44A1-86FA-BFBFDB54B55D}" dt="2024-12-04T19:38:09.166" v="2158" actId="478"/>
          <ac:grpSpMkLst>
            <pc:docMk/>
            <pc:sldMk cId="2893288182" sldId="392"/>
            <ac:grpSpMk id="18" creationId="{0D68B8DF-EF6D-1A3B-7294-206322CE3A9F}"/>
          </ac:grpSpMkLst>
        </pc:grpChg>
        <pc:grpChg chg="del">
          <ac:chgData name="brito 7802" userId="bb9df5b836737798" providerId="LiveId" clId="{C0DFA397-B44F-44A1-86FA-BFBFDB54B55D}" dt="2024-12-04T19:37:54.672" v="2137" actId="478"/>
          <ac:grpSpMkLst>
            <pc:docMk/>
            <pc:sldMk cId="2893288182" sldId="392"/>
            <ac:grpSpMk id="97" creationId="{228CDD2C-EBF4-9ED6-175F-57AD32CE76DD}"/>
          </ac:grpSpMkLst>
        </pc:grpChg>
        <pc:picChg chg="add del mod">
          <ac:chgData name="brito 7802" userId="bb9df5b836737798" providerId="LiveId" clId="{C0DFA397-B44F-44A1-86FA-BFBFDB54B55D}" dt="2024-12-04T19:40:38.100" v="2162" actId="478"/>
          <ac:picMkLst>
            <pc:docMk/>
            <pc:sldMk cId="2893288182" sldId="392"/>
            <ac:picMk id="99" creationId="{34F98C86-1842-F472-19B3-D81A1D1498FA}"/>
          </ac:picMkLst>
        </pc:picChg>
        <pc:picChg chg="add mod">
          <ac:chgData name="brito 7802" userId="bb9df5b836737798" providerId="LiveId" clId="{C0DFA397-B44F-44A1-86FA-BFBFDB54B55D}" dt="2024-12-04T20:15:58.686" v="2230" actId="1076"/>
          <ac:picMkLst>
            <pc:docMk/>
            <pc:sldMk cId="2893288182" sldId="392"/>
            <ac:picMk id="101" creationId="{3F5F2F24-DB36-B2D4-006D-27E5B4C923B7}"/>
          </ac:picMkLst>
        </pc:picChg>
      </pc:sldChg>
      <pc:sldChg chg="addSp delSp modSp add mod setBg">
        <pc:chgData name="brito 7802" userId="bb9df5b836737798" providerId="LiveId" clId="{C0DFA397-B44F-44A1-86FA-BFBFDB54B55D}" dt="2024-12-03T21:35:35.965" v="2001" actId="1076"/>
        <pc:sldMkLst>
          <pc:docMk/>
          <pc:sldMk cId="2026577436" sldId="393"/>
        </pc:sldMkLst>
        <pc:spChg chg="mod">
          <ac:chgData name="brito 7802" userId="bb9df5b836737798" providerId="LiveId" clId="{C0DFA397-B44F-44A1-86FA-BFBFDB54B55D}" dt="2024-12-03T21:17:41.462" v="1817" actId="1076"/>
          <ac:spMkLst>
            <pc:docMk/>
            <pc:sldMk cId="2026577436" sldId="393"/>
            <ac:spMk id="2" creationId="{6D3F7C85-1452-7BD1-1BE4-8D0ECCC88BA3}"/>
          </ac:spMkLst>
        </pc:spChg>
        <pc:spChg chg="add mod">
          <ac:chgData name="brito 7802" userId="bb9df5b836737798" providerId="LiveId" clId="{C0DFA397-B44F-44A1-86FA-BFBFDB54B55D}" dt="2024-12-03T21:35:34.126" v="2000" actId="1076"/>
          <ac:spMkLst>
            <pc:docMk/>
            <pc:sldMk cId="2026577436" sldId="393"/>
            <ac:spMk id="9" creationId="{C4797B87-FC0C-8751-C3BD-702E1CBB1880}"/>
          </ac:spMkLst>
        </pc:spChg>
        <pc:spChg chg="mod">
          <ac:chgData name="brito 7802" userId="bb9df5b836737798" providerId="LiveId" clId="{C0DFA397-B44F-44A1-86FA-BFBFDB54B55D}" dt="2024-12-03T21:35:35.965" v="2001" actId="1076"/>
          <ac:spMkLst>
            <pc:docMk/>
            <pc:sldMk cId="2026577436" sldId="393"/>
            <ac:spMk id="30" creationId="{030BB955-AFC0-48E7-A528-2D94CF7FCF87}"/>
          </ac:spMkLst>
        </pc:spChg>
        <pc:spChg chg="mod">
          <ac:chgData name="brito 7802" userId="bb9df5b836737798" providerId="LiveId" clId="{C0DFA397-B44F-44A1-86FA-BFBFDB54B55D}" dt="2024-12-03T21:11:58.445" v="1632" actId="14100"/>
          <ac:spMkLst>
            <pc:docMk/>
            <pc:sldMk cId="2026577436" sldId="393"/>
            <ac:spMk id="31" creationId="{CCB7D8A6-F497-BC1E-723A-1D9C54FA516E}"/>
          </ac:spMkLst>
        </pc:spChg>
        <pc:grpChg chg="mod">
          <ac:chgData name="brito 7802" userId="bb9df5b836737798" providerId="LiveId" clId="{C0DFA397-B44F-44A1-86FA-BFBFDB54B55D}" dt="2024-12-03T21:17:44.433" v="1819" actId="1076"/>
          <ac:grpSpMkLst>
            <pc:docMk/>
            <pc:sldMk cId="2026577436" sldId="393"/>
            <ac:grpSpMk id="3" creationId="{7C3B834E-6367-C490-A131-B16808FEE7B9}"/>
          </ac:grpSpMkLst>
        </pc:grpChg>
        <pc:grpChg chg="del">
          <ac:chgData name="brito 7802" userId="bb9df5b836737798" providerId="LiveId" clId="{C0DFA397-B44F-44A1-86FA-BFBFDB54B55D}" dt="2024-12-03T21:17:43.369" v="1818" actId="478"/>
          <ac:grpSpMkLst>
            <pc:docMk/>
            <pc:sldMk cId="2026577436" sldId="393"/>
            <ac:grpSpMk id="27" creationId="{4B168B7C-A280-02FF-AD9A-E982964C64DB}"/>
          </ac:grpSpMkLst>
        </pc:grpChg>
        <pc:picChg chg="del">
          <ac:chgData name="brito 7802" userId="bb9df5b836737798" providerId="LiveId" clId="{C0DFA397-B44F-44A1-86FA-BFBFDB54B55D}" dt="2024-12-03T21:10:51.637" v="1612" actId="478"/>
          <ac:picMkLst>
            <pc:docMk/>
            <pc:sldMk cId="2026577436" sldId="393"/>
            <ac:picMk id="1026" creationId="{9D323AE4-784C-2F95-2428-BDEC6E1B1C1D}"/>
          </ac:picMkLst>
        </pc:picChg>
        <pc:picChg chg="add mod">
          <ac:chgData name="brito 7802" userId="bb9df5b836737798" providerId="LiveId" clId="{C0DFA397-B44F-44A1-86FA-BFBFDB54B55D}" dt="2024-12-03T21:34:53.632" v="1996" actId="14100"/>
          <ac:picMkLst>
            <pc:docMk/>
            <pc:sldMk cId="2026577436" sldId="393"/>
            <ac:picMk id="2050" creationId="{A25ECC6F-1F67-C02B-4EBF-06BBAC82F8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44000" y="540000"/>
            <a:ext cx="16200000" cy="1080000"/>
          </a:xfrm>
        </p:spPr>
        <p:txBody>
          <a:bodyPr lIns="0" tIns="0" rIns="0" bIns="0"/>
          <a:lstStyle>
            <a:lvl1pPr algn="ctr" fontAlgn="base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ChangeAspect="1"/>
          </p:cNvSpPr>
          <p:nvPr/>
        </p:nvSpPr>
        <p:spPr>
          <a:xfrm>
            <a:off x="5275153" y="3584092"/>
            <a:ext cx="1733820" cy="1195183"/>
          </a:xfrm>
          <a:custGeom>
            <a:avLst/>
            <a:gdLst/>
            <a:ahLst/>
            <a:cxnLst/>
            <a:rect l="l" t="t" r="r" b="b"/>
            <a:pathLst>
              <a:path w="4705665" h="3243782">
                <a:moveTo>
                  <a:pt x="0" y="0"/>
                </a:moveTo>
                <a:lnTo>
                  <a:pt x="4705665" y="0"/>
                </a:lnTo>
                <a:lnTo>
                  <a:pt x="4705665" y="3243782"/>
                </a:lnTo>
                <a:lnTo>
                  <a:pt x="0" y="32437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 sz="1400" dirty="0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5302114" y="-3009900"/>
            <a:ext cx="6019800" cy="60198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  <a:ln>
              <a:solidFill>
                <a:srgbClr val="104F55"/>
              </a:solidFill>
            </a:ln>
          </p:spPr>
          <p:txBody>
            <a:bodyPr/>
            <a:lstStyle/>
            <a:p>
              <a:endParaRPr lang="pt-BR" dirty="0">
                <a:solidFill>
                  <a:srgbClr val="104F55"/>
                </a:solidFill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>
                <a:solidFill>
                  <a:srgbClr val="104F55"/>
                </a:solidFill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215223" y="4847331"/>
            <a:ext cx="7853680" cy="1852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5245"/>
              </a:lnSpc>
            </a:pPr>
            <a:r>
              <a:rPr lang="en-US" sz="10885" b="1" dirty="0">
                <a:solidFill>
                  <a:srgbClr val="104F55"/>
                </a:solidFill>
                <a:latin typeface="Poppins" panose="00000500000000000000" pitchFamily="2" charset="0"/>
                <a:ea typeface="Montserrat Ultra-Bold" panose="00000900000000000000"/>
                <a:cs typeface="Poppins" panose="00000500000000000000" pitchFamily="2" charset="0"/>
                <a:sym typeface="Montserrat Ultra-Bold" panose="00000900000000000000"/>
              </a:rPr>
              <a:t>MECHSPOT</a:t>
            </a:r>
          </a:p>
        </p:txBody>
      </p:sp>
      <p:pic>
        <p:nvPicPr>
          <p:cNvPr id="21" name="Imagem 20" descr="Desenho de um carro&#10;&#10;Descrição gerada automaticamente com confiança média">
            <a:extLst>
              <a:ext uri="{FF2B5EF4-FFF2-40B4-BE49-F238E27FC236}">
                <a16:creationId xmlns:a16="http://schemas.microsoft.com/office/drawing/2014/main" id="{406DF80B-16B1-0D12-ADD1-6DBC87D01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953" y="3575948"/>
            <a:ext cx="6982511" cy="4206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" name="Group 6">
            <a:extLst>
              <a:ext uri="{FF2B5EF4-FFF2-40B4-BE49-F238E27FC236}">
                <a16:creationId xmlns:a16="http://schemas.microsoft.com/office/drawing/2014/main" id="{D476CBB7-786E-3F8A-D6EE-29A33D76C4BA}"/>
              </a:ext>
            </a:extLst>
          </p:cNvPr>
          <p:cNvGrpSpPr>
            <a:grpSpLocks noChangeAspect="1"/>
          </p:cNvGrpSpPr>
          <p:nvPr/>
        </p:nvGrpSpPr>
        <p:grpSpPr>
          <a:xfrm>
            <a:off x="-3543300" y="7500733"/>
            <a:ext cx="6019800" cy="6019800"/>
            <a:chOff x="0" y="0"/>
            <a:chExt cx="812800" cy="812800"/>
          </a:xfrm>
        </p:grpSpPr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36821FCD-B574-7ADC-2C15-AFE60EB87C7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  <a:ln>
              <a:solidFill>
                <a:srgbClr val="104F55"/>
              </a:solidFill>
            </a:ln>
          </p:spPr>
          <p:txBody>
            <a:bodyPr/>
            <a:lstStyle/>
            <a:p>
              <a:endParaRPr lang="pt-BR" dirty="0">
                <a:solidFill>
                  <a:srgbClr val="104F55"/>
                </a:solidFill>
              </a:endParaRPr>
            </a:p>
          </p:txBody>
        </p:sp>
        <p:sp>
          <p:nvSpPr>
            <p:cNvPr id="24" name="TextBox 8">
              <a:extLst>
                <a:ext uri="{FF2B5EF4-FFF2-40B4-BE49-F238E27FC236}">
                  <a16:creationId xmlns:a16="http://schemas.microsoft.com/office/drawing/2014/main" id="{CFEDC7B7-9509-D870-4E22-B8200E20D61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>
                <a:solidFill>
                  <a:srgbClr val="104F55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56135" y="-2260027"/>
            <a:ext cx="3952120" cy="395212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7184455" y="4801527"/>
            <a:ext cx="9567614" cy="956761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273947" y="9258300"/>
            <a:ext cx="3146412" cy="2979508"/>
            <a:chOff x="0" y="0"/>
            <a:chExt cx="1224714" cy="115974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24714" cy="1159748"/>
            </a:xfrm>
            <a:custGeom>
              <a:avLst/>
              <a:gdLst/>
              <a:ahLst/>
              <a:cxnLst/>
              <a:rect l="l" t="t" r="r" b="b"/>
              <a:pathLst>
                <a:path w="1224714" h="1159748">
                  <a:moveTo>
                    <a:pt x="612357" y="0"/>
                  </a:moveTo>
                  <a:cubicBezTo>
                    <a:pt x="274162" y="0"/>
                    <a:pt x="0" y="259618"/>
                    <a:pt x="0" y="579874"/>
                  </a:cubicBezTo>
                  <a:cubicBezTo>
                    <a:pt x="0" y="900129"/>
                    <a:pt x="274162" y="1159748"/>
                    <a:pt x="612357" y="1159748"/>
                  </a:cubicBezTo>
                  <a:cubicBezTo>
                    <a:pt x="950552" y="1159748"/>
                    <a:pt x="1224714" y="900129"/>
                    <a:pt x="1224714" y="579874"/>
                  </a:cubicBezTo>
                  <a:cubicBezTo>
                    <a:pt x="1224714" y="259618"/>
                    <a:pt x="950552" y="0"/>
                    <a:pt x="612357" y="0"/>
                  </a:cubicBezTo>
                  <a:close/>
                </a:path>
              </a:pathLst>
            </a:custGeom>
            <a:solidFill>
              <a:srgbClr val="9EC5A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14817" y="70626"/>
              <a:ext cx="995080" cy="980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1" name="Freeform 11"/>
          <p:cNvSpPr>
            <a:spLocks noChangeAspect="1"/>
          </p:cNvSpPr>
          <p:nvPr/>
        </p:nvSpPr>
        <p:spPr>
          <a:xfrm>
            <a:off x="-6075003" y="-6700293"/>
            <a:ext cx="9965957" cy="9965957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2" name="Group 12"/>
          <p:cNvGrpSpPr/>
          <p:nvPr/>
        </p:nvGrpSpPr>
        <p:grpSpPr>
          <a:xfrm>
            <a:off x="17332195" y="473229"/>
            <a:ext cx="2088165" cy="208816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444948" y="8720349"/>
            <a:ext cx="4433443" cy="443344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2121951" y="1729802"/>
            <a:ext cx="6710151" cy="6710151"/>
          </a:xfrm>
          <a:custGeom>
            <a:avLst/>
            <a:gdLst/>
            <a:ahLst/>
            <a:cxnLst/>
            <a:rect l="l" t="t" r="r" b="b"/>
            <a:pathLst>
              <a:path w="6710151" h="6710151">
                <a:moveTo>
                  <a:pt x="0" y="0"/>
                </a:moveTo>
                <a:lnTo>
                  <a:pt x="6710152" y="0"/>
                </a:lnTo>
                <a:lnTo>
                  <a:pt x="6710152" y="6710151"/>
                </a:lnTo>
                <a:lnTo>
                  <a:pt x="0" y="6710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TextBox 19"/>
          <p:cNvSpPr txBox="1"/>
          <p:nvPr/>
        </p:nvSpPr>
        <p:spPr>
          <a:xfrm>
            <a:off x="8832102" y="3420064"/>
            <a:ext cx="8153400" cy="3329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5400" b="1" dirty="0">
                <a:solidFill>
                  <a:srgbClr val="0097B2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SITE INSTITUCIONAL</a:t>
            </a:r>
          </a:p>
          <a:p>
            <a:pPr algn="ctr">
              <a:lnSpc>
                <a:spcPts val="8820"/>
              </a:lnSpc>
            </a:pPr>
            <a:r>
              <a:rPr lang="en-US" sz="5400" b="1" dirty="0">
                <a:solidFill>
                  <a:srgbClr val="0097B2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E</a:t>
            </a:r>
          </a:p>
          <a:p>
            <a:pPr algn="ctr">
              <a:lnSpc>
                <a:spcPts val="8820"/>
              </a:lnSpc>
            </a:pPr>
            <a:r>
              <a:rPr lang="en-US" sz="5400" b="1" dirty="0">
                <a:solidFill>
                  <a:srgbClr val="0097B2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DASHBOARD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678965" y="9077931"/>
            <a:ext cx="1572895" cy="969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pt-BR" altLang="en-US" sz="6300" b="1" dirty="0">
                <a:solidFill>
                  <a:srgbClr val="27B0C1"/>
                </a:solidFill>
                <a:latin typeface="Arial Black" panose="020B0A04020102020204" charset="0"/>
                <a:ea typeface="Montserrat Bold" panose="00000800000000000000"/>
                <a:cs typeface="Arial Black" panose="020B0A04020102020204" charset="0"/>
                <a:sym typeface="Montserrat Bold" panose="00000800000000000000"/>
              </a:rPr>
              <a:t>14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2D677E-72A7-B6AF-4473-3E7D5CBE5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239" y="2603304"/>
            <a:ext cx="5743575" cy="439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84D0FF-8608-4F2B-627C-31B58C5C5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D3F7C85-1452-7BD1-1BE4-8D0ECCC88BA3}"/>
              </a:ext>
            </a:extLst>
          </p:cNvPr>
          <p:cNvSpPr/>
          <p:nvPr/>
        </p:nvSpPr>
        <p:spPr>
          <a:xfrm>
            <a:off x="10934681" y="4176325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C3B834E-6367-C490-A131-B16808FEE7B9}"/>
              </a:ext>
            </a:extLst>
          </p:cNvPr>
          <p:cNvGrpSpPr/>
          <p:nvPr/>
        </p:nvGrpSpPr>
        <p:grpSpPr>
          <a:xfrm>
            <a:off x="-5334000" y="8039100"/>
            <a:ext cx="9567614" cy="9567614"/>
            <a:chOff x="0" y="0"/>
            <a:chExt cx="812800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CB06836-7EE6-DA12-F935-791BB2D4C59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34D1E9B-CA0C-72F2-B213-F81621662DA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CE6E530-EA29-ED96-6AA1-BB36184ED368}"/>
              </a:ext>
            </a:extLst>
          </p:cNvPr>
          <p:cNvGrpSpPr/>
          <p:nvPr/>
        </p:nvGrpSpPr>
        <p:grpSpPr>
          <a:xfrm>
            <a:off x="15805524" y="-1902315"/>
            <a:ext cx="3804629" cy="3804629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58F1239-F83D-FE0F-5AFA-AF3C571D473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296AF771-D271-18C7-505B-28817BFE6F0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823D8F76-FA78-770B-C5C1-28A8AA5D746A}"/>
              </a:ext>
            </a:extLst>
          </p:cNvPr>
          <p:cNvGrpSpPr/>
          <p:nvPr/>
        </p:nvGrpSpPr>
        <p:grpSpPr>
          <a:xfrm>
            <a:off x="17359180" y="550038"/>
            <a:ext cx="2780693" cy="2780693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2712D777-EF7D-C708-89A8-510FE326A8A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592C74A1-1645-6D61-15C7-C3071CEE936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030BB955-AFC0-48E7-A528-2D94CF7FCF87}"/>
              </a:ext>
            </a:extLst>
          </p:cNvPr>
          <p:cNvSpPr txBox="1"/>
          <p:nvPr/>
        </p:nvSpPr>
        <p:spPr>
          <a:xfrm>
            <a:off x="1567995" y="918027"/>
            <a:ext cx="9269334" cy="957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 dirty="0">
                <a:solidFill>
                  <a:srgbClr val="0097B2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SUPORTE AO CLIENTE</a:t>
            </a:r>
            <a:endParaRPr lang="en-US" sz="6300" b="1" dirty="0">
              <a:solidFill>
                <a:srgbClr val="104F55"/>
              </a:solidFill>
              <a:latin typeface="Poppins" panose="00000500000000000000" pitchFamily="2" charset="0"/>
              <a:ea typeface="Montserrat Bold" panose="00000800000000000000"/>
              <a:cs typeface="Poppins" panose="00000500000000000000" pitchFamily="2" charset="0"/>
              <a:sym typeface="Montserrat Bold" panose="00000800000000000000"/>
            </a:endParaRP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CCB7D8A6-F497-BC1E-723A-1D9C54FA516E}"/>
              </a:ext>
            </a:extLst>
          </p:cNvPr>
          <p:cNvSpPr txBox="1"/>
          <p:nvPr/>
        </p:nvSpPr>
        <p:spPr>
          <a:xfrm>
            <a:off x="16840200" y="9248775"/>
            <a:ext cx="1143514" cy="943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 dirty="0">
                <a:solidFill>
                  <a:srgbClr val="0097B2"/>
                </a:solidFill>
                <a:latin typeface="Arial Black" panose="020B0A04020102020204" charset="0"/>
                <a:ea typeface="Montserrat Bold" panose="00000800000000000000"/>
                <a:cs typeface="Arial Black" panose="020B0A04020102020204" charset="0"/>
                <a:sym typeface="Montserrat Bold" panose="00000800000000000000"/>
              </a:rPr>
              <a:t>15</a:t>
            </a: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C4797B87-FC0C-8751-C3BD-702E1CBB1880}"/>
              </a:ext>
            </a:extLst>
          </p:cNvPr>
          <p:cNvSpPr txBox="1"/>
          <p:nvPr/>
        </p:nvSpPr>
        <p:spPr>
          <a:xfrm>
            <a:off x="1567995" y="2264771"/>
            <a:ext cx="12934478" cy="5839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200" dirty="0">
                <a:latin typeface="Poppins" panose="00000500000000000000" pitchFamily="2" charset="0"/>
                <a:cs typeface="Poppins" panose="00000500000000000000" pitchFamily="2" charset="0"/>
              </a:rPr>
              <a:t>Além de oferecer suporte ao cliente pelo site com a utilização do Jira, providenciamos também um </a:t>
            </a:r>
            <a:r>
              <a:rPr lang="pt-BR" sz="3200" b="1" dirty="0">
                <a:latin typeface="Poppins" panose="00000500000000000000" pitchFamily="2" charset="0"/>
                <a:cs typeface="Poppins" panose="00000500000000000000" pitchFamily="2" charset="0"/>
              </a:rPr>
              <a:t>manual de instalação</a:t>
            </a:r>
            <a:r>
              <a:rPr lang="pt-BR" sz="3200" dirty="0">
                <a:latin typeface="Poppins" panose="00000500000000000000" pitchFamily="2" charset="0"/>
                <a:cs typeface="Poppins" panose="00000500000000000000" pitchFamily="2" charset="0"/>
              </a:rPr>
              <a:t> do sensor, orientando o usuário de forma </a:t>
            </a:r>
            <a:r>
              <a:rPr lang="pt-BR" sz="3200" b="1" dirty="0">
                <a:latin typeface="Poppins" panose="00000500000000000000" pitchFamily="2" charset="0"/>
                <a:cs typeface="Poppins" panose="00000500000000000000" pitchFamily="2" charset="0"/>
              </a:rPr>
              <a:t>didática</a:t>
            </a:r>
            <a:r>
              <a:rPr lang="pt-BR" sz="32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l">
              <a:lnSpc>
                <a:spcPct val="150000"/>
              </a:lnSpc>
            </a:pPr>
            <a:endParaRPr lang="pt-BR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pt-BR" sz="3200" dirty="0">
                <a:latin typeface="Poppins" panose="00000500000000000000" pitchFamily="2" charset="0"/>
                <a:cs typeface="Poppins" panose="00000500000000000000" pitchFamily="2" charset="0"/>
              </a:rPr>
              <a:t>Detalha o local ideal para instalação, conexão elétrica, configurações, entre outros.</a:t>
            </a:r>
          </a:p>
          <a:p>
            <a:pPr algn="l">
              <a:lnSpc>
                <a:spcPct val="150000"/>
              </a:lnSpc>
            </a:pPr>
            <a:r>
              <a:rPr lang="pt-BR" sz="3200" dirty="0">
                <a:latin typeface="Poppins" panose="00000500000000000000" pitchFamily="2" charset="0"/>
                <a:cs typeface="Poppins" panose="00000500000000000000" pitchFamily="2" charset="0"/>
              </a:rPr>
              <a:t>Também inclui instruções simples de manutenção para assegurar a durabilidade do sensor.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5ECC6F-1F67-C02B-4EBF-06BBAC82F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301" y="3880068"/>
            <a:ext cx="4350469" cy="519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57743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11600" y="-2608198"/>
            <a:ext cx="3952120" cy="3952120"/>
            <a:chOff x="76200" y="-55687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76200" y="-55687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943600" y="6491979"/>
            <a:ext cx="11153628" cy="1115362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907706" y="1510097"/>
            <a:ext cx="6472582" cy="13220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1340"/>
              </a:lnSpc>
            </a:pPr>
            <a:r>
              <a:rPr lang="en-US" sz="8100" b="1" dirty="0">
                <a:solidFill>
                  <a:srgbClr val="067D93"/>
                </a:solidFill>
                <a:latin typeface="Segoe UI Black" panose="020B0A02040204020203" charset="0"/>
                <a:ea typeface="Montserrat Bold" panose="00000800000000000000"/>
                <a:cs typeface="Segoe UI Black" panose="020B0A02040204020203" charset="0"/>
                <a:sym typeface="Montserrat Bold" panose="00000800000000000000"/>
              </a:rPr>
              <a:t>CONCLUSÃO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345691" y="3259108"/>
            <a:ext cx="11596613" cy="1298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1120"/>
              </a:lnSpc>
            </a:pPr>
            <a:r>
              <a:rPr lang="en-US" sz="7945" b="1" dirty="0">
                <a:solidFill>
                  <a:srgbClr val="104F55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GRUPO 1  |  MECHSPOT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002384" y="5294697"/>
            <a:ext cx="6906082" cy="645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5290" lvl="1" algn="just">
              <a:lnSpc>
                <a:spcPts val="5380"/>
              </a:lnSpc>
            </a:pPr>
            <a:r>
              <a:rPr lang="en-US" sz="3845" b="1" dirty="0">
                <a:solidFill>
                  <a:srgbClr val="104F55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PONTOS RELEVANTES: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02384" y="6169321"/>
            <a:ext cx="13440645" cy="645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9945" lvl="1" indent="-414655" algn="just">
              <a:lnSpc>
                <a:spcPts val="5380"/>
              </a:lnSpc>
              <a:buFont typeface="Arial" panose="020B0604020202020204"/>
              <a:buChar char="•"/>
            </a:pPr>
            <a:r>
              <a:rPr lang="en-US" sz="3845" b="1" dirty="0">
                <a:solidFill>
                  <a:srgbClr val="104F55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COMUNICAÇÃO;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002384" y="6868414"/>
            <a:ext cx="13440645" cy="132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9945" lvl="1" indent="-414655" algn="just">
              <a:lnSpc>
                <a:spcPts val="5380"/>
              </a:lnSpc>
              <a:buFont typeface="Arial" panose="020B0604020202020204"/>
              <a:buChar char="•"/>
            </a:pPr>
            <a:r>
              <a:rPr lang="en-US" sz="3845" b="1" dirty="0">
                <a:solidFill>
                  <a:srgbClr val="1E6F77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RESPONSABILIDADE E COMPROMISSO;</a:t>
            </a:r>
          </a:p>
          <a:p>
            <a:pPr marL="829945" lvl="1" indent="-414655" algn="just">
              <a:lnSpc>
                <a:spcPts val="5380"/>
              </a:lnSpc>
              <a:buFont typeface="Arial" panose="020B0604020202020204"/>
              <a:buChar char="•"/>
            </a:pPr>
            <a:r>
              <a:rPr lang="en-US" sz="3845" b="1" dirty="0">
                <a:solidFill>
                  <a:srgbClr val="104F55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FEEDBACK.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4667AC4-6083-5D49-9326-6A1A4BB55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0" y="1354692"/>
            <a:ext cx="1853395" cy="163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44302" y="-1976060"/>
            <a:ext cx="3952120" cy="395212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70964" y="7577711"/>
            <a:ext cx="3952120" cy="39521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405077" y="6614229"/>
            <a:ext cx="3078450" cy="3672771"/>
          </a:xfrm>
          <a:custGeom>
            <a:avLst/>
            <a:gdLst/>
            <a:ahLst/>
            <a:cxnLst/>
            <a:rect l="l" t="t" r="r" b="b"/>
            <a:pathLst>
              <a:path w="3078450" h="3672771">
                <a:moveTo>
                  <a:pt x="0" y="0"/>
                </a:moveTo>
                <a:lnTo>
                  <a:pt x="3078450" y="0"/>
                </a:lnTo>
                <a:lnTo>
                  <a:pt x="3078450" y="3672771"/>
                </a:lnTo>
                <a:lnTo>
                  <a:pt x="0" y="367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3112127" y="1001478"/>
            <a:ext cx="12063746" cy="1276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20"/>
              </a:lnSpc>
            </a:pPr>
            <a:r>
              <a:rPr lang="en-US" sz="7200" b="1" dirty="0">
                <a:solidFill>
                  <a:srgbClr val="104F55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MUITO OBRIGADA!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067300" y="4333910"/>
            <a:ext cx="8153400" cy="4951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70"/>
              </a:lnSpc>
            </a:pPr>
            <a:r>
              <a:rPr lang="en-US" sz="4800" b="1" dirty="0">
                <a:solidFill>
                  <a:srgbClr val="067D93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GIOVANA</a:t>
            </a:r>
          </a:p>
          <a:p>
            <a:pPr algn="ctr">
              <a:lnSpc>
                <a:spcPts val="7870"/>
              </a:lnSpc>
            </a:pPr>
            <a:r>
              <a:rPr lang="en-US" sz="4800" b="1" dirty="0">
                <a:solidFill>
                  <a:srgbClr val="067D93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GUSTAVO</a:t>
            </a:r>
          </a:p>
          <a:p>
            <a:pPr algn="ctr">
              <a:lnSpc>
                <a:spcPts val="7870"/>
              </a:lnSpc>
            </a:pPr>
            <a:r>
              <a:rPr lang="en-US" sz="4800" b="1" dirty="0">
                <a:solidFill>
                  <a:srgbClr val="067D93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LUANA</a:t>
            </a:r>
          </a:p>
          <a:p>
            <a:pPr algn="ctr">
              <a:lnSpc>
                <a:spcPts val="7870"/>
              </a:lnSpc>
            </a:pPr>
            <a:r>
              <a:rPr lang="en-US" sz="4800" b="1" dirty="0">
                <a:solidFill>
                  <a:srgbClr val="067D93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KENNER</a:t>
            </a:r>
          </a:p>
          <a:p>
            <a:pPr algn="ctr">
              <a:lnSpc>
                <a:spcPts val="7870"/>
              </a:lnSpc>
            </a:pPr>
            <a:r>
              <a:rPr lang="en-US" sz="4800" b="1" dirty="0">
                <a:solidFill>
                  <a:srgbClr val="067D93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NICOLAS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433769-22AC-9D48-19DF-03E4447CB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06" y="2553929"/>
            <a:ext cx="1263787" cy="177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15863" y="3814124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3" name="Group 3"/>
          <p:cNvGrpSpPr/>
          <p:nvPr/>
        </p:nvGrpSpPr>
        <p:grpSpPr>
          <a:xfrm>
            <a:off x="-4783807" y="7493868"/>
            <a:ext cx="9567614" cy="956761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805524" y="-1902315"/>
            <a:ext cx="3804629" cy="380462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04306" y="3350700"/>
            <a:ext cx="2873469" cy="2873469"/>
            <a:chOff x="123896" y="-328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23896" y="-328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w="142875" cap="sq">
              <a:solidFill>
                <a:srgbClr val="B6B6B5"/>
              </a:solidFill>
              <a:prstDash val="solid"/>
              <a:miter/>
            </a:ln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228010" y="6028939"/>
            <a:ext cx="2873469" cy="287346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  <a:ln w="142875" cap="sq">
              <a:solidFill>
                <a:srgbClr val="443022"/>
              </a:solidFill>
              <a:prstDash val="solid"/>
              <a:miter/>
            </a:ln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601949" y="3362441"/>
            <a:ext cx="2873469" cy="287346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  <a:ln w="133350" cap="sq">
              <a:solidFill>
                <a:srgbClr val="E4C984"/>
              </a:solidFill>
              <a:prstDash val="solid"/>
              <a:miter/>
            </a:ln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103476" y="6028939"/>
            <a:ext cx="2873469" cy="287346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  <a:ln w="142875" cap="sq">
              <a:solidFill>
                <a:srgbClr val="AD8E6C"/>
              </a:solidFill>
              <a:prstDash val="solid"/>
              <a:miter/>
            </a:ln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414339" y="3044433"/>
            <a:ext cx="2873469" cy="2873469"/>
            <a:chOff x="-217574" y="-85893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-217574" y="-85893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b="-33333"/>
              </a:stretch>
            </a:blipFill>
            <a:ln w="142875" cap="sq">
              <a:solidFill>
                <a:srgbClr val="6184B9"/>
              </a:solidFill>
              <a:prstDash val="solid"/>
              <a:miter/>
            </a:ln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7359180" y="550038"/>
            <a:ext cx="2780693" cy="278069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-1718999" y="6477607"/>
            <a:ext cx="2780693" cy="2780693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57085" y="658576"/>
            <a:ext cx="5990154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 dirty="0">
                <a:solidFill>
                  <a:srgbClr val="0097B2"/>
                </a:solidFill>
                <a:latin typeface="Segoe UI Black" panose="020B0A02040204020203" charset="0"/>
                <a:ea typeface="Montserrat Bold" panose="00000800000000000000"/>
                <a:cs typeface="Segoe UI Black" panose="020B0A02040204020203" charset="0"/>
                <a:sym typeface="Montserrat Bold" panose="00000800000000000000"/>
              </a:rPr>
              <a:t>INTEGRANTES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7431964" y="9248775"/>
            <a:ext cx="551750" cy="969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 dirty="0">
                <a:solidFill>
                  <a:srgbClr val="0097B2"/>
                </a:solidFill>
                <a:latin typeface="Arial Black" panose="020B0A04020102020204" charset="0"/>
                <a:ea typeface="Montserrat Bold" panose="00000800000000000000"/>
                <a:cs typeface="Arial Black" panose="020B0A04020102020204" charset="0"/>
                <a:sym typeface="Montserrat Bold" panose="00000800000000000000"/>
              </a:rPr>
              <a:t>2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C10BA07F-EEB1-46EB-B217-8A00BECD0B0F}"/>
              </a:ext>
            </a:extLst>
          </p:cNvPr>
          <p:cNvSpPr txBox="1"/>
          <p:nvPr/>
        </p:nvSpPr>
        <p:spPr>
          <a:xfrm>
            <a:off x="8187508" y="6477606"/>
            <a:ext cx="1702349" cy="537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104F55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LUANA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EB830DFE-AB25-3D17-16A8-9C2C8CDA29B9}"/>
              </a:ext>
            </a:extLst>
          </p:cNvPr>
          <p:cNvSpPr txBox="1"/>
          <p:nvPr/>
        </p:nvSpPr>
        <p:spPr>
          <a:xfrm>
            <a:off x="4564082" y="9117137"/>
            <a:ext cx="2329883" cy="537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104F55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GIOVANA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BD2C51FF-3FE3-1D0C-0F8C-3D42E6644A2D}"/>
              </a:ext>
            </a:extLst>
          </p:cNvPr>
          <p:cNvSpPr txBox="1"/>
          <p:nvPr/>
        </p:nvSpPr>
        <p:spPr>
          <a:xfrm>
            <a:off x="11375268" y="9117137"/>
            <a:ext cx="2329883" cy="537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104F55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NICOLAS</a:t>
            </a: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4CEC619-BA4E-F503-0911-307B6625A44C}"/>
              </a:ext>
            </a:extLst>
          </p:cNvPr>
          <p:cNvSpPr txBox="1"/>
          <p:nvPr/>
        </p:nvSpPr>
        <p:spPr>
          <a:xfrm>
            <a:off x="14686131" y="6208943"/>
            <a:ext cx="2329883" cy="537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104F55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KENNER</a:t>
            </a: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BA1C1A58-63C6-8E12-2618-648B554C6BBA}"/>
              </a:ext>
            </a:extLst>
          </p:cNvPr>
          <p:cNvSpPr txBox="1"/>
          <p:nvPr/>
        </p:nvSpPr>
        <p:spPr>
          <a:xfrm>
            <a:off x="1429062" y="6508059"/>
            <a:ext cx="2329883" cy="537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104F55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GUSTAVO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0D117-407B-59C3-8CA6-96B0F8A34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17AD2E62-AF91-F0DA-D9A1-1C7BD8B64856}"/>
              </a:ext>
            </a:extLst>
          </p:cNvPr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09CC7BB-11BF-E1D7-0533-D6BFE126F4F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17B50D5-DE8C-FC8D-0E5C-BF33BBA7504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7939AD80-BF7C-3378-5911-49185D51B91F}"/>
              </a:ext>
            </a:extLst>
          </p:cNvPr>
          <p:cNvGrpSpPr/>
          <p:nvPr/>
        </p:nvGrpSpPr>
        <p:grpSpPr>
          <a:xfrm>
            <a:off x="-1498755" y="7544874"/>
            <a:ext cx="2088165" cy="2088165"/>
            <a:chOff x="0" y="0"/>
            <a:chExt cx="812800" cy="8128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F3DBB158-4609-D6AA-FD35-5B68F964C4C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94C89E18-DC58-E602-ACC2-01E45D7AE66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sp>
        <p:nvSpPr>
          <p:cNvPr id="19" name="Freeform 19">
            <a:extLst>
              <a:ext uri="{FF2B5EF4-FFF2-40B4-BE49-F238E27FC236}">
                <a16:creationId xmlns:a16="http://schemas.microsoft.com/office/drawing/2014/main" id="{7CABFAFD-355F-B049-C119-4CF3B1EE55CA}"/>
              </a:ext>
            </a:extLst>
          </p:cNvPr>
          <p:cNvSpPr>
            <a:spLocks noChangeAspect="1"/>
          </p:cNvSpPr>
          <p:nvPr/>
        </p:nvSpPr>
        <p:spPr>
          <a:xfrm>
            <a:off x="16028057" y="-494019"/>
            <a:ext cx="2088165" cy="1943892"/>
          </a:xfrm>
          <a:custGeom>
            <a:avLst/>
            <a:gdLst/>
            <a:ahLst/>
            <a:cxnLst/>
            <a:rect l="l" t="t" r="r" b="b"/>
            <a:pathLst>
              <a:path w="3488523" h="3247498">
                <a:moveTo>
                  <a:pt x="0" y="0"/>
                </a:moveTo>
                <a:lnTo>
                  <a:pt x="3488524" y="0"/>
                </a:lnTo>
                <a:lnTo>
                  <a:pt x="3488524" y="3247497"/>
                </a:lnTo>
                <a:lnTo>
                  <a:pt x="0" y="3247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9998A0F-E2B7-E07A-801B-FF6F5A97FC94}"/>
              </a:ext>
            </a:extLst>
          </p:cNvPr>
          <p:cNvSpPr txBox="1"/>
          <p:nvPr/>
        </p:nvSpPr>
        <p:spPr>
          <a:xfrm>
            <a:off x="17446207" y="9248775"/>
            <a:ext cx="551750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 dirty="0">
                <a:solidFill>
                  <a:srgbClr val="0097B2"/>
                </a:solidFill>
                <a:latin typeface="Arial Black" panose="020B0A04020102020204" charset="0"/>
                <a:ea typeface="Montserrat Bold" panose="00000800000000000000"/>
                <a:cs typeface="Arial Black" panose="020B0A04020102020204" charset="0"/>
                <a:sym typeface="Montserrat Bold" panose="00000800000000000000"/>
              </a:rPr>
              <a:t>3</a:t>
            </a:r>
          </a:p>
        </p:txBody>
      </p:sp>
      <p:sp>
        <p:nvSpPr>
          <p:cNvPr id="21" name="TextBox 14"/>
          <p:cNvSpPr txBox="1"/>
          <p:nvPr/>
        </p:nvSpPr>
        <p:spPr>
          <a:xfrm>
            <a:off x="1498759" y="1857528"/>
            <a:ext cx="6791215" cy="1091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97B2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CRESCE DEMANDA POR SERVIÇOS DE MANUTENÇÃO E PEÇAS </a:t>
            </a:r>
          </a:p>
        </p:txBody>
      </p:sp>
      <p:sp>
        <p:nvSpPr>
          <p:cNvPr id="22" name="Freeform 12"/>
          <p:cNvSpPr>
            <a:spLocks noChangeAspect="1"/>
          </p:cNvSpPr>
          <p:nvPr/>
        </p:nvSpPr>
        <p:spPr>
          <a:xfrm>
            <a:off x="1498759" y="3196105"/>
            <a:ext cx="6791215" cy="6078496"/>
          </a:xfrm>
          <a:custGeom>
            <a:avLst/>
            <a:gdLst/>
            <a:ahLst/>
            <a:cxnLst/>
            <a:rect l="l" t="t" r="r" b="b"/>
            <a:pathLst>
              <a:path w="7535896" h="6745025">
                <a:moveTo>
                  <a:pt x="0" y="0"/>
                </a:moveTo>
                <a:lnTo>
                  <a:pt x="7535896" y="0"/>
                </a:lnTo>
                <a:lnTo>
                  <a:pt x="7535896" y="6745025"/>
                </a:lnTo>
                <a:lnTo>
                  <a:pt x="0" y="6745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779" t="-14453" r="-42779" b="-4693"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5404652C-7733-F51A-BCE3-026114AEB793}"/>
              </a:ext>
            </a:extLst>
          </p:cNvPr>
          <p:cNvGrpSpPr/>
          <p:nvPr/>
        </p:nvGrpSpPr>
        <p:grpSpPr>
          <a:xfrm>
            <a:off x="-1745719" y="8725517"/>
            <a:ext cx="3491438" cy="3122967"/>
            <a:chOff x="0" y="0"/>
            <a:chExt cx="9087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641FDF3-07CC-5B12-C171-ADD8EB3AA357}"/>
                </a:ext>
              </a:extLst>
            </p:cNvPr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D6942D1-8A8E-A774-CAAA-354892FFA4CE}"/>
                </a:ext>
              </a:extLst>
            </p:cNvPr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sp>
        <p:nvSpPr>
          <p:cNvPr id="8" name="TextBox 14">
            <a:extLst>
              <a:ext uri="{FF2B5EF4-FFF2-40B4-BE49-F238E27FC236}">
                <a16:creationId xmlns:a16="http://schemas.microsoft.com/office/drawing/2014/main" id="{FB500702-7456-3537-DF5D-0EAA0E91C93A}"/>
              </a:ext>
            </a:extLst>
          </p:cNvPr>
          <p:cNvSpPr txBox="1"/>
          <p:nvPr/>
        </p:nvSpPr>
        <p:spPr>
          <a:xfrm>
            <a:off x="5748392" y="632834"/>
            <a:ext cx="6791215" cy="5896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104F55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357257539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5E3065-7FE4-4131-C7DC-9E60555F1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EE4158FB-51AF-1930-414A-CDF21A890486}"/>
              </a:ext>
            </a:extLst>
          </p:cNvPr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80D7771-ABB5-6026-C984-2237A54FDB2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012BF45-ABD7-AE74-1BCA-E6FE0D33B4E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22CE4F94-7D46-A0D2-016D-EBF067822065}"/>
              </a:ext>
            </a:extLst>
          </p:cNvPr>
          <p:cNvGrpSpPr/>
          <p:nvPr/>
        </p:nvGrpSpPr>
        <p:grpSpPr>
          <a:xfrm>
            <a:off x="-1498755" y="7544874"/>
            <a:ext cx="2088165" cy="2088165"/>
            <a:chOff x="0" y="0"/>
            <a:chExt cx="812800" cy="8128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D218BD3-C8B5-55FA-C6C7-AB42F5FF31F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7C16F876-8724-CABD-9D78-94F9A6B5BBB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sp>
        <p:nvSpPr>
          <p:cNvPr id="19" name="Freeform 19">
            <a:extLst>
              <a:ext uri="{FF2B5EF4-FFF2-40B4-BE49-F238E27FC236}">
                <a16:creationId xmlns:a16="http://schemas.microsoft.com/office/drawing/2014/main" id="{68E559B8-A2C6-6F8B-187C-7AB099E2F9C5}"/>
              </a:ext>
            </a:extLst>
          </p:cNvPr>
          <p:cNvSpPr>
            <a:spLocks noChangeAspect="1"/>
          </p:cNvSpPr>
          <p:nvPr/>
        </p:nvSpPr>
        <p:spPr>
          <a:xfrm>
            <a:off x="16028057" y="-494019"/>
            <a:ext cx="2088165" cy="1943892"/>
          </a:xfrm>
          <a:custGeom>
            <a:avLst/>
            <a:gdLst/>
            <a:ahLst/>
            <a:cxnLst/>
            <a:rect l="l" t="t" r="r" b="b"/>
            <a:pathLst>
              <a:path w="3488523" h="3247498">
                <a:moveTo>
                  <a:pt x="0" y="0"/>
                </a:moveTo>
                <a:lnTo>
                  <a:pt x="3488524" y="0"/>
                </a:lnTo>
                <a:lnTo>
                  <a:pt x="3488524" y="3247497"/>
                </a:lnTo>
                <a:lnTo>
                  <a:pt x="0" y="3247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535E3B12-C350-F789-CDA2-38E0311BB5A3}"/>
              </a:ext>
            </a:extLst>
          </p:cNvPr>
          <p:cNvSpPr txBox="1"/>
          <p:nvPr/>
        </p:nvSpPr>
        <p:spPr>
          <a:xfrm>
            <a:off x="17446207" y="9248775"/>
            <a:ext cx="551750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 dirty="0">
                <a:solidFill>
                  <a:srgbClr val="0097B2"/>
                </a:solidFill>
                <a:latin typeface="Arial Black" panose="020B0A04020102020204" charset="0"/>
                <a:ea typeface="Montserrat Bold" panose="00000800000000000000"/>
                <a:cs typeface="Arial Black" panose="020B0A04020102020204" charset="0"/>
                <a:sym typeface="Montserrat Bold" panose="00000800000000000000"/>
              </a:rPr>
              <a:t>4</a:t>
            </a: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1FF729D0-8566-0043-B29D-61EAADAF404E}"/>
              </a:ext>
            </a:extLst>
          </p:cNvPr>
          <p:cNvSpPr txBox="1"/>
          <p:nvPr/>
        </p:nvSpPr>
        <p:spPr>
          <a:xfrm>
            <a:off x="1498759" y="1857528"/>
            <a:ext cx="6791215" cy="1091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97B2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CRESCE DEMANDA POR SERVIÇOS DE MANUTENÇÃO E PEÇAS </a:t>
            </a:r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1B7BF397-F8C8-C43E-1CF4-B266EC9F71C0}"/>
              </a:ext>
            </a:extLst>
          </p:cNvPr>
          <p:cNvSpPr>
            <a:spLocks noChangeAspect="1"/>
          </p:cNvSpPr>
          <p:nvPr/>
        </p:nvSpPr>
        <p:spPr>
          <a:xfrm>
            <a:off x="1498759" y="3196105"/>
            <a:ext cx="6791215" cy="6078496"/>
          </a:xfrm>
          <a:custGeom>
            <a:avLst/>
            <a:gdLst/>
            <a:ahLst/>
            <a:cxnLst/>
            <a:rect l="l" t="t" r="r" b="b"/>
            <a:pathLst>
              <a:path w="7535896" h="6745025">
                <a:moveTo>
                  <a:pt x="0" y="0"/>
                </a:moveTo>
                <a:lnTo>
                  <a:pt x="7535896" y="0"/>
                </a:lnTo>
                <a:lnTo>
                  <a:pt x="7535896" y="6745025"/>
                </a:lnTo>
                <a:lnTo>
                  <a:pt x="0" y="6745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779" t="-14453" r="-42779" b="-4693"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F7F669BC-81DE-F6FD-F4AE-8586EBF3426C}"/>
              </a:ext>
            </a:extLst>
          </p:cNvPr>
          <p:cNvGrpSpPr/>
          <p:nvPr/>
        </p:nvGrpSpPr>
        <p:grpSpPr>
          <a:xfrm>
            <a:off x="-1745719" y="8725517"/>
            <a:ext cx="3491438" cy="3122967"/>
            <a:chOff x="0" y="0"/>
            <a:chExt cx="9087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3915080-0BEA-35F1-BF1C-221B02F5169A}"/>
                </a:ext>
              </a:extLst>
            </p:cNvPr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D2F3449-9DBE-EBE7-A905-F3EAD17A66CD}"/>
                </a:ext>
              </a:extLst>
            </p:cNvPr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sp>
        <p:nvSpPr>
          <p:cNvPr id="8" name="TextBox 14">
            <a:extLst>
              <a:ext uri="{FF2B5EF4-FFF2-40B4-BE49-F238E27FC236}">
                <a16:creationId xmlns:a16="http://schemas.microsoft.com/office/drawing/2014/main" id="{3E6DD05C-CD51-EB90-A3E9-EFB7EF990299}"/>
              </a:ext>
            </a:extLst>
          </p:cNvPr>
          <p:cNvSpPr txBox="1"/>
          <p:nvPr/>
        </p:nvSpPr>
        <p:spPr>
          <a:xfrm>
            <a:off x="5748392" y="632834"/>
            <a:ext cx="6791215" cy="5896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104F55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CONTEXTO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86F040A5-6880-91DB-D6F9-DB5EF9790FD7}"/>
              </a:ext>
            </a:extLst>
          </p:cNvPr>
          <p:cNvSpPr txBox="1"/>
          <p:nvPr/>
        </p:nvSpPr>
        <p:spPr>
          <a:xfrm>
            <a:off x="9249132" y="1922568"/>
            <a:ext cx="6791215" cy="514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97B2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QUAL O PROBLEMA EM QUESTÃO?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B2CB43-91E8-EEC6-25F0-0DD31C17F1EF}"/>
              </a:ext>
            </a:extLst>
          </p:cNvPr>
          <p:cNvSpPr txBox="1"/>
          <p:nvPr/>
        </p:nvSpPr>
        <p:spPr>
          <a:xfrm>
            <a:off x="9549877" y="3058002"/>
            <a:ext cx="6888781" cy="6405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600" dirty="0">
                <a:effectLst/>
                <a:latin typeface="Poppins" panose="00000500000000000000" pitchFamily="2" charset="0"/>
                <a:ea typeface="Arial Nova" panose="020B0504020202020204" pitchFamily="34" charset="0"/>
                <a:cs typeface="Poppins" panose="00000500000000000000" pitchFamily="2" charset="0"/>
              </a:rPr>
              <a:t>A taxa de ociosidade média de boxes em oficinas mecânicas no Brasil </a:t>
            </a:r>
            <a:r>
              <a:rPr lang="pt-BR" sz="2600" dirty="0">
                <a:latin typeface="Poppins" panose="00000500000000000000" pitchFamily="2" charset="0"/>
                <a:ea typeface="Arial Nova" panose="020B0504020202020204" pitchFamily="34" charset="0"/>
                <a:cs typeface="Poppins" panose="00000500000000000000" pitchFamily="2" charset="0"/>
              </a:rPr>
              <a:t>é entre </a:t>
            </a:r>
            <a:r>
              <a:rPr lang="pt-BR" sz="2600" b="1" dirty="0">
                <a:effectLst/>
                <a:latin typeface="Poppins" panose="00000500000000000000" pitchFamily="2" charset="0"/>
                <a:ea typeface="Arial Nova" panose="020B0504020202020204" pitchFamily="34" charset="0"/>
                <a:cs typeface="Poppins" panose="00000500000000000000" pitchFamily="2" charset="0"/>
              </a:rPr>
              <a:t>30% a 50%</a:t>
            </a:r>
            <a:r>
              <a:rPr lang="pt-BR" sz="2600" dirty="0">
                <a:effectLst/>
                <a:latin typeface="Poppins" panose="00000500000000000000" pitchFamily="2" charset="0"/>
                <a:ea typeface="Arial Nova" panose="020B0504020202020204" pitchFamily="34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600" dirty="0">
                <a:effectLst/>
                <a:latin typeface="Poppins" panose="00000500000000000000" pitchFamily="2" charset="0"/>
                <a:ea typeface="Arial Nova" panose="020B0504020202020204" pitchFamily="34" charset="0"/>
                <a:cs typeface="Poppins" panose="00000500000000000000" pitchFamily="2" charset="0"/>
              </a:rPr>
              <a:t>Esse valor está relacionado a fatores como:</a:t>
            </a:r>
          </a:p>
          <a:p>
            <a:pPr marL="514350" indent="-51435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sz="2600" b="1" dirty="0">
                <a:effectLst/>
                <a:latin typeface="Poppins" panose="00000500000000000000" pitchFamily="2" charset="0"/>
                <a:ea typeface="Arial Nova" panose="020B0504020202020204" pitchFamily="34" charset="0"/>
                <a:cs typeface="Poppins" panose="00000500000000000000" pitchFamily="2" charset="0"/>
              </a:rPr>
              <a:t>má gestão de fluxo de clientes</a:t>
            </a:r>
            <a:endParaRPr lang="pt-BR" sz="2600" b="1" dirty="0">
              <a:latin typeface="Poppins" panose="00000500000000000000" pitchFamily="2" charset="0"/>
              <a:ea typeface="Arial Nova" panose="020B0504020202020204" pitchFamily="34" charset="0"/>
              <a:cs typeface="Poppins" panose="00000500000000000000" pitchFamily="2" charset="0"/>
            </a:endParaRPr>
          </a:p>
          <a:p>
            <a:pPr marL="514350" indent="-51435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sz="2600" b="1" dirty="0">
                <a:effectLst/>
                <a:latin typeface="Poppins" panose="00000500000000000000" pitchFamily="2" charset="0"/>
                <a:ea typeface="Arial Nova" panose="020B0504020202020204" pitchFamily="34" charset="0"/>
                <a:cs typeface="Poppins" panose="00000500000000000000" pitchFamily="2" charset="0"/>
              </a:rPr>
              <a:t>problemas na logística de peças</a:t>
            </a:r>
            <a:r>
              <a:rPr lang="pt-BR" sz="2600" dirty="0">
                <a:effectLst/>
                <a:latin typeface="Poppins" panose="00000500000000000000" pitchFamily="2" charset="0"/>
                <a:ea typeface="Arial Nova" panose="020B0504020202020204" pitchFamily="34" charset="0"/>
                <a:cs typeface="Poppins" panose="00000500000000000000" pitchFamily="2" charset="0"/>
              </a:rPr>
              <a:t>, ou </a:t>
            </a:r>
            <a:r>
              <a:rPr lang="pt-BR" sz="2600" b="1" dirty="0">
                <a:effectLst/>
                <a:latin typeface="Poppins" panose="00000500000000000000" pitchFamily="2" charset="0"/>
                <a:ea typeface="Arial Nova" panose="020B0504020202020204" pitchFamily="34" charset="0"/>
                <a:cs typeface="Poppins" panose="00000500000000000000" pitchFamily="2" charset="0"/>
              </a:rPr>
              <a:t>até:</a:t>
            </a:r>
          </a:p>
          <a:p>
            <a:pPr marL="514350" indent="-51435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sz="2600" b="1" dirty="0">
                <a:effectLst/>
                <a:latin typeface="Poppins" panose="00000500000000000000" pitchFamily="2" charset="0"/>
                <a:ea typeface="Arial Nova" panose="020B0504020202020204" pitchFamily="34" charset="0"/>
                <a:cs typeface="Poppins" panose="00000500000000000000" pitchFamily="2" charset="0"/>
              </a:rPr>
              <a:t>falhas no uso de tecnologias que poderiam otimizar os processos da oficina</a:t>
            </a:r>
            <a:r>
              <a:rPr lang="pt-BR" sz="2600" dirty="0">
                <a:effectLst/>
                <a:latin typeface="Poppins" panose="00000500000000000000" pitchFamily="2" charset="0"/>
                <a:ea typeface="Arial Nova" panose="020B0504020202020204" pitchFamily="34" charset="0"/>
                <a:cs typeface="Poppins" panose="00000500000000000000" pitchFamily="2" charset="0"/>
              </a:rPr>
              <a:t>.</a:t>
            </a:r>
            <a:endParaRPr lang="pt-BR" sz="2600" dirty="0">
              <a:effectLst/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25827" y="4608605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3" name="Group 3"/>
          <p:cNvGrpSpPr/>
          <p:nvPr/>
        </p:nvGrpSpPr>
        <p:grpSpPr>
          <a:xfrm>
            <a:off x="16733222" y="-2490985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689139" y="-1508662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sp>
        <p:nvSpPr>
          <p:cNvPr id="12" name="Freeform 12"/>
          <p:cNvSpPr>
            <a:spLocks noChangeAspect="1"/>
          </p:cNvSpPr>
          <p:nvPr/>
        </p:nvSpPr>
        <p:spPr>
          <a:xfrm>
            <a:off x="3920853" y="229692"/>
            <a:ext cx="2261852" cy="1743682"/>
          </a:xfrm>
          <a:custGeom>
            <a:avLst/>
            <a:gdLst/>
            <a:ahLst/>
            <a:cxnLst/>
            <a:rect l="l" t="t" r="r" b="b"/>
            <a:pathLst>
              <a:path w="7575189" h="5839782">
                <a:moveTo>
                  <a:pt x="0" y="0"/>
                </a:moveTo>
                <a:lnTo>
                  <a:pt x="7575189" y="0"/>
                </a:lnTo>
                <a:lnTo>
                  <a:pt x="7575189" y="5839782"/>
                </a:lnTo>
                <a:lnTo>
                  <a:pt x="0" y="5839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3" name="Freeform 13"/>
          <p:cNvSpPr>
            <a:spLocks noChangeAspect="1"/>
          </p:cNvSpPr>
          <p:nvPr/>
        </p:nvSpPr>
        <p:spPr>
          <a:xfrm rot="1602220">
            <a:off x="11847567" y="140775"/>
            <a:ext cx="2247126" cy="1921513"/>
          </a:xfrm>
          <a:custGeom>
            <a:avLst/>
            <a:gdLst/>
            <a:ahLst/>
            <a:cxnLst/>
            <a:rect l="l" t="t" r="r" b="b"/>
            <a:pathLst>
              <a:path w="4589104" h="3924135">
                <a:moveTo>
                  <a:pt x="0" y="0"/>
                </a:moveTo>
                <a:lnTo>
                  <a:pt x="4589104" y="0"/>
                </a:lnTo>
                <a:lnTo>
                  <a:pt x="4589104" y="3924135"/>
                </a:lnTo>
                <a:lnTo>
                  <a:pt x="0" y="39241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4" name="TextBox 14"/>
          <p:cNvSpPr txBox="1"/>
          <p:nvPr/>
        </p:nvSpPr>
        <p:spPr>
          <a:xfrm>
            <a:off x="7321886" y="620984"/>
            <a:ext cx="4203505" cy="9610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80"/>
              </a:lnSpc>
            </a:pPr>
            <a:r>
              <a:rPr lang="en-US" sz="6000" b="1" dirty="0">
                <a:solidFill>
                  <a:srgbClr val="0CB5A3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SOLUÇÃO</a:t>
            </a:r>
            <a:endParaRPr lang="en-US" sz="6600" b="1" dirty="0">
              <a:solidFill>
                <a:srgbClr val="0CB5A3"/>
              </a:solidFill>
              <a:latin typeface="Segoe UI Black" panose="020B0A02040204020203" charset="0"/>
              <a:ea typeface="Montserrat Ultra-Bold" panose="00000900000000000000"/>
              <a:cs typeface="Segoe UI Black" panose="020B0A02040204020203" charset="0"/>
              <a:sym typeface="Montserrat Ultra-Bold" panose="000009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89001" y="2099943"/>
            <a:ext cx="17288303" cy="1119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40"/>
              </a:lnSpc>
            </a:pP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Utilizar sensores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em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cada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um dos boxes de serviço da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oficina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cliente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, para que a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partir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desse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monitoramento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de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presença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e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ociosidade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tenhamos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uma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melhora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na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eficiência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e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otimização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dos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processos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com base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nos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dados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recolhidos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(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indicadores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KPI’S e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gráficos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)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apresentados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 para o </a:t>
            </a:r>
            <a:r>
              <a:rPr lang="en-US" sz="1810" b="1" dirty="0" err="1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cliente</a:t>
            </a:r>
            <a:r>
              <a:rPr lang="en-US" sz="1810" b="1" dirty="0">
                <a:solidFill>
                  <a:srgbClr val="104F55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259300" y="9114119"/>
            <a:ext cx="551750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pt-BR" altLang="en-US" sz="6300" b="1" dirty="0">
                <a:solidFill>
                  <a:srgbClr val="0097B2"/>
                </a:solidFill>
                <a:latin typeface="Arial Black" panose="020B0A04020102020204" charset="0"/>
                <a:ea typeface="Montserrat Bold" panose="00000800000000000000"/>
                <a:cs typeface="Arial Black" panose="020B0A04020102020204" charset="0"/>
                <a:sym typeface="Montserrat Bold" panose="00000800000000000000"/>
              </a:rPr>
              <a:t>5</a:t>
            </a:r>
          </a:p>
        </p:txBody>
      </p:sp>
      <p:pic>
        <p:nvPicPr>
          <p:cNvPr id="18" name="Imagem 17" descr="Linha do tempo&#10;&#10;Descrição gerada automaticamente">
            <a:extLst>
              <a:ext uri="{FF2B5EF4-FFF2-40B4-BE49-F238E27FC236}">
                <a16:creationId xmlns:a16="http://schemas.microsoft.com/office/drawing/2014/main" id="{72B13C50-0B46-95E6-339E-9018CF656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10" y="3525417"/>
            <a:ext cx="11306580" cy="6359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724285-B9C4-6A20-8196-E13CF24FC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B47CB88-B49C-663B-B541-CD9B164C389D}"/>
              </a:ext>
            </a:extLst>
          </p:cNvPr>
          <p:cNvSpPr/>
          <p:nvPr/>
        </p:nvSpPr>
        <p:spPr>
          <a:xfrm>
            <a:off x="13868400" y="7258896"/>
            <a:ext cx="8314324" cy="9069082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814FA2A1-B074-7F42-B645-DCBF89AD3C07}"/>
              </a:ext>
            </a:extLst>
          </p:cNvPr>
          <p:cNvGrpSpPr/>
          <p:nvPr/>
        </p:nvGrpSpPr>
        <p:grpSpPr>
          <a:xfrm>
            <a:off x="-6046796" y="8285004"/>
            <a:ext cx="9567614" cy="9567614"/>
            <a:chOff x="0" y="0"/>
            <a:chExt cx="812800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1934A99-FEC2-2E2C-0F81-7C3968D3E94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829489A-76A1-1BDE-13BB-F0284F454B9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CE8053F-142D-A7D4-C84C-323C30E52607}"/>
              </a:ext>
            </a:extLst>
          </p:cNvPr>
          <p:cNvGrpSpPr/>
          <p:nvPr/>
        </p:nvGrpSpPr>
        <p:grpSpPr>
          <a:xfrm>
            <a:off x="16385685" y="-2215326"/>
            <a:ext cx="3804629" cy="3804629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45A92E0-88E8-EA41-A15C-3936F670BD6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3D2E7FC3-2D73-4878-0DC4-DA361EC0FA4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718EAFE3-F9DA-A24B-7E67-97E0D3F83D06}"/>
              </a:ext>
            </a:extLst>
          </p:cNvPr>
          <p:cNvGrpSpPr/>
          <p:nvPr/>
        </p:nvGrpSpPr>
        <p:grpSpPr>
          <a:xfrm>
            <a:off x="1000192" y="1913839"/>
            <a:ext cx="2873469" cy="2873469"/>
            <a:chOff x="123896" y="-328"/>
            <a:chExt cx="812800" cy="81280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A5C98CF0-56CE-F3EF-2F23-2BC50D4A2D70}"/>
                </a:ext>
              </a:extLst>
            </p:cNvPr>
            <p:cNvSpPr/>
            <p:nvPr/>
          </p:nvSpPr>
          <p:spPr>
            <a:xfrm>
              <a:off x="123896" y="-328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w="142875" cap="sq">
              <a:solidFill>
                <a:srgbClr val="B6B6B5"/>
              </a:solidFill>
              <a:prstDash val="solid"/>
              <a:miter/>
            </a:ln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D4CE5552-3780-90B6-F57A-5A9010C9B4DD}"/>
              </a:ext>
            </a:extLst>
          </p:cNvPr>
          <p:cNvGrpSpPr/>
          <p:nvPr/>
        </p:nvGrpSpPr>
        <p:grpSpPr>
          <a:xfrm>
            <a:off x="4476400" y="4247376"/>
            <a:ext cx="2873469" cy="2873469"/>
            <a:chOff x="0" y="0"/>
            <a:chExt cx="812800" cy="8128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72BF42EF-C99B-6232-DC60-B6720D89C7D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  <a:ln w="142875" cap="sq">
              <a:solidFill>
                <a:srgbClr val="443022"/>
              </a:solidFill>
              <a:prstDash val="solid"/>
              <a:miter/>
            </a:ln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7D5D676F-A744-5623-B6B8-4C01E8F4CC1B}"/>
              </a:ext>
            </a:extLst>
          </p:cNvPr>
          <p:cNvGrpSpPr/>
          <p:nvPr/>
        </p:nvGrpSpPr>
        <p:grpSpPr>
          <a:xfrm>
            <a:off x="7780583" y="1814301"/>
            <a:ext cx="2873469" cy="2873469"/>
            <a:chOff x="25641" y="5098"/>
            <a:chExt cx="812800" cy="8128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5C73799-0D40-C577-D69A-1F36C1B85D71}"/>
                </a:ext>
              </a:extLst>
            </p:cNvPr>
            <p:cNvSpPr/>
            <p:nvPr/>
          </p:nvSpPr>
          <p:spPr>
            <a:xfrm>
              <a:off x="25641" y="5098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  <a:ln w="133350" cap="sq">
              <a:solidFill>
                <a:srgbClr val="E4C984"/>
              </a:solidFill>
              <a:prstDash val="solid"/>
              <a:miter/>
            </a:ln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305A93D7-125C-9650-0C89-85A499E8EF87}"/>
              </a:ext>
            </a:extLst>
          </p:cNvPr>
          <p:cNvGrpSpPr/>
          <p:nvPr/>
        </p:nvGrpSpPr>
        <p:grpSpPr>
          <a:xfrm>
            <a:off x="11084766" y="4247376"/>
            <a:ext cx="2873469" cy="2873469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C09C853-64AE-1055-930C-AE6C8EA6B1E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  <a:ln w="142875" cap="sq">
              <a:solidFill>
                <a:srgbClr val="AD8E6C"/>
              </a:solidFill>
              <a:prstDash val="solid"/>
              <a:miter/>
            </a:ln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EAD6B0DB-0A44-CA70-2661-57EFC6A6F636}"/>
              </a:ext>
            </a:extLst>
          </p:cNvPr>
          <p:cNvGrpSpPr/>
          <p:nvPr/>
        </p:nvGrpSpPr>
        <p:grpSpPr>
          <a:xfrm>
            <a:off x="14711033" y="1913839"/>
            <a:ext cx="2873469" cy="2873469"/>
            <a:chOff x="-217574" y="-858930"/>
            <a:chExt cx="812800" cy="812800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CB28ACC8-3EDF-E9AA-6457-B483E59A0EA0}"/>
                </a:ext>
              </a:extLst>
            </p:cNvPr>
            <p:cNvSpPr/>
            <p:nvPr/>
          </p:nvSpPr>
          <p:spPr>
            <a:xfrm>
              <a:off x="-217574" y="-85893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b="-33333"/>
              </a:stretch>
            </a:blipFill>
            <a:ln w="142875" cap="sq">
              <a:solidFill>
                <a:srgbClr val="6184B9"/>
              </a:solidFill>
              <a:prstDash val="solid"/>
              <a:miter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AB5281ED-D752-CE86-5A81-D3A47267BCC1}"/>
              </a:ext>
            </a:extLst>
          </p:cNvPr>
          <p:cNvSpPr txBox="1"/>
          <p:nvPr/>
        </p:nvSpPr>
        <p:spPr>
          <a:xfrm>
            <a:off x="568191" y="466592"/>
            <a:ext cx="8382000" cy="913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 dirty="0">
                <a:solidFill>
                  <a:srgbClr val="0097B2"/>
                </a:solidFill>
                <a:latin typeface="Segoe UI Black" panose="020B0A02040204020203" charset="0"/>
                <a:ea typeface="Montserrat Bold" panose="00000800000000000000"/>
                <a:cs typeface="Segoe UI Black" panose="020B0A02040204020203" charset="0"/>
                <a:sym typeface="Montserrat Bold" panose="00000800000000000000"/>
              </a:rPr>
              <a:t>PAPÉIS EXECUTADOS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239AAEC7-8668-8672-EBA4-744ACDE0F68A}"/>
              </a:ext>
            </a:extLst>
          </p:cNvPr>
          <p:cNvSpPr txBox="1"/>
          <p:nvPr/>
        </p:nvSpPr>
        <p:spPr>
          <a:xfrm>
            <a:off x="17431964" y="9248775"/>
            <a:ext cx="551750" cy="969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 dirty="0">
                <a:solidFill>
                  <a:srgbClr val="0097B2"/>
                </a:solidFill>
                <a:latin typeface="Arial Black" panose="020B0A04020102020204" charset="0"/>
                <a:ea typeface="Montserrat Bold" panose="00000800000000000000"/>
                <a:cs typeface="Arial Black" panose="020B0A04020102020204" charset="0"/>
                <a:sym typeface="Montserrat Bold" panose="00000800000000000000"/>
              </a:rPr>
              <a:t>6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7FBEC998-7F11-B2DB-A203-1BCC4ED1A18D}"/>
              </a:ext>
            </a:extLst>
          </p:cNvPr>
          <p:cNvSpPr txBox="1"/>
          <p:nvPr/>
        </p:nvSpPr>
        <p:spPr>
          <a:xfrm>
            <a:off x="8374459" y="5061904"/>
            <a:ext cx="1702349" cy="537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104F55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LUANA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705A89C4-85A9-4DEF-EB7E-B47D79116E0D}"/>
              </a:ext>
            </a:extLst>
          </p:cNvPr>
          <p:cNvSpPr txBox="1"/>
          <p:nvPr/>
        </p:nvSpPr>
        <p:spPr>
          <a:xfrm>
            <a:off x="4590312" y="7435912"/>
            <a:ext cx="2329883" cy="537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104F55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GIOVANA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1B3ED3F1-C0ED-F852-BB25-E1A4F147866D}"/>
              </a:ext>
            </a:extLst>
          </p:cNvPr>
          <p:cNvSpPr txBox="1"/>
          <p:nvPr/>
        </p:nvSpPr>
        <p:spPr>
          <a:xfrm>
            <a:off x="11356560" y="7435912"/>
            <a:ext cx="2329883" cy="537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104F55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NICOLAS</a:t>
            </a: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31AE8511-8D2C-9082-1F97-707031CFBBDD}"/>
              </a:ext>
            </a:extLst>
          </p:cNvPr>
          <p:cNvSpPr txBox="1"/>
          <p:nvPr/>
        </p:nvSpPr>
        <p:spPr>
          <a:xfrm>
            <a:off x="14982825" y="5100384"/>
            <a:ext cx="2329883" cy="537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104F55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KENNER</a:t>
            </a: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82546B9F-69F0-93D9-28E1-43E03509FEA0}"/>
              </a:ext>
            </a:extLst>
          </p:cNvPr>
          <p:cNvSpPr txBox="1"/>
          <p:nvPr/>
        </p:nvSpPr>
        <p:spPr>
          <a:xfrm>
            <a:off x="1271984" y="5100385"/>
            <a:ext cx="2329883" cy="537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104F55"/>
                </a:solidFill>
                <a:latin typeface="Segoe UI Black" panose="020B0A02040204020203" charset="0"/>
                <a:ea typeface="Montserrat Ultra-Bold" panose="00000900000000000000"/>
                <a:cs typeface="Segoe UI Black" panose="020B0A02040204020203" charset="0"/>
                <a:sym typeface="Montserrat Ultra-Bold" panose="00000900000000000000"/>
              </a:rPr>
              <a:t>GUSTAVO</a:t>
            </a:r>
          </a:p>
        </p:txBody>
      </p:sp>
      <p:sp>
        <p:nvSpPr>
          <p:cNvPr id="36" name="TextBox 14">
            <a:extLst>
              <a:ext uri="{FF2B5EF4-FFF2-40B4-BE49-F238E27FC236}">
                <a16:creationId xmlns:a16="http://schemas.microsoft.com/office/drawing/2014/main" id="{C1A42E55-5A91-CF09-2705-DF2E82BEB62D}"/>
              </a:ext>
            </a:extLst>
          </p:cNvPr>
          <p:cNvSpPr txBox="1"/>
          <p:nvPr/>
        </p:nvSpPr>
        <p:spPr>
          <a:xfrm>
            <a:off x="385794" y="5684111"/>
            <a:ext cx="4102261" cy="1110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2800" dirty="0">
                <a:solidFill>
                  <a:srgbClr val="0097B2"/>
                </a:solidFill>
                <a:latin typeface="Poppins" panose="00000500000000000000" pitchFamily="2" charset="0"/>
                <a:ea typeface="Montserrat Ultra-Bold" panose="00000900000000000000"/>
                <a:cs typeface="Poppins" panose="00000500000000000000" pitchFamily="2" charset="0"/>
                <a:sym typeface="Montserrat Ultra-Bold" panose="00000900000000000000"/>
              </a:rPr>
              <a:t>Full Stack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2800" dirty="0">
                <a:solidFill>
                  <a:srgbClr val="0097B2"/>
                </a:solidFill>
                <a:latin typeface="Poppins" panose="00000500000000000000" pitchFamily="2" charset="0"/>
                <a:ea typeface="Montserrat Ultra-Bold" panose="00000900000000000000"/>
                <a:cs typeface="Poppins" panose="00000500000000000000" pitchFamily="2" charset="0"/>
                <a:sym typeface="Montserrat Ultra-Bold" panose="00000900000000000000"/>
              </a:rPr>
              <a:t>(Dashboard)</a:t>
            </a:r>
          </a:p>
        </p:txBody>
      </p:sp>
      <p:sp>
        <p:nvSpPr>
          <p:cNvPr id="37" name="TextBox 14">
            <a:extLst>
              <a:ext uri="{FF2B5EF4-FFF2-40B4-BE49-F238E27FC236}">
                <a16:creationId xmlns:a16="http://schemas.microsoft.com/office/drawing/2014/main" id="{7B50C4BE-D1B8-2A77-FEA4-ECA923AEED9F}"/>
              </a:ext>
            </a:extLst>
          </p:cNvPr>
          <p:cNvSpPr txBox="1"/>
          <p:nvPr/>
        </p:nvSpPr>
        <p:spPr>
          <a:xfrm>
            <a:off x="3638240" y="8157134"/>
            <a:ext cx="4234029" cy="1110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2800" dirty="0">
                <a:solidFill>
                  <a:srgbClr val="0097B2"/>
                </a:solidFill>
                <a:latin typeface="Poppins" panose="00000500000000000000" pitchFamily="2" charset="0"/>
                <a:ea typeface="Montserrat Ultra-Bold" panose="00000900000000000000"/>
                <a:cs typeface="Poppins" panose="00000500000000000000" pitchFamily="2" charset="0"/>
                <a:sym typeface="Montserrat Ultra-Bold" panose="00000900000000000000"/>
              </a:rPr>
              <a:t>TI e front-end (Documentação e site)</a:t>
            </a:r>
          </a:p>
        </p:txBody>
      </p:sp>
      <p:sp>
        <p:nvSpPr>
          <p:cNvPr id="38" name="TextBox 14">
            <a:extLst>
              <a:ext uri="{FF2B5EF4-FFF2-40B4-BE49-F238E27FC236}">
                <a16:creationId xmlns:a16="http://schemas.microsoft.com/office/drawing/2014/main" id="{13E610E6-11DE-7075-2AEE-90BC909D824A}"/>
              </a:ext>
            </a:extLst>
          </p:cNvPr>
          <p:cNvSpPr txBox="1"/>
          <p:nvPr/>
        </p:nvSpPr>
        <p:spPr>
          <a:xfrm>
            <a:off x="7449769" y="5718889"/>
            <a:ext cx="3597522" cy="1110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2800" dirty="0">
                <a:solidFill>
                  <a:srgbClr val="0097B2"/>
                </a:solidFill>
                <a:latin typeface="Poppins" panose="00000500000000000000" pitchFamily="2" charset="0"/>
                <a:ea typeface="Montserrat Ultra-Bold" panose="00000900000000000000"/>
                <a:cs typeface="Poppins" panose="00000500000000000000" pitchFamily="2" charset="0"/>
                <a:sym typeface="Montserrat Ultra-Bold" panose="00000900000000000000"/>
              </a:rPr>
              <a:t>VM e front-end (Diagramas e CSS)</a:t>
            </a:r>
          </a:p>
        </p:txBody>
      </p:sp>
      <p:sp>
        <p:nvSpPr>
          <p:cNvPr id="39" name="TextBox 14">
            <a:extLst>
              <a:ext uri="{FF2B5EF4-FFF2-40B4-BE49-F238E27FC236}">
                <a16:creationId xmlns:a16="http://schemas.microsoft.com/office/drawing/2014/main" id="{E702CAE0-009D-13E4-FE2A-27E4BAE9DFF4}"/>
              </a:ext>
            </a:extLst>
          </p:cNvPr>
          <p:cNvSpPr txBox="1"/>
          <p:nvPr/>
        </p:nvSpPr>
        <p:spPr>
          <a:xfrm>
            <a:off x="10404488" y="8178270"/>
            <a:ext cx="4234029" cy="1110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2800" dirty="0">
                <a:solidFill>
                  <a:srgbClr val="0097B2"/>
                </a:solidFill>
                <a:latin typeface="Poppins" panose="00000500000000000000" pitchFamily="2" charset="0"/>
                <a:ea typeface="Montserrat Ultra-Bold" panose="00000900000000000000"/>
                <a:cs typeface="Poppins" panose="00000500000000000000" pitchFamily="2" charset="0"/>
                <a:sym typeface="Montserrat Ultra-Bold" panose="00000900000000000000"/>
              </a:rPr>
              <a:t>Banco de dados (Modelagem e script)</a:t>
            </a:r>
          </a:p>
        </p:txBody>
      </p:sp>
      <p:sp>
        <p:nvSpPr>
          <p:cNvPr id="40" name="TextBox 14">
            <a:extLst>
              <a:ext uri="{FF2B5EF4-FFF2-40B4-BE49-F238E27FC236}">
                <a16:creationId xmlns:a16="http://schemas.microsoft.com/office/drawing/2014/main" id="{045FCC2E-ADB1-4618-BBC6-8DEE0AEF0129}"/>
              </a:ext>
            </a:extLst>
          </p:cNvPr>
          <p:cNvSpPr txBox="1"/>
          <p:nvPr/>
        </p:nvSpPr>
        <p:spPr>
          <a:xfrm>
            <a:off x="14513563" y="5722566"/>
            <a:ext cx="3427582" cy="1687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2800" dirty="0">
                <a:solidFill>
                  <a:srgbClr val="0097B2"/>
                </a:solidFill>
                <a:latin typeface="Poppins" panose="00000500000000000000" pitchFamily="2" charset="0"/>
                <a:ea typeface="Montserrat Ultra-Bold" panose="00000900000000000000"/>
                <a:cs typeface="Poppins" panose="00000500000000000000" pitchFamily="2" charset="0"/>
                <a:sym typeface="Montserrat Ultra-Bold" panose="00000900000000000000"/>
              </a:rPr>
              <a:t>Back-end (Simulador financeiro e API)</a:t>
            </a:r>
          </a:p>
        </p:txBody>
      </p:sp>
    </p:spTree>
    <p:extLst>
      <p:ext uri="{BB962C8B-B14F-4D97-AF65-F5344CB8AC3E}">
        <p14:creationId xmlns:p14="http://schemas.microsoft.com/office/powerpoint/2010/main" val="26186620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12547A-5085-B81E-26A3-3618572EB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16FC2D6-E1EB-E2E6-C7D2-76515A703075}"/>
              </a:ext>
            </a:extLst>
          </p:cNvPr>
          <p:cNvSpPr/>
          <p:nvPr/>
        </p:nvSpPr>
        <p:spPr>
          <a:xfrm>
            <a:off x="8515863" y="3814124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0FA428D-24AC-C4B1-7721-647EF9DDFB71}"/>
              </a:ext>
            </a:extLst>
          </p:cNvPr>
          <p:cNvGrpSpPr/>
          <p:nvPr/>
        </p:nvGrpSpPr>
        <p:grpSpPr>
          <a:xfrm>
            <a:off x="-4783807" y="7493868"/>
            <a:ext cx="9567614" cy="9567614"/>
            <a:chOff x="0" y="0"/>
            <a:chExt cx="812800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2304A6F-BB61-A3A0-5E59-AB54F1AB2EC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F4B85F9E-0BA7-60D2-AF5F-CD750EF7150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BBFB1F82-2019-E5FA-0E53-92883DC26C26}"/>
              </a:ext>
            </a:extLst>
          </p:cNvPr>
          <p:cNvGrpSpPr/>
          <p:nvPr/>
        </p:nvGrpSpPr>
        <p:grpSpPr>
          <a:xfrm>
            <a:off x="15805524" y="-1902315"/>
            <a:ext cx="3804629" cy="3804629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0BA96F7-43DD-9B2B-D4BA-91FAD706CA9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0B55CA9F-041F-0FAE-D89F-2D333AA5C6E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A014B468-EC87-7C7F-EB94-252DC47B97BB}"/>
              </a:ext>
            </a:extLst>
          </p:cNvPr>
          <p:cNvGrpSpPr/>
          <p:nvPr/>
        </p:nvGrpSpPr>
        <p:grpSpPr>
          <a:xfrm>
            <a:off x="17359180" y="550038"/>
            <a:ext cx="2780693" cy="2780693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80F0D0E6-52DF-42CE-64E8-B78D2220709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3AFF313B-253B-82D3-4572-967D2ABEA27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53084E3A-F332-D13C-E34D-392CB150F984}"/>
              </a:ext>
            </a:extLst>
          </p:cNvPr>
          <p:cNvGrpSpPr/>
          <p:nvPr/>
        </p:nvGrpSpPr>
        <p:grpSpPr>
          <a:xfrm>
            <a:off x="-1718999" y="6477607"/>
            <a:ext cx="2780693" cy="2780693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FC4EE0D-BC18-7AE2-D0A3-1090137C0D1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6210CA20-4697-1086-28E1-0A0FD144CCA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A956C096-0033-BD91-45FE-9267CB2DBA1E}"/>
              </a:ext>
            </a:extLst>
          </p:cNvPr>
          <p:cNvSpPr txBox="1"/>
          <p:nvPr/>
        </p:nvSpPr>
        <p:spPr>
          <a:xfrm>
            <a:off x="636666" y="550038"/>
            <a:ext cx="7958778" cy="1888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 dirty="0">
                <a:solidFill>
                  <a:srgbClr val="0097B2"/>
                </a:solidFill>
                <a:latin typeface="Segoe UI Black" panose="020B0A02040204020203" charset="0"/>
                <a:ea typeface="Montserrat Bold" panose="00000800000000000000"/>
                <a:cs typeface="Segoe UI Black" panose="020B0A02040204020203" charset="0"/>
                <a:sym typeface="Montserrat Bold" panose="00000800000000000000"/>
              </a:rPr>
              <a:t>MÉTODO UTILIZADO: </a:t>
            </a:r>
            <a:r>
              <a:rPr lang="en-US" sz="6300" b="1" dirty="0">
                <a:solidFill>
                  <a:srgbClr val="104F55"/>
                </a:solidFill>
                <a:latin typeface="Segoe UI Black" panose="020B0A02040204020203" charset="0"/>
                <a:ea typeface="Montserrat Bold" panose="00000800000000000000"/>
                <a:cs typeface="Segoe UI Black" panose="020B0A02040204020203" charset="0"/>
                <a:sym typeface="Montserrat Bold" panose="00000800000000000000"/>
              </a:rPr>
              <a:t>SCRUM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895D226E-AE50-A1B9-D16D-A997705744E6}"/>
              </a:ext>
            </a:extLst>
          </p:cNvPr>
          <p:cNvSpPr txBox="1"/>
          <p:nvPr/>
        </p:nvSpPr>
        <p:spPr>
          <a:xfrm>
            <a:off x="17431964" y="9248775"/>
            <a:ext cx="551750" cy="969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 dirty="0">
                <a:solidFill>
                  <a:srgbClr val="0097B2"/>
                </a:solidFill>
                <a:latin typeface="Arial Black" panose="020B0A04020102020204" charset="0"/>
                <a:ea typeface="Montserrat Bold" panose="00000800000000000000"/>
                <a:cs typeface="Arial Black" panose="020B0A04020102020204" charset="0"/>
                <a:sym typeface="Montserrat Bold" panose="00000800000000000000"/>
              </a:rPr>
              <a:t>7</a:t>
            </a:r>
          </a:p>
        </p:txBody>
      </p:sp>
      <p:pic>
        <p:nvPicPr>
          <p:cNvPr id="1026" name="Picture 2" descr="Metodologia Scrum para a gestão de processos ágeis na indústria - TECNICON">
            <a:extLst>
              <a:ext uri="{FF2B5EF4-FFF2-40B4-BE49-F238E27FC236}">
                <a16:creationId xmlns:a16="http://schemas.microsoft.com/office/drawing/2014/main" id="{B4ACAC8F-CA99-02FA-2306-AF0429030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3221"/>
            <a:ext cx="12357046" cy="801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62934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3DDDFB-3A17-B402-6B33-1BAA6F684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78205F9-559F-49F6-7D94-84E6ABBCBEEE}"/>
              </a:ext>
            </a:extLst>
          </p:cNvPr>
          <p:cNvSpPr/>
          <p:nvPr/>
        </p:nvSpPr>
        <p:spPr>
          <a:xfrm>
            <a:off x="8001282" y="1866811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9937AD3-038D-FE51-7434-76E7D46D92FC}"/>
              </a:ext>
            </a:extLst>
          </p:cNvPr>
          <p:cNvGrpSpPr/>
          <p:nvPr/>
        </p:nvGrpSpPr>
        <p:grpSpPr>
          <a:xfrm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6FF1B03-8F45-6C43-ABBE-A3C042D98CD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9C2E0A1-60F4-DD0C-31A1-BE28BE1CCC1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4D6BA8B-B03B-9C0F-8ECF-AB713E7501B1}"/>
              </a:ext>
            </a:extLst>
          </p:cNvPr>
          <p:cNvGrpSpPr/>
          <p:nvPr/>
        </p:nvGrpSpPr>
        <p:grpSpPr>
          <a:xfrm>
            <a:off x="-4886694" y="7705323"/>
            <a:ext cx="9567614" cy="9567614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31E54EA-6829-DDC2-D9A9-310B1978304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BC46C0D0-AE2E-F853-9B4D-190A3BB597D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96" name="TextBox 96">
            <a:extLst>
              <a:ext uri="{FF2B5EF4-FFF2-40B4-BE49-F238E27FC236}">
                <a16:creationId xmlns:a16="http://schemas.microsoft.com/office/drawing/2014/main" id="{02D10B0B-737E-E378-A174-2C1E88B5D59F}"/>
              </a:ext>
            </a:extLst>
          </p:cNvPr>
          <p:cNvSpPr txBox="1"/>
          <p:nvPr/>
        </p:nvSpPr>
        <p:spPr>
          <a:xfrm>
            <a:off x="16940530" y="9248775"/>
            <a:ext cx="1139783" cy="943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pt-BR" altLang="en-US" sz="6300" b="1" dirty="0">
                <a:solidFill>
                  <a:srgbClr val="0097B2"/>
                </a:solidFill>
                <a:latin typeface="Arial Black" panose="020B0A04020102020204" charset="0"/>
                <a:ea typeface="Montserrat Bold" panose="00000800000000000000"/>
                <a:cs typeface="Arial Black" panose="020B0A04020102020204" charset="0"/>
                <a:sym typeface="Montserrat Bold" panose="00000800000000000000"/>
              </a:rPr>
              <a:t>12</a:t>
            </a:r>
          </a:p>
        </p:txBody>
      </p:sp>
      <p:pic>
        <p:nvPicPr>
          <p:cNvPr id="101" name="Imagem 10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F5F2F24-DB36-B2D4-006D-27E5B4C92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8" y="94377"/>
            <a:ext cx="17422884" cy="980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57976" y="6463348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7144368" y="-1787044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135949" y="8214218"/>
            <a:ext cx="1343160" cy="13431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4698113" cy="10287000"/>
            <a:chOff x="0" y="0"/>
            <a:chExt cx="1237363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7363" cy="2709333"/>
            </a:xfrm>
            <a:custGeom>
              <a:avLst/>
              <a:gdLst/>
              <a:ahLst/>
              <a:cxnLst/>
              <a:rect l="l" t="t" r="r" b="b"/>
              <a:pathLst>
                <a:path w="1237363" h="2709333">
                  <a:moveTo>
                    <a:pt x="0" y="0"/>
                  </a:moveTo>
                  <a:lnTo>
                    <a:pt x="1237363" y="0"/>
                  </a:lnTo>
                  <a:lnTo>
                    <a:pt x="12373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04F55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3736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4885788" y="-2551182"/>
            <a:ext cx="3402212" cy="340221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04800" y="4076700"/>
            <a:ext cx="4141470" cy="2242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30"/>
              </a:lnSpc>
            </a:pPr>
            <a:r>
              <a:rPr lang="en-US" sz="4165" b="1" dirty="0">
                <a:solidFill>
                  <a:srgbClr val="EEEEEE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MODELAGEM</a:t>
            </a:r>
          </a:p>
          <a:p>
            <a:pPr algn="ctr">
              <a:lnSpc>
                <a:spcPts val="5830"/>
              </a:lnSpc>
            </a:pPr>
            <a:r>
              <a:rPr lang="en-US" sz="4165" b="1" dirty="0">
                <a:solidFill>
                  <a:srgbClr val="EEEEEE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DE</a:t>
            </a:r>
          </a:p>
          <a:p>
            <a:pPr algn="ctr">
              <a:lnSpc>
                <a:spcPts val="5830"/>
              </a:lnSpc>
            </a:pPr>
            <a:r>
              <a:rPr lang="en-US" sz="4165" b="1" dirty="0">
                <a:solidFill>
                  <a:srgbClr val="EEEEEE"/>
                </a:solidFill>
                <a:latin typeface="Poppins" panose="00000500000000000000" pitchFamily="2" charset="0"/>
                <a:ea typeface="Montserrat Bold" panose="00000800000000000000"/>
                <a:cs typeface="Poppins" panose="00000500000000000000" pitchFamily="2" charset="0"/>
                <a:sym typeface="Montserrat Bold" panose="00000800000000000000"/>
              </a:rPr>
              <a:t>DADOS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866870" y="9071610"/>
            <a:ext cx="1300480" cy="969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pt-BR" altLang="en-US" sz="6300" b="1" dirty="0">
                <a:solidFill>
                  <a:srgbClr val="27B0C1"/>
                </a:solidFill>
                <a:latin typeface="Arial Black" panose="020B0A04020102020204" charset="0"/>
                <a:ea typeface="Montserrat Bold" panose="00000800000000000000"/>
                <a:cs typeface="Arial Black" panose="020B0A04020102020204" charset="0"/>
                <a:sym typeface="Montserrat Bold" panose="00000800000000000000"/>
              </a:rPr>
              <a:t>13</a:t>
            </a:r>
          </a:p>
        </p:txBody>
      </p:sp>
      <p:pic>
        <p:nvPicPr>
          <p:cNvPr id="21" name="Imagem 2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A3A8062-3665-55B1-C80E-5630A1124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21" y="307888"/>
            <a:ext cx="10556436" cy="9780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284</Words>
  <Application>Microsoft Office PowerPoint</Application>
  <PresentationFormat>Personalizar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Poppins</vt:lpstr>
      <vt:lpstr>Calibri</vt:lpstr>
      <vt:lpstr>Arial</vt:lpstr>
      <vt:lpstr>Segoe UI Black</vt:lpstr>
      <vt:lpstr>Arial 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MECHSPOT</dc:title>
  <dc:creator>brito 7802</dc:creator>
  <cp:lastModifiedBy>brito 7802</cp:lastModifiedBy>
  <cp:revision>15</cp:revision>
  <dcterms:created xsi:type="dcterms:W3CDTF">2006-08-16T00:00:00Z</dcterms:created>
  <dcterms:modified xsi:type="dcterms:W3CDTF">2024-12-04T20:16:07Z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DBD679EE8AD3422AA50E2C6EB148C94B_12</vt:lpwstr>
  </property>
  <property fmtid="{D5CDD505-2E9C-101B-9397-08002B2CF9AE}" pid="3" name="KSOProductBuildVer">
    <vt:lpwstr>1046-12.2.0.18607</vt:lpwstr>
  </property>
</Properties>
</file>