
<file path=[Content_Types].xml><?xml version="1.0" encoding="utf-8"?>
<Types xmlns="http://schemas.openxmlformats.org/package/2006/content-types">
  <Default Extension="jpg" ContentType="image/jpeg"/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docProps/custom.xml" ContentType="application/vnd.openxmlformats-officedocument.custom-propertie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4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6619186" d="3473460"/>
          <a:sy n="6225920" d="7536754"/>
        </p:scale>
        <p:origin x="6225989" y="3211313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4870594" name="Google Shape;3;n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27115422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2901623" name="Google Shape;81;p1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336126324" name="Google Shape;82;p1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6365504" name="Google Shape;174;p1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59701317" name="Google Shape;175;p10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6161554" name="Google Shape;99;p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93136824" name="Google Shape;100;p2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6831428" name="Google Shape;108;p3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98171007" name="Google Shape;109;p3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6017653" name="Google Shape;115;p4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62708744" name="Google Shape;116;p4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0903472" name="Google Shape;123;p5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575897034" name="Google Shape;124;p5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0171720" name="Google Shape;129;p7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34226225" name="Google Shape;130;p7:notes"/>
          <p:cNvSpPr/>
          <p:nvPr>
            <p:ph type="sldImg" idx="2"/>
          </p:nvPr>
        </p:nvSpPr>
        <p:spPr bwMode="auto"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1620415" name="Google Shape;140;p8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21947278" name="Google Shape;141;p8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2771573" name="Google Shape;147;p9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997401015" name="Google Shape;148;p9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98464938" name="Google Shape;161;p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99721569" name="Google Shape;162;p6:notes"/>
          <p:cNvSpPr/>
          <p:nvPr>
            <p:ph type="sldImg" idx="2"/>
          </p:nvPr>
        </p:nvSpPr>
        <p:spPr bwMode="auto"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225987" name="Google Shape;12;p12"/>
          <p:cNvSpPr txBox="1"/>
          <p:nvPr>
            <p:ph type="ctrTitle"/>
          </p:nvPr>
        </p:nvSpPr>
        <p:spPr bwMode="auto"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5086849" name="Google Shape;13;p12"/>
          <p:cNvSpPr txBox="1"/>
          <p:nvPr>
            <p:ph type="subTitle" idx="1"/>
          </p:nvPr>
        </p:nvSpPr>
        <p:spPr bwMode="auto"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961134926" name="Google Shape;14;p12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88727829" name="Google Shape;15;p12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020853" name="Google Shape;16;p12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Vertical Text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471571" name="Google Shape;69;p21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10960830" name="Google Shape;70;p21"/>
          <p:cNvSpPr txBox="1"/>
          <p:nvPr>
            <p:ph type="body" idx="1"/>
          </p:nvPr>
        </p:nvSpPr>
        <p:spPr bwMode="auto"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41296512" name="Google Shape;71;p21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08078605" name="Google Shape;72;p21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64070198" name="Google Shape;73;p21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Vertical Title and Text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4271519" name="Google Shape;75;p22"/>
          <p:cNvSpPr txBox="1"/>
          <p:nvPr>
            <p:ph type="title"/>
          </p:nvPr>
        </p:nvSpPr>
        <p:spPr bwMode="auto"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69420507" name="Google Shape;76;p22"/>
          <p:cNvSpPr txBox="1"/>
          <p:nvPr>
            <p:ph type="body" idx="1"/>
          </p:nvPr>
        </p:nvSpPr>
        <p:spPr bwMode="auto"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84575965" name="Google Shape;77;p22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2423654" name="Google Shape;78;p22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88267345" name="Google Shape;79;p22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Content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7574235" name="Google Shape;18;p13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65827124" name="Google Shape;19;p13"/>
          <p:cNvSpPr txBox="1"/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74225908" name="Google Shape;20;p13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6099546" name="Google Shape;21;p13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52494398" name="Google Shape;22;p13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Section Header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0300706" name="Google Shape;24;p14"/>
          <p:cNvSpPr txBox="1"/>
          <p:nvPr>
            <p:ph type="title"/>
          </p:nvPr>
        </p:nvSpPr>
        <p:spPr bwMode="auto"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87608403" name="Google Shape;25;p14"/>
          <p:cNvSpPr txBox="1"/>
          <p:nvPr>
            <p:ph type="body" idx="1"/>
          </p:nvPr>
        </p:nvSpPr>
        <p:spPr bwMode="auto"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68338922" name="Google Shape;26;p14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80934643" name="Google Shape;27;p14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40697636" name="Google Shape;28;p14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wo Content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3198355" name="Google Shape;30;p15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765599343" name="Google Shape;31;p15"/>
          <p:cNvSpPr txBox="1"/>
          <p:nvPr>
            <p:ph type="body" idx="1"/>
          </p:nvPr>
        </p:nvSpPr>
        <p:spPr bwMode="auto"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43404224" name="Google Shape;32;p15"/>
          <p:cNvSpPr txBox="1"/>
          <p:nvPr>
            <p:ph type="body" idx="2"/>
          </p:nvPr>
        </p:nvSpPr>
        <p:spPr bwMode="auto"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36700012" name="Google Shape;33;p15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91784689" name="Google Shape;34;p15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6272187" name="Google Shape;35;p15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mparison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6998041" name="Google Shape;37;p16"/>
          <p:cNvSpPr txBox="1"/>
          <p:nvPr>
            <p:ph type="title"/>
          </p:nvPr>
        </p:nvSpPr>
        <p:spPr bwMode="auto"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33229890" name="Google Shape;38;p16"/>
          <p:cNvSpPr txBox="1"/>
          <p:nvPr>
            <p:ph type="body" idx="1"/>
          </p:nvPr>
        </p:nvSpPr>
        <p:spPr bwMode="auto"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932940400" name="Google Shape;39;p16"/>
          <p:cNvSpPr txBox="1"/>
          <p:nvPr>
            <p:ph type="body" idx="2"/>
          </p:nvPr>
        </p:nvSpPr>
        <p:spPr bwMode="auto">
          <a:xfrm>
            <a:off x="839788" y="2505074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432231" name="Google Shape;40;p16"/>
          <p:cNvSpPr txBox="1"/>
          <p:nvPr>
            <p:ph type="body" idx="3"/>
          </p:nvPr>
        </p:nvSpPr>
        <p:spPr bwMode="auto"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94990859" name="Google Shape;41;p16"/>
          <p:cNvSpPr txBox="1"/>
          <p:nvPr>
            <p:ph type="body" idx="4"/>
          </p:nvPr>
        </p:nvSpPr>
        <p:spPr bwMode="auto">
          <a:xfrm>
            <a:off x="6172200" y="2505074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01786739" name="Google Shape;42;p16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01490119" name="Google Shape;43;p16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11805224" name="Google Shape;44;p16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Only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9549418" name="Google Shape;46;p17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16262272" name="Google Shape;47;p17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90763355" name="Google Shape;48;p17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43770533" name="Google Shape;49;p17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708626" name="Google Shape;51;p18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86321929" name="Google Shape;52;p18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6100669" name="Google Shape;53;p18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Content with Caption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4768200" name="Google Shape;55;p19"/>
          <p:cNvSpPr txBox="1"/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4764284" name="Google Shape;56;p19"/>
          <p:cNvSpPr txBox="1"/>
          <p:nvPr>
            <p:ph type="body" idx="1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417379771" name="Google Shape;57;p19"/>
          <p:cNvSpPr txBox="1"/>
          <p:nvPr>
            <p:ph type="body" idx="2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661896408" name="Google Shape;58;p19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43353366" name="Google Shape;59;p19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63605263" name="Google Shape;60;p19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Picture with Caption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0513867" name="Google Shape;62;p20"/>
          <p:cNvSpPr txBox="1"/>
          <p:nvPr>
            <p:ph type="title"/>
          </p:nvPr>
        </p:nvSpPr>
        <p:spPr bwMode="auto"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08863167" name="Google Shape;63;p20"/>
          <p:cNvSpPr/>
          <p:nvPr>
            <p:ph type="pic" idx="2"/>
          </p:nvPr>
        </p:nvSpPr>
        <p:spPr bwMode="auto"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615950224" name="Google Shape;64;p20"/>
          <p:cNvSpPr txBox="1"/>
          <p:nvPr>
            <p:ph type="body" idx="1"/>
          </p:nvPr>
        </p:nvSpPr>
        <p:spPr bwMode="auto"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028254464" name="Google Shape;65;p20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84049015" name="Google Shape;66;p20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7115827" name="Google Shape;67;p20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157726" name="Google Shape;6;p11"/>
          <p:cNvSpPr txBox="1"/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193800295" name="Google Shape;7;p11"/>
          <p:cNvSpPr txBox="1"/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573326131" name="Google Shape;8;p11"/>
          <p:cNvSpPr txBox="1"/>
          <p:nvPr>
            <p:ph type="dt" idx="1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92449284" name="Google Shape;9;p11"/>
          <p:cNvSpPr txBox="1"/>
          <p:nvPr>
            <p:ph type="ftr" idx="11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06997934" name="Google Shape;10;p11"/>
          <p:cNvSpPr txBox="1"/>
          <p:nvPr>
            <p:ph type="sldNum" idx="12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github.com/Mecha-Coder/42-minishell/blob/main/demo/Test_cases.xlsx" TargetMode="Externa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3542236" name="Google Shape;84;p1"/>
          <p:cNvSpPr/>
          <p:nvPr/>
        </p:nvSpPr>
        <p:spPr bwMode="auto">
          <a:xfrm>
            <a:off x="942975" y="1084580"/>
            <a:ext cx="1241425" cy="71755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Mini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18898656" name="Google Shape;85;p1"/>
          <p:cNvSpPr/>
          <p:nvPr/>
        </p:nvSpPr>
        <p:spPr bwMode="auto">
          <a:xfrm>
            <a:off x="863599" y="4019550"/>
            <a:ext cx="1241425" cy="71755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</a:rPr>
              <a:t>Shell</a:t>
            </a:r>
            <a:endParaRPr sz="20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grpSp>
        <p:nvGrpSpPr>
          <p:cNvPr id="863695752" name="Google Shape;86;p1"/>
          <p:cNvGrpSpPr/>
          <p:nvPr/>
        </p:nvGrpSpPr>
        <p:grpSpPr bwMode="auto">
          <a:xfrm>
            <a:off x="3136265" y="2955925"/>
            <a:ext cx="7082155" cy="3170555"/>
            <a:chOff x="1360" y="3790"/>
            <a:chExt cx="11153" cy="4993"/>
          </a:xfrm>
        </p:grpSpPr>
        <p:pic>
          <p:nvPicPr>
            <p:cNvPr id="87" name="Google Shape;87;p1"/>
            <p:cNvPicPr/>
            <p:nvPr/>
          </p:nvPicPr>
          <p:blipFill>
            <a:blip r:embed="rId3">
              <a:alphaModFix/>
            </a:blip>
            <a:srcRect l="0" t="0" r="0" b="0"/>
            <a:stretch/>
          </p:blipFill>
          <p:spPr bwMode="auto">
            <a:xfrm>
              <a:off x="6288" y="4958"/>
              <a:ext cx="6225" cy="2430"/>
            </a:xfrm>
            <a:prstGeom prst="rect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pic>
        <p:cxnSp>
          <p:nvCxnSpPr>
            <p:cNvPr id="88" name="Google Shape;88;p1"/>
            <p:cNvCxnSpPr/>
            <p:nvPr/>
          </p:nvCxnSpPr>
          <p:spPr bwMode="auto">
            <a:xfrm flipH="1">
              <a:off x="7800" y="4806"/>
              <a:ext cx="10" cy="84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89" name="Google Shape;89;p1"/>
            <p:cNvCxnSpPr/>
            <p:nvPr/>
          </p:nvCxnSpPr>
          <p:spPr bwMode="auto">
            <a:xfrm flipH="1">
              <a:off x="10655" y="4806"/>
              <a:ext cx="10" cy="848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90" name="Google Shape;90;p1"/>
            <p:cNvCxnSpPr/>
            <p:nvPr/>
          </p:nvCxnSpPr>
          <p:spPr bwMode="auto">
            <a:xfrm rot="10800000" flipH="1">
              <a:off x="5030" y="6327"/>
              <a:ext cx="1156" cy="9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cxnSp>
          <p:nvCxnSpPr>
            <p:cNvPr id="91" name="Google Shape;91;p1"/>
            <p:cNvCxnSpPr/>
            <p:nvPr/>
          </p:nvCxnSpPr>
          <p:spPr bwMode="auto">
            <a:xfrm rot="10800000" flipH="1">
              <a:off x="7781" y="6958"/>
              <a:ext cx="19" cy="809"/>
            </a:xfrm>
            <a:prstGeom prst="straightConnector1">
              <a:avLst/>
            </a:prstGeom>
            <a:noFill/>
            <a:ln w="38100" cap="flat" cmpd="sng">
              <a:solidFill>
                <a:srgbClr val="FF0000"/>
              </a:solidFill>
              <a:prstDash val="solid"/>
              <a:miter lim="800000"/>
              <a:headEnd type="none" w="sm" len="sm"/>
              <a:tailEnd type="stealth" w="med" len="med"/>
            </a:ln>
          </p:spPr>
        </p:cxnSp>
        <p:sp>
          <p:nvSpPr>
            <p:cNvPr id="92" name="Google Shape;92;p1"/>
            <p:cNvSpPr txBox="1"/>
            <p:nvPr/>
          </p:nvSpPr>
          <p:spPr bwMode="auto">
            <a:xfrm>
              <a:off x="7054" y="4226"/>
              <a:ext cx="1503" cy="5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 b="0" i="0" u="none" strike="noStrike" cap="none">
                  <a:solidFill>
                    <a:srgbClr val="FFFF00"/>
                  </a:solidFill>
                  <a:latin typeface="Calibri"/>
                  <a:ea typeface="Calibri"/>
                  <a:cs typeface="Calibri"/>
                </a:rPr>
                <a:t>prompt</a:t>
              </a: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 bwMode="auto">
            <a:xfrm>
              <a:off x="9573" y="3790"/>
              <a:ext cx="2175" cy="1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</a:rPr>
                <a:t>input string / command</a:t>
              </a: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4" name="Google Shape;94;p1"/>
            <p:cNvSpPr txBox="1"/>
            <p:nvPr/>
          </p:nvSpPr>
          <p:spPr bwMode="auto">
            <a:xfrm>
              <a:off x="1360" y="5823"/>
              <a:ext cx="3670" cy="1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</a:rPr>
                <a:t>shell interprets string, and execute / output  </a:t>
              </a: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</a:endParaRPr>
            </a:p>
          </p:txBody>
        </p:sp>
        <p:sp>
          <p:nvSpPr>
            <p:cNvPr id="95" name="Google Shape;95;p1"/>
            <p:cNvSpPr txBox="1"/>
            <p:nvPr/>
          </p:nvSpPr>
          <p:spPr bwMode="auto">
            <a:xfrm>
              <a:off x="6684" y="7767"/>
              <a:ext cx="2760" cy="10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r>
                <a:rPr lang="en-US" sz="1800">
                  <a:solidFill>
                    <a:srgbClr val="FFFF00"/>
                  </a:solidFill>
                  <a:latin typeface="Calibri"/>
                  <a:ea typeface="Calibri"/>
                  <a:cs typeface="Calibri"/>
                </a:rPr>
                <a:t>reprompt after execution  </a:t>
              </a:r>
              <a:endParaRPr sz="1800">
                <a:solidFill>
                  <a:srgbClr val="FFFF00"/>
                </a:solidFill>
                <a:latin typeface="Calibri"/>
                <a:ea typeface="Calibri"/>
                <a:cs typeface="Calibri"/>
              </a:endParaRPr>
            </a:p>
          </p:txBody>
        </p:sp>
      </p:grpSp>
      <p:cxnSp>
        <p:nvCxnSpPr>
          <p:cNvPr id="1877276908" name="Google Shape;96;p1"/>
          <p:cNvCxnSpPr/>
          <p:nvPr/>
        </p:nvCxnSpPr>
        <p:spPr bwMode="auto">
          <a:xfrm>
            <a:off x="770255" y="2833370"/>
            <a:ext cx="958469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1062303" name="Google Shape;97;p1"/>
          <p:cNvSpPr txBox="1"/>
          <p:nvPr/>
        </p:nvSpPr>
        <p:spPr bwMode="auto">
          <a:xfrm>
            <a:off x="2748915" y="1047115"/>
            <a:ext cx="3370579" cy="92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Build core features of a shell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- bash as reference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082535" name="Google Shape;177;p10"/>
          <p:cNvSpPr/>
          <p:nvPr/>
        </p:nvSpPr>
        <p:spPr bwMode="auto">
          <a:xfrm>
            <a:off x="4922850" y="1432800"/>
            <a:ext cx="2806800" cy="5817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Test cases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37119766" name="Google Shape;178;p10"/>
          <p:cNvSpPr txBox="1"/>
          <p:nvPr/>
        </p:nvSpPr>
        <p:spPr bwMode="auto">
          <a:xfrm flipH="0" flipV="0">
            <a:off x="1462062" y="2322544"/>
            <a:ext cx="9525719" cy="366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4" tIns="45699" rIns="91424" bIns="45699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hlinkClick r:id="rId3" tooltip=""/>
              </a:rPr>
              <a:t>https://github.com/Mecha-Coder/42-minishell/blob/main/demo/Test_cases.xlsx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0618259" name="Google Shape;102;p2"/>
          <p:cNvSpPr/>
          <p:nvPr/>
        </p:nvSpPr>
        <p:spPr bwMode="auto">
          <a:xfrm>
            <a:off x="33100" y="0"/>
            <a:ext cx="12192000" cy="424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Mandatory</a:t>
            </a:r>
            <a:r>
              <a:rPr lang="en-US" sz="2000" b="1">
                <a:solidFill>
                  <a:schemeClr val="lt1"/>
                </a:solidFill>
              </a:rPr>
              <a:t> 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Requirement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93880672" name="Google Shape;103;p2"/>
          <p:cNvSpPr txBox="1"/>
          <p:nvPr/>
        </p:nvSpPr>
        <p:spPr bwMode="auto">
          <a:xfrm>
            <a:off x="423430" y="971160"/>
            <a:ext cx="7167899" cy="50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Store input history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Allow 1 global variable for signal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Quote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single   : not interpret special character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double : not interpret special character, except $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Redirect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&lt; redirect input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&gt; redirect output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&lt;&lt; read input from terminal (here document)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&gt;&gt; redirect output (append mode)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Pipes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- command output connected to input of the next command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Expansion (expand to its value)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$[name]   - variable value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$?              - last command exit status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52379187" name="Google Shape;104;p2"/>
          <p:cNvSpPr txBox="1"/>
          <p:nvPr/>
        </p:nvSpPr>
        <p:spPr bwMode="auto">
          <a:xfrm>
            <a:off x="8846280" y="882960"/>
            <a:ext cx="19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None/>
              <a:defRPr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Special characters</a:t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199096224" name="Google Shape;105;p2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912830" y="1379530"/>
            <a:ext cx="3820158" cy="3225799"/>
          </a:xfrm>
          <a:prstGeom prst="rect">
            <a:avLst/>
          </a:prstGeom>
          <a:noFill/>
          <a:ln>
            <a:noFill/>
          </a:ln>
        </p:spPr>
      </p:pic>
      <p:sp>
        <p:nvSpPr>
          <p:cNvPr id="25800106" name="Google Shape;106;p2"/>
          <p:cNvSpPr txBox="1"/>
          <p:nvPr/>
        </p:nvSpPr>
        <p:spPr bwMode="auto">
          <a:xfrm>
            <a:off x="7512685" y="5052060"/>
            <a:ext cx="41331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Keyboard binding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Crtl + C   - interrupt signal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Crtl + \    - quit signal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Crtl  + D  - EOF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82798994" name="Google Shape;111;p3"/>
          <p:cNvSpPr/>
          <p:nvPr/>
        </p:nvSpPr>
        <p:spPr bwMode="auto">
          <a:xfrm>
            <a:off x="5445760" y="416560"/>
            <a:ext cx="1779270" cy="45339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Pipe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80560604" name="Google Shape;112;p3"/>
          <p:cNvSpPr/>
          <p:nvPr/>
        </p:nvSpPr>
        <p:spPr bwMode="auto">
          <a:xfrm>
            <a:off x="1748155" y="1586865"/>
            <a:ext cx="9380855" cy="4112895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06243202" name="Google Shape;113;p3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2377440" y="1792605"/>
            <a:ext cx="7916545" cy="3700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370600" name="Google Shape;118;p4"/>
          <p:cNvSpPr/>
          <p:nvPr/>
        </p:nvSpPr>
        <p:spPr bwMode="auto">
          <a:xfrm>
            <a:off x="0" y="0"/>
            <a:ext cx="12192000" cy="436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Bonus</a:t>
            </a:r>
            <a:r>
              <a:rPr lang="en-US" sz="2000" b="1">
                <a:solidFill>
                  <a:schemeClr val="lt1"/>
                </a:solidFill>
              </a:rPr>
              <a:t> </a:t>
            </a:r>
            <a:r>
              <a:rPr lang="en-US" sz="20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Requirement</a:t>
            </a:r>
            <a:endParaRPr sz="20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3894188" name="Google Shape;119;p4"/>
          <p:cNvSpPr txBox="1"/>
          <p:nvPr/>
        </p:nvSpPr>
        <p:spPr bwMode="auto">
          <a:xfrm>
            <a:off x="471805" y="1133475"/>
            <a:ext cx="7294880" cy="3415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AND &amp; OR operator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1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Subshell (   )</a:t>
            </a:r>
            <a:endParaRPr sz="1800" b="1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separate instance of the shell that runs the commands inside the parentheses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changes made to the environment inside the subshell (like changing directories) do not affect the parent shell.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1714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Expansion (expand to its value)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*                - search matching file/folder in current directory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1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                          (*.txt)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8167534" name="Google Shape;120;p4"/>
          <p:cNvSpPr txBox="1"/>
          <p:nvPr/>
        </p:nvSpPr>
        <p:spPr bwMode="auto">
          <a:xfrm>
            <a:off x="8879205" y="948835"/>
            <a:ext cx="19533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Calibri"/>
              <a:buNone/>
              <a:defRPr/>
            </a:pPr>
            <a:r>
              <a:rPr lang="en-US" sz="1800">
                <a:solidFill>
                  <a:srgbClr val="FFFF00"/>
                </a:solidFill>
                <a:latin typeface="Calibri"/>
                <a:ea typeface="Calibri"/>
                <a:cs typeface="Calibri"/>
              </a:rPr>
              <a:t>Special characters</a:t>
            </a:r>
            <a:endParaRPr sz="180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247983827" name="Google Shape;121;p4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945755" y="1445405"/>
            <a:ext cx="3820158" cy="322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126834290" name="Google Shape;126;p5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332740" y="1841500"/>
            <a:ext cx="11732260" cy="4302760"/>
          </a:xfrm>
          <a:prstGeom prst="rect">
            <a:avLst/>
          </a:prstGeom>
          <a:noFill/>
          <a:ln>
            <a:noFill/>
          </a:ln>
        </p:spPr>
      </p:pic>
      <p:sp>
        <p:nvSpPr>
          <p:cNvPr id="1839461676" name="Google Shape;127;p5"/>
          <p:cNvSpPr/>
          <p:nvPr/>
        </p:nvSpPr>
        <p:spPr bwMode="auto">
          <a:xfrm>
            <a:off x="0" y="0"/>
            <a:ext cx="12192000" cy="403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Scope</a:t>
            </a:r>
            <a:endParaRPr sz="19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62772823" name="Google Shape;132;p7"/>
          <p:cNvSpPr/>
          <p:nvPr/>
        </p:nvSpPr>
        <p:spPr bwMode="auto">
          <a:xfrm>
            <a:off x="0" y="0"/>
            <a:ext cx="12168900" cy="4038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General idea</a:t>
            </a:r>
            <a:endParaRPr sz="19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cxnSp>
        <p:nvCxnSpPr>
          <p:cNvPr id="353480399" name="Google Shape;133;p7"/>
          <p:cNvCxnSpPr/>
          <p:nvPr/>
        </p:nvCxnSpPr>
        <p:spPr bwMode="auto">
          <a:xfrm>
            <a:off x="1075055" y="1576069"/>
            <a:ext cx="40938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49030656" name="Google Shape;134;p7"/>
          <p:cNvCxnSpPr/>
          <p:nvPr/>
        </p:nvCxnSpPr>
        <p:spPr bwMode="auto">
          <a:xfrm>
            <a:off x="1138655" y="5373375"/>
            <a:ext cx="4062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63349789" name="Google Shape;135;p7"/>
          <p:cNvSpPr txBox="1"/>
          <p:nvPr/>
        </p:nvSpPr>
        <p:spPr bwMode="auto">
          <a:xfrm>
            <a:off x="1075055" y="988060"/>
            <a:ext cx="112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Initialize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715810991" name="Google Shape;136;p7"/>
          <p:cNvSpPr txBox="1"/>
          <p:nvPr/>
        </p:nvSpPr>
        <p:spPr bwMode="auto">
          <a:xfrm>
            <a:off x="1112305" y="5571045"/>
            <a:ext cx="1123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Clean-up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990334092" name="Google Shape;137;p7"/>
          <p:cNvSpPr txBox="1"/>
          <p:nvPr/>
        </p:nvSpPr>
        <p:spPr bwMode="auto">
          <a:xfrm>
            <a:off x="1189155" y="1617093"/>
            <a:ext cx="5020800" cy="3694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while(1)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{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	0) Check input &amp; store history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1) check input syntax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2) create token_list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3) check token 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syntax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4) build AST with that token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5) descent AST prompt heredoc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6) descent AST execute command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7) reset for re-prompt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}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77485334" name="Google Shape;138;p7"/>
          <p:cNvPicPr/>
          <p:nvPr/>
        </p:nvPicPr>
        <p:blipFill>
          <a:blip r:embed="rId3">
            <a:alphaModFix/>
          </a:blip>
          <a:srcRect l="13605" t="0" r="13873" b="0"/>
          <a:stretch/>
        </p:blipFill>
        <p:spPr bwMode="auto">
          <a:xfrm>
            <a:off x="7512685" y="1254760"/>
            <a:ext cx="3924300" cy="5090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4615817" name="Google Shape;143;p8"/>
          <p:cNvSpPr/>
          <p:nvPr/>
        </p:nvSpPr>
        <p:spPr bwMode="auto">
          <a:xfrm>
            <a:off x="0" y="0"/>
            <a:ext cx="12168900" cy="376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General idea</a:t>
            </a:r>
            <a:endParaRPr sz="19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31652118" name="Google Shape;144;p8"/>
          <p:cNvSpPr txBox="1"/>
          <p:nvPr/>
        </p:nvSpPr>
        <p:spPr bwMode="auto">
          <a:xfrm>
            <a:off x="377510" y="953475"/>
            <a:ext cx="5400000" cy="452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6</a:t>
            </a: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) Descent AST execute command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Check type of node, do accordingly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run_pipe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run_or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run_and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run_subshell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run_exe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1371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take snapshot of the current I/O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1371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do expansion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1371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do redirect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1371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execute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18288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- built-in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18288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○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- none_builtin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13716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Char char="●"/>
              <a:defRPr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reset I/O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312143454" name="Google Shape;145;p8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7137400" y="2165985"/>
            <a:ext cx="4050030" cy="2691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8645390" name="Google Shape;150;p9"/>
          <p:cNvSpPr/>
          <p:nvPr/>
        </p:nvSpPr>
        <p:spPr bwMode="auto">
          <a:xfrm>
            <a:off x="0" y="0"/>
            <a:ext cx="12192000" cy="3702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00" b="1">
                <a:solidFill>
                  <a:schemeClr val="lt1"/>
                </a:solidFill>
                <a:latin typeface="Arial"/>
                <a:ea typeface="Arial"/>
                <a:cs typeface="Arial"/>
              </a:rPr>
              <a:t>Tokenization</a:t>
            </a:r>
            <a:endParaRPr sz="19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054421995" name="Google Shape;151;p9"/>
          <p:cNvSpPr txBox="1"/>
          <p:nvPr/>
        </p:nvSpPr>
        <p:spPr bwMode="auto">
          <a:xfrm>
            <a:off x="495935" y="1866900"/>
            <a:ext cx="5170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1) Extract operator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	- replace operator found with space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92763708" name="Google Shape;152;p9"/>
          <p:cNvPicPr/>
          <p:nvPr/>
        </p:nvPicPr>
        <p:blipFill>
          <a:blip r:embed="rId3">
            <a:alphaModFix/>
          </a:blip>
          <a:srcRect l="0" t="0" r="0" b="0"/>
          <a:stretch/>
        </p:blipFill>
        <p:spPr bwMode="auto">
          <a:xfrm>
            <a:off x="9396475" y="746563"/>
            <a:ext cx="2305824" cy="2842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0681907" name="Google Shape;153;p9"/>
          <p:cNvPicPr/>
          <p:nvPr/>
        </p:nvPicPr>
        <p:blipFill>
          <a:blip r:embed="rId4">
            <a:alphaModFix/>
          </a:blip>
          <a:srcRect l="0" t="0" r="0" b="0"/>
          <a:stretch/>
        </p:blipFill>
        <p:spPr bwMode="auto">
          <a:xfrm>
            <a:off x="1251860" y="1032585"/>
            <a:ext cx="7075806" cy="463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6519909" name="Google Shape;154;p9"/>
          <p:cNvPicPr/>
          <p:nvPr/>
        </p:nvPicPr>
        <p:blipFill>
          <a:blip r:embed="rId5">
            <a:alphaModFix/>
          </a:blip>
          <a:srcRect l="0" t="0" r="0" b="0"/>
          <a:stretch/>
        </p:blipFill>
        <p:spPr bwMode="auto">
          <a:xfrm>
            <a:off x="2521340" y="2735913"/>
            <a:ext cx="4420234" cy="518795"/>
          </a:xfrm>
          <a:prstGeom prst="rect">
            <a:avLst/>
          </a:prstGeom>
          <a:noFill/>
          <a:ln>
            <a:noFill/>
          </a:ln>
        </p:spPr>
      </p:pic>
      <p:sp>
        <p:nvSpPr>
          <p:cNvPr id="2103903113" name="Google Shape;155;p9"/>
          <p:cNvSpPr txBox="1"/>
          <p:nvPr/>
        </p:nvSpPr>
        <p:spPr bwMode="auto">
          <a:xfrm>
            <a:off x="9549275" y="4085900"/>
            <a:ext cx="207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DATA STRUCTURE</a:t>
            </a:r>
            <a:endParaRPr sz="1800" b="1" u="sng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Doubly linked list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83748646" name="Google Shape;156;p9"/>
          <p:cNvPicPr/>
          <p:nvPr/>
        </p:nvPicPr>
        <p:blipFill>
          <a:blip r:embed="rId6">
            <a:alphaModFix/>
          </a:blip>
          <a:srcRect l="0" t="20867" r="54845" b="0"/>
          <a:stretch/>
        </p:blipFill>
        <p:spPr bwMode="auto">
          <a:xfrm>
            <a:off x="10136363" y="4837912"/>
            <a:ext cx="1088575" cy="16856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753584" name="Google Shape;157;p9"/>
          <p:cNvPicPr/>
          <p:nvPr/>
        </p:nvPicPr>
        <p:blipFill>
          <a:blip r:embed="rId7">
            <a:alphaModFix/>
          </a:blip>
          <a:srcRect l="1332" t="17067" r="0" b="0"/>
          <a:stretch/>
        </p:blipFill>
        <p:spPr bwMode="auto">
          <a:xfrm>
            <a:off x="1776650" y="3442838"/>
            <a:ext cx="6083001" cy="25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5324726" name="Google Shape;158;p9"/>
          <p:cNvSpPr txBox="1"/>
          <p:nvPr/>
        </p:nvSpPr>
        <p:spPr bwMode="auto">
          <a:xfrm>
            <a:off x="495935" y="3881120"/>
            <a:ext cx="51708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2) Extract word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 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4572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3) Join both linked list and sort by index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1293857577" name="Google Shape;159;p9"/>
          <p:cNvPicPr/>
          <p:nvPr/>
        </p:nvPicPr>
        <p:blipFill>
          <a:blip r:embed="rId8">
            <a:alphaModFix/>
          </a:blip>
          <a:srcRect l="0" t="0" r="0" b="0"/>
          <a:stretch/>
        </p:blipFill>
        <p:spPr bwMode="auto">
          <a:xfrm>
            <a:off x="1855870" y="5102900"/>
            <a:ext cx="5924550" cy="1155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dk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0868737" name="Google Shape;164;p6"/>
          <p:cNvSpPr/>
          <p:nvPr/>
        </p:nvSpPr>
        <p:spPr bwMode="auto">
          <a:xfrm>
            <a:off x="0" y="0"/>
            <a:ext cx="12192000" cy="354300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1270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en-US" sz="1900" b="1">
                <a:solidFill>
                  <a:schemeClr val="lt1"/>
                </a:solidFill>
              </a:rPr>
              <a:t>Abstract Syntax Tree</a:t>
            </a:r>
            <a:endParaRPr sz="1900" b="1">
              <a:solidFill>
                <a:schemeClr val="lt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992847392" name="Google Shape;165;p6"/>
          <p:cNvPicPr/>
          <p:nvPr/>
        </p:nvPicPr>
        <p:blipFill>
          <a:blip r:embed="rId3">
            <a:alphaModFix/>
          </a:blip>
          <a:stretch/>
        </p:blipFill>
        <p:spPr bwMode="auto">
          <a:xfrm>
            <a:off x="1416950" y="2019175"/>
            <a:ext cx="8787052" cy="4479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1806574" name="Google Shape;166;p6"/>
          <p:cNvPicPr/>
          <p:nvPr/>
        </p:nvPicPr>
        <p:blipFill>
          <a:blip r:embed="rId4">
            <a:alphaModFix/>
          </a:blip>
          <a:stretch/>
        </p:blipFill>
        <p:spPr bwMode="auto">
          <a:xfrm>
            <a:off x="2235109" y="603625"/>
            <a:ext cx="7332065" cy="22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641076" name="Google Shape;167;p6"/>
          <p:cNvPicPr/>
          <p:nvPr/>
        </p:nvPicPr>
        <p:blipFill>
          <a:blip r:embed="rId5">
            <a:alphaModFix/>
          </a:blip>
          <a:stretch/>
        </p:blipFill>
        <p:spPr bwMode="auto">
          <a:xfrm>
            <a:off x="1934050" y="1208288"/>
            <a:ext cx="8011018" cy="453750"/>
          </a:xfrm>
          <a:prstGeom prst="rect">
            <a:avLst/>
          </a:prstGeom>
          <a:noFill/>
          <a:ln>
            <a:noFill/>
          </a:ln>
        </p:spPr>
      </p:pic>
      <p:sp>
        <p:nvSpPr>
          <p:cNvPr id="1120467993" name="Google Shape;168;p6"/>
          <p:cNvSpPr txBox="1"/>
          <p:nvPr/>
        </p:nvSpPr>
        <p:spPr bwMode="auto">
          <a:xfrm>
            <a:off x="512399" y="2273200"/>
            <a:ext cx="18747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/>
            </a:pPr>
            <a:r>
              <a:rPr lang="en-US" sz="1800" u="sng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Precedence</a:t>
            </a:r>
            <a:endParaRPr sz="1800" u="sng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arenR"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and &amp; or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arenR"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pipe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arenR"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subshell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4572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AutoNum type="arabicParenR"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execute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  <p:cxnSp>
        <p:nvCxnSpPr>
          <p:cNvPr id="2086498552" name="Google Shape;169;p6"/>
          <p:cNvCxnSpPr/>
          <p:nvPr/>
        </p:nvCxnSpPr>
        <p:spPr bwMode="auto">
          <a:xfrm>
            <a:off x="6133965" y="852698"/>
            <a:ext cx="900" cy="33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1827738585" name="Google Shape;170;p6"/>
          <p:cNvCxnSpPr/>
          <p:nvPr/>
        </p:nvCxnSpPr>
        <p:spPr bwMode="auto">
          <a:xfrm>
            <a:off x="6133965" y="1674547"/>
            <a:ext cx="900" cy="33210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stealth" w="med" len="med"/>
          </a:ln>
        </p:spPr>
      </p:cxnSp>
      <p:pic>
        <p:nvPicPr>
          <p:cNvPr id="158151692" name="Google Shape;171;p6"/>
          <p:cNvPicPr/>
          <p:nvPr/>
        </p:nvPicPr>
        <p:blipFill>
          <a:blip r:embed="rId6">
            <a:alphaModFix/>
          </a:blip>
          <a:srcRect l="0" t="0" r="55201" b="0"/>
          <a:stretch/>
        </p:blipFill>
        <p:spPr bwMode="auto">
          <a:xfrm>
            <a:off x="10667250" y="4814100"/>
            <a:ext cx="947226" cy="1978126"/>
          </a:xfrm>
          <a:prstGeom prst="rect">
            <a:avLst/>
          </a:prstGeom>
          <a:noFill/>
          <a:ln>
            <a:noFill/>
          </a:ln>
        </p:spPr>
      </p:pic>
      <p:sp>
        <p:nvSpPr>
          <p:cNvPr id="118495587" name="Google Shape;172;p6"/>
          <p:cNvSpPr txBox="1"/>
          <p:nvPr/>
        </p:nvSpPr>
        <p:spPr bwMode="auto">
          <a:xfrm>
            <a:off x="10032450" y="4167600"/>
            <a:ext cx="20760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/>
            </a:pPr>
            <a:r>
              <a:rPr lang="en-US" sz="1800" b="1" u="sng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DATA STRUCTURE</a:t>
            </a:r>
            <a:endParaRPr sz="1800" b="1" u="sng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/>
              <a:buNone/>
              <a:defRPr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</a:rPr>
              <a:t>Binary tree</a:t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10</Slides>
  <Notes>10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PC</dc:creator>
  <cp:lastModifiedBy/>
  <cp:revision>1</cp:revision>
  <dcterms:created xsi:type="dcterms:W3CDTF">2024-12-11T04:35:00Z</dcterms:created>
  <dcterms:modified xsi:type="dcterms:W3CDTF">2025-10-23T06:08:11Z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4998EB7ACA1B4BFD8B847F457FD58D99_13</vt:lpwstr>
  </property>
  <property fmtid="{D5CDD505-2E9C-101B-9397-08002B2CF9AE}" pid="3" name="KSOProductBuildVer">
    <vt:lpwstr>1033-12.2.0.19307</vt:lpwstr>
  </property>
</Properties>
</file>