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717AC9-D35B-412A-A9B5-CFFAD55A131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9450" autoAdjust="0"/>
  </p:normalViewPr>
  <p:slideViewPr>
    <p:cSldViewPr>
      <p:cViewPr varScale="1">
        <p:scale>
          <a:sx n="139" d="100"/>
          <a:sy n="139" d="100"/>
        </p:scale>
        <p:origin x="-8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133-1271-4071-85B7-734B3DA4A6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44EFF-D4D1-4827-9B98-8B45C1ECD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1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9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2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2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F8A6-04B4-44E4-B119-C700BC01321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模組開發範例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94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$.</a:t>
            </a:r>
            <a:r>
              <a:rPr lang="en-US" altLang="zh-TW" dirty="0" err="1"/>
              <a:t>fn.greenify</a:t>
            </a:r>
            <a:r>
              <a:rPr lang="en-US" altLang="zh-TW" dirty="0"/>
              <a:t> = function() {</a:t>
            </a:r>
          </a:p>
          <a:p>
            <a:pPr marL="0" indent="0">
              <a:buNone/>
            </a:pPr>
            <a:r>
              <a:rPr lang="en-US" altLang="zh-TW" dirty="0"/>
              <a:t>    this.css( "color", "green" );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$( "a" ).</a:t>
            </a:r>
            <a:r>
              <a:rPr lang="en-US" altLang="zh-TW" dirty="0" err="1"/>
              <a:t>greenify</a:t>
            </a:r>
            <a:r>
              <a:rPr lang="en-US" altLang="zh-TW" dirty="0"/>
              <a:t>(); // Makes all the links green.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32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$.</a:t>
            </a:r>
            <a:r>
              <a:rPr lang="en-US" altLang="zh-TW" dirty="0" err="1"/>
              <a:t>fn.greenify</a:t>
            </a:r>
            <a:r>
              <a:rPr lang="en-US" altLang="zh-TW" dirty="0"/>
              <a:t> = function() {</a:t>
            </a:r>
          </a:p>
          <a:p>
            <a:pPr marL="0" indent="0">
              <a:buNone/>
            </a:pPr>
            <a:r>
              <a:rPr lang="en-US" altLang="zh-TW" dirty="0"/>
              <a:t>    this.css( "color", "green" );</a:t>
            </a:r>
          </a:p>
          <a:p>
            <a:pPr marL="0" indent="0">
              <a:buNone/>
            </a:pPr>
            <a:r>
              <a:rPr lang="en-US" altLang="zh-TW" dirty="0"/>
              <a:t>    return this;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$( "a" ).</a:t>
            </a:r>
            <a:r>
              <a:rPr lang="en-US" altLang="zh-TW" dirty="0" err="1"/>
              <a:t>greenify</a:t>
            </a:r>
            <a:r>
              <a:rPr lang="en-US" altLang="zh-TW" dirty="0"/>
              <a:t>().</a:t>
            </a:r>
            <a:r>
              <a:rPr lang="en-US" altLang="zh-TW" dirty="0" err="1"/>
              <a:t>addClass</a:t>
            </a:r>
            <a:r>
              <a:rPr lang="en-US" altLang="zh-TW" dirty="0"/>
              <a:t>( "</a:t>
            </a:r>
            <a:r>
              <a:rPr lang="en-US" altLang="zh-TW" dirty="0" err="1"/>
              <a:t>greenified</a:t>
            </a:r>
            <a:r>
              <a:rPr lang="en-US" altLang="zh-TW" dirty="0"/>
              <a:t>"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9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(function ( $ ) 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shade = "#556b2f";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$.</a:t>
            </a:r>
            <a:r>
              <a:rPr lang="en-US" altLang="zh-TW" dirty="0" err="1"/>
              <a:t>fn.greenify</a:t>
            </a:r>
            <a:r>
              <a:rPr lang="en-US" altLang="zh-TW" dirty="0"/>
              <a:t> = function() {</a:t>
            </a:r>
          </a:p>
          <a:p>
            <a:pPr marL="0" indent="0">
              <a:buNone/>
            </a:pPr>
            <a:r>
              <a:rPr lang="en-US" altLang="zh-TW" dirty="0"/>
              <a:t>        this.css( "color", shade );</a:t>
            </a:r>
          </a:p>
          <a:p>
            <a:pPr marL="0" indent="0">
              <a:buNone/>
            </a:pPr>
            <a:r>
              <a:rPr lang="en-US" altLang="zh-TW" dirty="0"/>
              <a:t>        return this;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}( </a:t>
            </a:r>
            <a:r>
              <a:rPr lang="en-US" altLang="zh-TW" dirty="0" err="1"/>
              <a:t>jQuery</a:t>
            </a:r>
            <a:r>
              <a:rPr lang="en-US" altLang="zh-TW" dirty="0"/>
              <a:t> 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4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the each()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$.</a:t>
            </a:r>
            <a:r>
              <a:rPr lang="en-US" altLang="zh-TW" dirty="0" err="1"/>
              <a:t>fn.myNewPlugin</a:t>
            </a:r>
            <a:r>
              <a:rPr lang="en-US" altLang="zh-TW" dirty="0"/>
              <a:t> = function() 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this.each</a:t>
            </a:r>
            <a:r>
              <a:rPr lang="en-US" altLang="zh-TW" dirty="0"/>
              <a:t>(function() {</a:t>
            </a:r>
          </a:p>
          <a:p>
            <a:pPr marL="0" indent="0">
              <a:buNone/>
            </a:pPr>
            <a:r>
              <a:rPr lang="en-US" altLang="zh-TW" dirty="0"/>
              <a:t>        // Do something to each element here.</a:t>
            </a:r>
          </a:p>
          <a:p>
            <a:pPr marL="0" indent="0">
              <a:buNone/>
            </a:pPr>
            <a:r>
              <a:rPr lang="en-US" altLang="zh-TW" dirty="0"/>
              <a:t>    });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33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Adding </a:t>
            </a:r>
            <a:r>
              <a:rPr lang="en-US" altLang="zh-TW" dirty="0" smtClean="0"/>
              <a:t>Constructor, Module 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dirty="0"/>
              <a:t>(function($) {</a:t>
            </a:r>
          </a:p>
          <a:p>
            <a:pPr marL="0" indent="0">
              <a:buNone/>
            </a:pPr>
            <a:r>
              <a:rPr lang="en-US" altLang="zh-TW" sz="1100" dirty="0"/>
              <a:t>'use strict';</a:t>
            </a:r>
          </a:p>
          <a:p>
            <a:pPr marL="0" indent="0">
              <a:buNone/>
            </a:pPr>
            <a:r>
              <a:rPr lang="en-US" altLang="zh-TW" sz="1100" dirty="0"/>
              <a:t>    </a:t>
            </a:r>
            <a:r>
              <a:rPr lang="en-US" altLang="zh-TW" sz="1100" dirty="0" err="1"/>
              <a:t>var</a:t>
            </a:r>
            <a:r>
              <a:rPr lang="en-US" altLang="zh-TW" sz="1100" dirty="0"/>
              <a:t> </a:t>
            </a:r>
            <a:r>
              <a:rPr lang="en-US" altLang="zh-TW" sz="1100" dirty="0" err="1"/>
              <a:t>ModuleName</a:t>
            </a:r>
            <a:r>
              <a:rPr lang="en-US" altLang="zh-TW" sz="1100" dirty="0"/>
              <a:t> = '</a:t>
            </a:r>
            <a:r>
              <a:rPr lang="en-US" altLang="zh-TW" sz="1100" dirty="0" err="1"/>
              <a:t>lbx_lnop</a:t>
            </a:r>
            <a:r>
              <a:rPr lang="en-US" altLang="zh-TW" sz="1100" dirty="0"/>
              <a:t>';</a:t>
            </a:r>
          </a:p>
          <a:p>
            <a:pPr marL="0" indent="0">
              <a:buNone/>
            </a:pP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    </a:t>
            </a:r>
            <a:r>
              <a:rPr lang="en-US" altLang="zh-TW" sz="1100" dirty="0" err="1"/>
              <a:t>var</a:t>
            </a:r>
            <a:r>
              <a:rPr lang="en-US" altLang="zh-TW" sz="1100" dirty="0"/>
              <a:t> Module = function ( </a:t>
            </a:r>
            <a:r>
              <a:rPr lang="en-US" altLang="zh-TW" sz="1100" dirty="0" err="1"/>
              <a:t>ele</a:t>
            </a:r>
            <a:r>
              <a:rPr lang="en-US" altLang="zh-TW" sz="1100" dirty="0"/>
              <a:t>, options ) {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dirty="0" err="1"/>
              <a:t>this.ele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ele</a:t>
            </a:r>
            <a:r>
              <a:rPr lang="en-US" altLang="zh-TW" sz="1100" dirty="0"/>
              <a:t>;</a:t>
            </a:r>
          </a:p>
          <a:p>
            <a:pPr marL="0" indent="0">
              <a:buNone/>
            </a:pPr>
            <a:r>
              <a:rPr lang="en-US" altLang="zh-TW" sz="1100" dirty="0"/>
              <a:t>        this.$</a:t>
            </a:r>
            <a:r>
              <a:rPr lang="en-US" altLang="zh-TW" sz="1100" dirty="0" err="1"/>
              <a:t>ele</a:t>
            </a:r>
            <a:r>
              <a:rPr lang="en-US" altLang="zh-TW" sz="1100" dirty="0"/>
              <a:t> = $(</a:t>
            </a:r>
            <a:r>
              <a:rPr lang="en-US" altLang="zh-TW" sz="1100" dirty="0" err="1"/>
              <a:t>ele</a:t>
            </a:r>
            <a:r>
              <a:rPr lang="en-US" altLang="zh-TW" sz="1100" dirty="0"/>
              <a:t>);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dirty="0" err="1"/>
              <a:t>this.option</a:t>
            </a:r>
            <a:r>
              <a:rPr lang="en-US" altLang="zh-TW" sz="1100" dirty="0"/>
              <a:t> = options;</a:t>
            </a:r>
          </a:p>
          <a:p>
            <a:pPr marL="0" indent="0">
              <a:buNone/>
            </a:pPr>
            <a:r>
              <a:rPr lang="en-US" altLang="zh-TW" sz="1100" dirty="0"/>
              <a:t>    };</a:t>
            </a:r>
          </a:p>
          <a:p>
            <a:pPr marL="0" indent="0">
              <a:buNone/>
            </a:pP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    $.</a:t>
            </a:r>
            <a:r>
              <a:rPr lang="en-US" altLang="zh-TW" sz="1100" dirty="0" err="1"/>
              <a:t>fn</a:t>
            </a:r>
            <a:r>
              <a:rPr lang="en-US" altLang="zh-TW" sz="1100" dirty="0"/>
              <a:t>[</a:t>
            </a:r>
            <a:r>
              <a:rPr lang="en-US" altLang="zh-TW" sz="1100" dirty="0" err="1"/>
              <a:t>ModuleName</a:t>
            </a:r>
            <a:r>
              <a:rPr lang="en-US" altLang="zh-TW" sz="1100" dirty="0"/>
              <a:t>] = function ( methods, options ) {</a:t>
            </a:r>
          </a:p>
          <a:p>
            <a:pPr marL="0" indent="0">
              <a:buNone/>
            </a:pPr>
            <a:r>
              <a:rPr lang="en-US" altLang="zh-TW" sz="1100" dirty="0"/>
              <a:t>        return </a:t>
            </a:r>
            <a:r>
              <a:rPr lang="en-US" altLang="zh-TW" sz="1100" dirty="0" err="1"/>
              <a:t>this.each</a:t>
            </a:r>
            <a:r>
              <a:rPr lang="en-US" altLang="zh-TW" sz="1100" dirty="0"/>
              <a:t>(function() {</a:t>
            </a:r>
          </a:p>
          <a:p>
            <a:pPr marL="0" indent="0">
              <a:buNone/>
            </a:pPr>
            <a:r>
              <a:rPr lang="en-US" altLang="zh-TW" sz="1100" dirty="0"/>
              <a:t>        // Do something to each element here.</a:t>
            </a:r>
          </a:p>
          <a:p>
            <a:pPr marL="0" indent="0">
              <a:buNone/>
            </a:pPr>
            <a:r>
              <a:rPr lang="en-US" altLang="zh-TW" sz="1100" dirty="0"/>
              <a:t>        });</a:t>
            </a:r>
          </a:p>
          <a:p>
            <a:pPr marL="0" indent="0">
              <a:buNone/>
            </a:pPr>
            <a:r>
              <a:rPr lang="en-US" altLang="zh-TW" sz="1100" dirty="0"/>
              <a:t>    };</a:t>
            </a:r>
          </a:p>
          <a:p>
            <a:pPr marL="0" indent="0">
              <a:buNone/>
            </a:pP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})(</a:t>
            </a:r>
            <a:r>
              <a:rPr lang="en-US" altLang="zh-TW" sz="1100" dirty="0" err="1"/>
              <a:t>jQuery</a:t>
            </a:r>
            <a:r>
              <a:rPr lang="en-US" altLang="zh-TW" sz="1100" dirty="0"/>
              <a:t>);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599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Adding Prototype , New Function, Extend 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(function($) {</a:t>
            </a:r>
          </a:p>
          <a:p>
            <a:pPr marL="0" indent="0">
              <a:buNone/>
            </a:pPr>
            <a:r>
              <a:rPr lang="en-US" altLang="zh-TW" dirty="0"/>
              <a:t>'use strict';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ModuleName</a:t>
            </a:r>
            <a:r>
              <a:rPr lang="en-US" altLang="zh-TW" dirty="0"/>
              <a:t> = '</a:t>
            </a:r>
            <a:r>
              <a:rPr lang="en-US" altLang="zh-TW" dirty="0" err="1"/>
              <a:t>lbx_lnop</a:t>
            </a:r>
            <a:r>
              <a:rPr lang="en-US" altLang="zh-TW" dirty="0"/>
              <a:t>';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Module = function ( </a:t>
            </a:r>
            <a:r>
              <a:rPr lang="en-US" altLang="zh-TW" dirty="0" err="1"/>
              <a:t>ele</a:t>
            </a:r>
            <a:r>
              <a:rPr lang="en-US" altLang="zh-TW" dirty="0"/>
              <a:t>, options 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this.ele</a:t>
            </a:r>
            <a:r>
              <a:rPr lang="en-US" altLang="zh-TW" dirty="0"/>
              <a:t> = </a:t>
            </a:r>
            <a:r>
              <a:rPr lang="en-US" altLang="zh-TW" dirty="0" err="1"/>
              <a:t>ele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    this.$</a:t>
            </a:r>
            <a:r>
              <a:rPr lang="en-US" altLang="zh-TW" dirty="0" err="1"/>
              <a:t>ele</a:t>
            </a:r>
            <a:r>
              <a:rPr lang="en-US" altLang="zh-TW" dirty="0"/>
              <a:t> = $(</a:t>
            </a:r>
            <a:r>
              <a:rPr lang="en-US" altLang="zh-TW" dirty="0" err="1"/>
              <a:t>ele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this.option</a:t>
            </a:r>
            <a:r>
              <a:rPr lang="en-US" altLang="zh-TW" dirty="0"/>
              <a:t> = options;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Module.prototype.func</a:t>
            </a:r>
            <a:r>
              <a:rPr lang="en-US" altLang="zh-TW" dirty="0"/>
              <a:t> = function () {</a:t>
            </a:r>
          </a:p>
          <a:p>
            <a:pPr marL="0" indent="0">
              <a:buNone/>
            </a:pPr>
            <a:r>
              <a:rPr lang="en-US" altLang="zh-TW" dirty="0"/>
              <a:t>        console.log('this is a prototype function!!!');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Module.prototype.method</a:t>
            </a:r>
            <a:r>
              <a:rPr lang="en-US" altLang="zh-TW" dirty="0"/>
              <a:t> = function () {</a:t>
            </a:r>
          </a:p>
          <a:p>
            <a:pPr marL="0" indent="0">
              <a:buNone/>
            </a:pPr>
            <a:r>
              <a:rPr lang="en-US" altLang="zh-TW" dirty="0"/>
              <a:t>        console.log('this is a prototype function!!!');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$.</a:t>
            </a:r>
            <a:r>
              <a:rPr lang="en-US" altLang="zh-TW" dirty="0" err="1"/>
              <a:t>fn</a:t>
            </a:r>
            <a:r>
              <a:rPr lang="en-US" altLang="zh-TW" dirty="0"/>
              <a:t>[</a:t>
            </a:r>
            <a:r>
              <a:rPr lang="en-US" altLang="zh-TW" dirty="0" err="1"/>
              <a:t>ModuleName</a:t>
            </a:r>
            <a:r>
              <a:rPr lang="en-US" altLang="zh-TW" dirty="0"/>
              <a:t>] = function ( methods, options ) {</a:t>
            </a:r>
          </a:p>
          <a:p>
            <a:pPr marL="0" indent="0">
              <a:buNone/>
            </a:pPr>
            <a:r>
              <a:rPr lang="en-US" altLang="zh-TW" dirty="0"/>
              <a:t>        return </a:t>
            </a:r>
            <a:r>
              <a:rPr lang="en-US" altLang="zh-TW" dirty="0" err="1"/>
              <a:t>this.each</a:t>
            </a:r>
            <a:r>
              <a:rPr lang="en-US" altLang="zh-TW" dirty="0"/>
              <a:t>(function()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opts = $.extend( {}, ( </a:t>
            </a:r>
            <a:r>
              <a:rPr lang="en-US" altLang="zh-TW" dirty="0" err="1"/>
              <a:t>typeof</a:t>
            </a:r>
            <a:r>
              <a:rPr lang="en-US" altLang="zh-TW" dirty="0"/>
              <a:t> methods === 'object' &amp;&amp; options ), ( </a:t>
            </a:r>
            <a:r>
              <a:rPr lang="en-US" altLang="zh-TW" dirty="0" err="1"/>
              <a:t>typeof</a:t>
            </a:r>
            <a:r>
              <a:rPr lang="en-US" altLang="zh-TW" dirty="0"/>
              <a:t> options === 'object' &amp;&amp; options ) );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module = new Module(this, opts);</a:t>
            </a:r>
          </a:p>
          <a:p>
            <a:pPr marL="0" indent="0">
              <a:buNone/>
            </a:pPr>
            <a:r>
              <a:rPr lang="en-US" altLang="zh-TW" dirty="0"/>
              <a:t>            // Do something to each element here.</a:t>
            </a:r>
          </a:p>
          <a:p>
            <a:pPr marL="0" indent="0">
              <a:buNone/>
            </a:pPr>
            <a:r>
              <a:rPr lang="en-US" altLang="zh-TW" dirty="0"/>
              <a:t>        });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})(</a:t>
            </a:r>
            <a:r>
              <a:rPr lang="en-US" altLang="zh-TW" dirty="0" err="1"/>
              <a:t>jQuery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51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Option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(function($) {</a:t>
            </a:r>
          </a:p>
          <a:p>
            <a:pPr marL="0" indent="0">
              <a:buNone/>
            </a:pPr>
            <a:r>
              <a:rPr lang="en-US" altLang="zh-TW" dirty="0"/>
              <a:t>'use strict';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ModuleName</a:t>
            </a:r>
            <a:r>
              <a:rPr lang="en-US" altLang="zh-TW" dirty="0"/>
              <a:t> = '</a:t>
            </a:r>
            <a:r>
              <a:rPr lang="en-US" altLang="zh-TW" dirty="0" err="1"/>
              <a:t>lbx_lnop</a:t>
            </a:r>
            <a:r>
              <a:rPr lang="en-US" altLang="zh-TW" dirty="0"/>
              <a:t>';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Module = function ( </a:t>
            </a:r>
            <a:r>
              <a:rPr lang="en-US" altLang="zh-TW" dirty="0" err="1"/>
              <a:t>ele</a:t>
            </a:r>
            <a:r>
              <a:rPr lang="en-US" altLang="zh-TW" dirty="0"/>
              <a:t>, options 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this.ele</a:t>
            </a:r>
            <a:r>
              <a:rPr lang="en-US" altLang="zh-TW" dirty="0"/>
              <a:t> = </a:t>
            </a:r>
            <a:r>
              <a:rPr lang="en-US" altLang="zh-TW" dirty="0" err="1"/>
              <a:t>ele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    this.$</a:t>
            </a:r>
            <a:r>
              <a:rPr lang="en-US" altLang="zh-TW" dirty="0" err="1"/>
              <a:t>ele</a:t>
            </a:r>
            <a:r>
              <a:rPr lang="en-US" altLang="zh-TW" dirty="0"/>
              <a:t> = $(</a:t>
            </a:r>
            <a:r>
              <a:rPr lang="en-US" altLang="zh-TW" dirty="0" err="1"/>
              <a:t>ele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this.option</a:t>
            </a:r>
            <a:r>
              <a:rPr lang="en-US" altLang="zh-TW" dirty="0"/>
              <a:t> = options;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Module.DEFAULT</a:t>
            </a:r>
            <a:r>
              <a:rPr lang="en-US" altLang="zh-TW" dirty="0"/>
              <a:t> = {</a:t>
            </a:r>
          </a:p>
          <a:p>
            <a:pPr marL="0" indent="0">
              <a:buNone/>
            </a:pPr>
            <a:r>
              <a:rPr lang="en-US" altLang="zh-TW" dirty="0"/>
              <a:t>        style: '</a:t>
            </a:r>
            <a:r>
              <a:rPr lang="en-US" altLang="zh-TW" dirty="0" err="1"/>
              <a:t>classname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whenClickCallback</a:t>
            </a:r>
            <a:r>
              <a:rPr lang="en-US" altLang="zh-TW" dirty="0"/>
              <a:t>: function() {</a:t>
            </a:r>
          </a:p>
          <a:p>
            <a:pPr marL="0" indent="0">
              <a:buNone/>
            </a:pPr>
            <a:r>
              <a:rPr lang="en-US" altLang="zh-TW" dirty="0"/>
              <a:t>            console.log('</a:t>
            </a:r>
            <a:r>
              <a:rPr lang="en-US" altLang="zh-TW" dirty="0" err="1"/>
              <a:t>whenClickCallback</a:t>
            </a:r>
            <a:r>
              <a:rPr lang="en-US" altLang="zh-TW" dirty="0"/>
              <a:t>');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Module.prototype.func</a:t>
            </a:r>
            <a:r>
              <a:rPr lang="en-US" altLang="zh-TW" dirty="0"/>
              <a:t> = function () {</a:t>
            </a:r>
          </a:p>
          <a:p>
            <a:pPr marL="0" indent="0">
              <a:buNone/>
            </a:pPr>
            <a:r>
              <a:rPr lang="en-US" altLang="zh-TW" dirty="0"/>
              <a:t>        console.log('this is a prototype function!!!');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};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/>
              <a:t>Module.prototype.method</a:t>
            </a:r>
            <a:r>
              <a:rPr lang="en-US" altLang="zh-TW" dirty="0"/>
              <a:t> = function () {</a:t>
            </a:r>
          </a:p>
          <a:p>
            <a:pPr marL="0" indent="0">
              <a:buNone/>
            </a:pPr>
            <a:r>
              <a:rPr lang="en-US" altLang="zh-TW" dirty="0"/>
              <a:t>        console.log('this is a prototype function!!!');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$.</a:t>
            </a:r>
            <a:r>
              <a:rPr lang="en-US" altLang="zh-TW" dirty="0" err="1"/>
              <a:t>fn</a:t>
            </a:r>
            <a:r>
              <a:rPr lang="en-US" altLang="zh-TW" dirty="0"/>
              <a:t>[</a:t>
            </a:r>
            <a:r>
              <a:rPr lang="en-US" altLang="zh-TW" dirty="0" err="1"/>
              <a:t>ModuleName</a:t>
            </a:r>
            <a:r>
              <a:rPr lang="en-US" altLang="zh-TW" dirty="0"/>
              <a:t>] = function ( methods, options ) {</a:t>
            </a:r>
          </a:p>
          <a:p>
            <a:pPr marL="0" indent="0">
              <a:buNone/>
            </a:pPr>
            <a:r>
              <a:rPr lang="en-US" altLang="zh-TW" dirty="0"/>
              <a:t>        return </a:t>
            </a:r>
            <a:r>
              <a:rPr lang="en-US" altLang="zh-TW" dirty="0" err="1"/>
              <a:t>this.each</a:t>
            </a:r>
            <a:r>
              <a:rPr lang="en-US" altLang="zh-TW" dirty="0"/>
              <a:t>(function() {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opts = $.extend( {}, ( </a:t>
            </a:r>
            <a:r>
              <a:rPr lang="en-US" altLang="zh-TW" dirty="0" err="1"/>
              <a:t>typeof</a:t>
            </a:r>
            <a:r>
              <a:rPr lang="en-US" altLang="zh-TW" dirty="0"/>
              <a:t> methods === 'object' &amp;&amp; options ), ( </a:t>
            </a:r>
            <a:r>
              <a:rPr lang="en-US" altLang="zh-TW" dirty="0" err="1"/>
              <a:t>typeof</a:t>
            </a:r>
            <a:r>
              <a:rPr lang="en-US" altLang="zh-TW" dirty="0"/>
              <a:t> options === 'object' &amp;&amp; options ) );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module = new Module(this, opts);</a:t>
            </a:r>
          </a:p>
          <a:p>
            <a:pPr marL="0" indent="0">
              <a:buNone/>
            </a:pPr>
            <a:r>
              <a:rPr lang="en-US" altLang="zh-TW" dirty="0"/>
              <a:t>            // Do something to each element here.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});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})(</a:t>
            </a:r>
            <a:r>
              <a:rPr lang="en-US" altLang="zh-TW" dirty="0" err="1"/>
              <a:t>jQuery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72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Jquery.data</a:t>
            </a:r>
            <a:r>
              <a:rPr lang="en-US" altLang="zh-TW" dirty="0" smtClean="0"/>
              <a:t>, Methods </a:t>
            </a:r>
            <a:r>
              <a:rPr lang="en-US" altLang="zh-TW" dirty="0" err="1" smtClean="0"/>
              <a:t>Contidition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 $.</a:t>
            </a:r>
            <a:r>
              <a:rPr lang="en-US" altLang="zh-TW" dirty="0" err="1"/>
              <a:t>fn</a:t>
            </a:r>
            <a:r>
              <a:rPr lang="en-US" altLang="zh-TW" dirty="0"/>
              <a:t>[</a:t>
            </a:r>
            <a:r>
              <a:rPr lang="en-US" altLang="zh-TW" dirty="0" err="1"/>
              <a:t>ModuleName</a:t>
            </a:r>
            <a:r>
              <a:rPr lang="en-US" altLang="zh-TW" dirty="0"/>
              <a:t>] = function ( methods, options ) {</a:t>
            </a:r>
          </a:p>
          <a:p>
            <a:pPr marL="0" indent="0">
              <a:buNone/>
            </a:pPr>
            <a:r>
              <a:rPr lang="en-US" altLang="zh-TW" dirty="0"/>
              <a:t>        return </a:t>
            </a:r>
            <a:r>
              <a:rPr lang="en-US" altLang="zh-TW" dirty="0" err="1"/>
              <a:t>this.each</a:t>
            </a:r>
            <a:r>
              <a:rPr lang="en-US" altLang="zh-TW" dirty="0"/>
              <a:t>(function(){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$this = $(this);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module = $</a:t>
            </a:r>
            <a:r>
              <a:rPr lang="en-US" altLang="zh-TW" dirty="0" err="1"/>
              <a:t>this.data</a:t>
            </a:r>
            <a:r>
              <a:rPr lang="en-US" altLang="zh-TW" dirty="0"/>
              <a:t>( </a:t>
            </a:r>
            <a:r>
              <a:rPr lang="en-US" altLang="zh-TW" dirty="0" err="1"/>
              <a:t>ModuleName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opts = null;</a:t>
            </a:r>
          </a:p>
          <a:p>
            <a:pPr marL="0" indent="0">
              <a:buNone/>
            </a:pPr>
            <a:r>
              <a:rPr lang="en-US" altLang="zh-TW" dirty="0"/>
              <a:t>            if ( !!module ) {</a:t>
            </a:r>
          </a:p>
          <a:p>
            <a:pPr marL="0" indent="0">
              <a:buNone/>
            </a:pPr>
            <a:r>
              <a:rPr lang="en-US" altLang="zh-TW" dirty="0"/>
              <a:t>                if ( </a:t>
            </a:r>
            <a:r>
              <a:rPr lang="en-US" altLang="zh-TW" dirty="0" err="1"/>
              <a:t>typeof</a:t>
            </a:r>
            <a:r>
              <a:rPr lang="en-US" altLang="zh-TW" dirty="0"/>
              <a:t> options === 'string' &amp;&amp;  </a:t>
            </a:r>
            <a:r>
              <a:rPr lang="en-US" altLang="zh-TW" dirty="0" err="1"/>
              <a:t>typeof</a:t>
            </a:r>
            <a:r>
              <a:rPr lang="en-US" altLang="zh-TW" dirty="0"/>
              <a:t> options2 === 'undefined' ) {</a:t>
            </a:r>
          </a:p>
          <a:p>
            <a:pPr marL="0" indent="0">
              <a:buNone/>
            </a:pPr>
            <a:r>
              <a:rPr lang="en-US" altLang="zh-TW" dirty="0"/>
              <a:t>                    module[options]();</a:t>
            </a:r>
          </a:p>
          <a:p>
            <a:pPr marL="0" indent="0">
              <a:buNone/>
            </a:pPr>
            <a:r>
              <a:rPr lang="en-US" altLang="zh-TW" dirty="0"/>
              <a:t>                } else if ( </a:t>
            </a:r>
            <a:r>
              <a:rPr lang="en-US" altLang="zh-TW" dirty="0" err="1"/>
              <a:t>typeof</a:t>
            </a:r>
            <a:r>
              <a:rPr lang="en-US" altLang="zh-TW" dirty="0"/>
              <a:t> options === 'string' &amp;&amp;  </a:t>
            </a:r>
            <a:r>
              <a:rPr lang="en-US" altLang="zh-TW" dirty="0" err="1"/>
              <a:t>typeof</a:t>
            </a:r>
            <a:r>
              <a:rPr lang="en-US" altLang="zh-TW" dirty="0"/>
              <a:t> options2 === 'object' ) {</a:t>
            </a:r>
          </a:p>
          <a:p>
            <a:pPr marL="0" indent="0">
              <a:buNone/>
            </a:pPr>
            <a:r>
              <a:rPr lang="en-US" altLang="zh-TW" dirty="0"/>
              <a:t>                    module[options](options2);</a:t>
            </a:r>
          </a:p>
          <a:p>
            <a:pPr marL="0" indent="0">
              <a:buNone/>
            </a:pPr>
            <a:r>
              <a:rPr lang="en-US" altLang="zh-TW" dirty="0"/>
              <a:t>                } else {</a:t>
            </a:r>
          </a:p>
          <a:p>
            <a:pPr marL="0" indent="0">
              <a:buNone/>
            </a:pPr>
            <a:r>
              <a:rPr lang="en-US" altLang="zh-TW" dirty="0"/>
              <a:t>                    console.log('unsupported options!');</a:t>
            </a:r>
          </a:p>
          <a:p>
            <a:pPr marL="0" indent="0">
              <a:buNone/>
            </a:pPr>
            <a:r>
              <a:rPr lang="en-US" altLang="zh-TW" dirty="0"/>
              <a:t>                    throw 'unsupported options!';</a:t>
            </a:r>
          </a:p>
          <a:p>
            <a:pPr marL="0" indent="0">
              <a:buNone/>
            </a:pPr>
            <a:r>
              <a:rPr lang="en-US" altLang="zh-TW" dirty="0"/>
              <a:t>                }</a:t>
            </a:r>
          </a:p>
          <a:p>
            <a:pPr marL="0" indent="0">
              <a:buNone/>
            </a:pPr>
            <a:r>
              <a:rPr lang="en-US" altLang="zh-TW" dirty="0"/>
              <a:t>            } else {</a:t>
            </a:r>
          </a:p>
          <a:p>
            <a:pPr marL="0" indent="0">
              <a:buNone/>
            </a:pPr>
            <a:r>
              <a:rPr lang="en-US" altLang="zh-TW" dirty="0"/>
              <a:t>                opts = $.extend( {}, </a:t>
            </a:r>
            <a:r>
              <a:rPr lang="en-US" altLang="zh-TW" dirty="0" err="1"/>
              <a:t>Module.DEFAULTS</a:t>
            </a:r>
            <a:r>
              <a:rPr lang="en-US" altLang="zh-TW" dirty="0"/>
              <a:t>, ( </a:t>
            </a:r>
            <a:r>
              <a:rPr lang="en-US" altLang="zh-TW" dirty="0" err="1"/>
              <a:t>typeof</a:t>
            </a:r>
            <a:r>
              <a:rPr lang="en-US" altLang="zh-TW" dirty="0"/>
              <a:t> methods === 'object' &amp;&amp; options ), ( </a:t>
            </a:r>
            <a:r>
              <a:rPr lang="en-US" altLang="zh-TW" dirty="0" err="1"/>
              <a:t>typeof</a:t>
            </a:r>
            <a:r>
              <a:rPr lang="en-US" altLang="zh-TW" dirty="0"/>
              <a:t> options === 'object' &amp;&amp; options ) );</a:t>
            </a:r>
          </a:p>
          <a:p>
            <a:pPr marL="0" indent="0">
              <a:buNone/>
            </a:pPr>
            <a:r>
              <a:rPr lang="en-US" altLang="zh-TW" dirty="0"/>
              <a:t>                module = new Module(this, opts);</a:t>
            </a:r>
          </a:p>
          <a:p>
            <a:pPr marL="0" indent="0">
              <a:buNone/>
            </a:pPr>
            <a:r>
              <a:rPr lang="en-US" altLang="zh-TW" dirty="0"/>
              <a:t>                $</a:t>
            </a:r>
            <a:r>
              <a:rPr lang="en-US" altLang="zh-TW" dirty="0" err="1"/>
              <a:t>this.data</a:t>
            </a:r>
            <a:r>
              <a:rPr lang="en-US" altLang="zh-TW" dirty="0"/>
              <a:t>( </a:t>
            </a:r>
            <a:r>
              <a:rPr lang="en-US" altLang="zh-TW" dirty="0" err="1"/>
              <a:t>ModuleName</a:t>
            </a:r>
            <a:r>
              <a:rPr lang="en-US" altLang="zh-TW" dirty="0"/>
              <a:t>, module );</a:t>
            </a:r>
          </a:p>
          <a:p>
            <a:pPr marL="0" indent="0">
              <a:buNone/>
            </a:pPr>
            <a:r>
              <a:rPr lang="en-US" altLang="zh-TW" dirty="0"/>
              <a:t>            }</a:t>
            </a:r>
          </a:p>
          <a:p>
            <a:pPr marL="0" indent="0">
              <a:buNone/>
            </a:pPr>
            <a:r>
              <a:rPr lang="en-US" altLang="zh-TW" dirty="0"/>
              <a:t>        });</a:t>
            </a:r>
          </a:p>
          <a:p>
            <a:pPr marL="0" indent="0">
              <a:buNone/>
            </a:pPr>
            <a:r>
              <a:rPr lang="en-US" altLang="zh-TW" dirty="0"/>
              <a:t>    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26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717</Words>
  <Application>Microsoft Office PowerPoint</Application>
  <PresentationFormat>如螢幕大小 (16:9)</PresentationFormat>
  <Paragraphs>136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jQuery模組開發範例</vt:lpstr>
      <vt:lpstr>basic</vt:lpstr>
      <vt:lpstr>Chaining</vt:lpstr>
      <vt:lpstr>Adding Scope</vt:lpstr>
      <vt:lpstr>Using the each() Method</vt:lpstr>
      <vt:lpstr>Adding Constructor, Module Name</vt:lpstr>
      <vt:lpstr>Adding Prototype , New Function, Extend Options</vt:lpstr>
      <vt:lpstr>Default Option</vt:lpstr>
      <vt:lpstr>Jquery.data, Methods Contidition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netmeeting</dc:creator>
  <cp:lastModifiedBy>netmeeting</cp:lastModifiedBy>
  <cp:revision>44</cp:revision>
  <dcterms:created xsi:type="dcterms:W3CDTF">2017-04-23T10:02:35Z</dcterms:created>
  <dcterms:modified xsi:type="dcterms:W3CDTF">2017-04-25T03:06:50Z</dcterms:modified>
</cp:coreProperties>
</file>