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D0717A-4930-4234-BC6B-AD27BD1D7ACA}" v="106" dt="2024-07-19T14:36:55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B6CD91-6055-4BA8-803A-BE019916FE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348C43-6703-4B62-B127-17C78C08B4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8E63D-6FE9-403D-8E39-68FE971BAC76}" type="datetime1">
              <a:rPr lang="en-GB" smtClean="0"/>
              <a:t>19/07/2024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4B0BC-D758-4808-81A5-75FE72727C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C0294-AD44-45E1-AAD0-0F71A65A56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DD069-5B99-44A5-9C53-893C00A1B8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9576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F03DA-E8C9-45D1-B38B-0154ED478CCA}" type="datetime1">
              <a:rPr lang="en-GB" smtClean="0"/>
              <a:pPr/>
              <a:t>19/07/2024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A64AD-2530-4DFF-8FAA-D42BF483CF81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480212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A64AD-2530-4DFF-8FAA-D42BF483CF8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09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3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3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2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8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7/19/2024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9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1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6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7/19/2024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1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akeapi.platzi.com/" TargetMode="External"/><Relationship Id="rId2" Type="http://schemas.openxmlformats.org/officeDocument/2006/relationships/hyperlink" Target="https://fakestoreapi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F15C8E-093E-4823-A12A-001BAA62B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D22140-517F-4F77-9243-170EF137F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295714"/>
            <a:ext cx="3047993" cy="4562285"/>
            <a:chOff x="0" y="2295714"/>
            <a:chExt cx="3047993" cy="456228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23529E9-1CA0-4F22-9E2E-6C4014C2E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295714"/>
              <a:ext cx="3047993" cy="456228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E42691-FAA3-4953-BE2C-931DA3EBE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295714"/>
              <a:ext cx="3047993" cy="4562285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DC60494-71A0-4561-A012-BA2338D0D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2957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552" y="365125"/>
            <a:ext cx="10869248" cy="15708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Times New Roman"/>
                <a:cs typeface="Times New Roman"/>
              </a:rPr>
              <a:t>Project Pitch: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1905" y="2786063"/>
            <a:ext cx="8440884" cy="339090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  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 An E-Commerce Website 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  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 Project Name: </a:t>
            </a:r>
            <a:r>
              <a:rPr lang="en-US" sz="2000" b="1" err="1"/>
              <a:t>Larrzone</a:t>
            </a:r>
            <a:r>
              <a:rPr lang="en-US" sz="2000" b="1" dirty="0"/>
              <a:t>-Shop</a:t>
            </a:r>
            <a:r>
              <a:rPr lang="en-US" sz="2000" dirty="0"/>
              <a:t>  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 </a:t>
            </a:r>
            <a:r>
              <a:rPr lang="en-US" sz="2000" err="1"/>
              <a:t>Larrzone</a:t>
            </a:r>
            <a:r>
              <a:rPr lang="en-US" sz="2000" dirty="0"/>
              <a:t>`-Shop is an e-commerce website designed to provide a sleek, user-friendly platform for users to browse, purchase products, and share their feedback. It will feature a modern design using HTML, CSS and JavaScript, ensuring a seamless and responsive user experience. Users can add products to their shopping cart, view cart contents, and proceed to checkout. Additionally, each product will have a dedicated comments section where users can share their reviews and feedback. 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F50D-2D73-728F-42FA-FDEEBEF5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b="1" dirty="0">
                <a:solidFill>
                  <a:srgbClr val="000000"/>
                </a:solidFill>
                <a:latin typeface="Times New Roman"/>
                <a:cs typeface="Times New Roman"/>
              </a:rPr>
              <a:t>Features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BF47B-3FD3-39B4-6B5B-96FC702F6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GB" sz="1800" b="1" dirty="0">
              <a:latin typeface="Times New Roman"/>
              <a:cs typeface="Times New Roman"/>
            </a:endParaRPr>
          </a:p>
          <a:p>
            <a:pPr algn="just"/>
            <a:r>
              <a:rPr lang="en-GB" sz="1800" dirty="0">
                <a:latin typeface="Times New Roman"/>
                <a:cs typeface="Times New Roman"/>
              </a:rPr>
              <a:t>1. Product Listing: Display a dynamic list of products with images, descriptions, and prices.</a:t>
            </a:r>
          </a:p>
          <a:p>
            <a:pPr algn="just"/>
            <a:r>
              <a:rPr lang="en-GB" sz="1800" dirty="0">
                <a:latin typeface="Times New Roman"/>
                <a:cs typeface="Times New Roman"/>
              </a:rPr>
              <a:t>2. Shopping Cart: Allow users to add products to a cart, view cart contents, and see the total price.</a:t>
            </a:r>
          </a:p>
          <a:p>
            <a:pPr algn="just"/>
            <a:r>
              <a:rPr lang="en-GB" sz="1800" dirty="0">
                <a:latin typeface="Times New Roman"/>
                <a:cs typeface="Times New Roman"/>
              </a:rPr>
              <a:t>3. Product Comments: Each product will have a dedicated comments section where users can leave feedback.</a:t>
            </a:r>
          </a:p>
          <a:p>
            <a:pPr algn="just"/>
            <a:r>
              <a:rPr lang="en-GB" sz="1800" dirty="0">
                <a:latin typeface="Times New Roman"/>
                <a:cs typeface="Times New Roman"/>
              </a:rPr>
              <a:t>4. Persistent Data: Utilize `local-Storage` to save cart items and comments, ensuring data persistence across page reloads.</a:t>
            </a:r>
          </a:p>
          <a:p>
            <a:pPr algn="just"/>
            <a:r>
              <a:rPr lang="en-GB" sz="1800" dirty="0">
                <a:latin typeface="Times New Roman"/>
                <a:cs typeface="Times New Roman"/>
              </a:rPr>
              <a:t>5. Responsive Design: Implement a responsive layout using Bootstrap to ensure the website is accessible on various devices.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0292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BA78F-AD3C-3E3F-21D9-9CEF9724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rgbClr val="000000"/>
                </a:solidFill>
                <a:latin typeface="Times New Roman"/>
                <a:cs typeface="Times New Roman"/>
              </a:rPr>
              <a:t>API Data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EF27D-9D26-835A-54D6-55F1C89AA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GB" sz="2400" b="1" dirty="0">
              <a:latin typeface="Times New Roman"/>
              <a:cs typeface="Times New Roman"/>
            </a:endParaRPr>
          </a:p>
          <a:p>
            <a:pPr algn="just"/>
            <a:r>
              <a:rPr lang="en-GB" sz="2400" dirty="0">
                <a:latin typeface="Times New Roman"/>
                <a:cs typeface="Times New Roman"/>
              </a:rPr>
              <a:t>Public API: The project will utilize a public API such as the Fake Store API (</a:t>
            </a:r>
            <a:r>
              <a:rPr lang="en-GB" sz="2400" u="sng" dirty="0">
                <a:latin typeface="Times New Roman"/>
                <a:cs typeface="Times New Roman"/>
                <a:hlinkClick r:id="rId2"/>
              </a:rPr>
              <a:t>https://fakestoreapi.com/</a:t>
            </a:r>
            <a:r>
              <a:rPr lang="en-GB" sz="2400" dirty="0">
                <a:latin typeface="Times New Roman"/>
                <a:cs typeface="Times New Roman"/>
              </a:rPr>
              <a:t>) or </a:t>
            </a:r>
            <a:r>
              <a:rPr lang="en-GB" sz="2400" u="sng" dirty="0">
                <a:latin typeface="Times New Roman"/>
                <a:cs typeface="Times New Roman"/>
                <a:hlinkClick r:id="rId3"/>
              </a:rPr>
              <a:t>https://fakeapi.platzi.com</a:t>
            </a:r>
            <a:r>
              <a:rPr lang="en-GB" sz="2400" dirty="0">
                <a:latin typeface="Times New Roman"/>
                <a:cs typeface="Times New Roman"/>
              </a:rPr>
              <a:t> , which provides product data including names, images, descriptions, and prices.</a:t>
            </a:r>
          </a:p>
          <a:p>
            <a:pPr algn="just"/>
            <a:r>
              <a:rPr lang="en-GB" sz="2400" dirty="0">
                <a:latin typeface="Times New Roman"/>
                <a:cs typeface="Times New Roman"/>
              </a:rPr>
              <a:t>The API data will be fetched and used to populate the product listing on the website. Each product will display relevant information retrieved from the API.</a:t>
            </a:r>
          </a:p>
          <a:p>
            <a:pPr algn="just"/>
            <a:endParaRPr lang="en-GB" sz="2400" dirty="0">
              <a:latin typeface="Times New Roman"/>
              <a:cs typeface="Times New Roman"/>
            </a:endParaRPr>
          </a:p>
          <a:p>
            <a:pPr algn="just"/>
            <a:endParaRPr lang="en-GB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346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00190-E81C-EC4C-3329-DC21EDEDB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solidFill>
                  <a:srgbClr val="000000"/>
                </a:solidFill>
                <a:latin typeface="Times New Roman"/>
                <a:cs typeface="Times New Roman"/>
              </a:rPr>
              <a:t>Challenges Expected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7E86D-8297-123A-C271-C429D6A8C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just"/>
            <a:endParaRPr lang="en-GB" sz="1800" dirty="0">
              <a:latin typeface="Times New Roman"/>
              <a:cs typeface="Times New Roman"/>
            </a:endParaRPr>
          </a:p>
          <a:p>
            <a:pPr algn="just"/>
            <a:r>
              <a:rPr lang="en-GB" sz="1800" dirty="0">
                <a:latin typeface="Times New Roman"/>
                <a:cs typeface="Times New Roman"/>
              </a:rPr>
              <a:t>1. Data Integration: Fetching and correctly displaying API data while ensuring seamless integration with the website layout.</a:t>
            </a:r>
            <a:endParaRPr lang="en-US" sz="1800" dirty="0">
              <a:latin typeface="Times New Roman"/>
              <a:cs typeface="Times New Roman"/>
            </a:endParaRPr>
          </a:p>
          <a:p>
            <a:pPr algn="just"/>
            <a:r>
              <a:rPr lang="en-GB" sz="1800" dirty="0">
                <a:latin typeface="Times New Roman"/>
                <a:cs typeface="Times New Roman"/>
              </a:rPr>
              <a:t>2. State Management: Managing the state of the shopping cart and comments section using `</a:t>
            </a:r>
            <a:r>
              <a:rPr lang="en-GB" sz="1800" err="1">
                <a:latin typeface="Times New Roman"/>
                <a:cs typeface="Times New Roman"/>
              </a:rPr>
              <a:t>localStorage</a:t>
            </a:r>
            <a:r>
              <a:rPr lang="en-GB" sz="1800" dirty="0">
                <a:latin typeface="Times New Roman"/>
                <a:cs typeface="Times New Roman"/>
              </a:rPr>
              <a:t>` to ensure data persistence.</a:t>
            </a:r>
            <a:endParaRPr lang="en-US" sz="1800">
              <a:latin typeface="Times New Roman"/>
              <a:cs typeface="Times New Roman"/>
            </a:endParaRPr>
          </a:p>
          <a:p>
            <a:pPr algn="just"/>
            <a:r>
              <a:rPr lang="en-GB" sz="1800" dirty="0">
                <a:latin typeface="Times New Roman"/>
                <a:cs typeface="Times New Roman"/>
              </a:rPr>
              <a:t>3. Responsive Design: Ensuring the website layout is responsive and user-friendly across different devices and screen sizes.</a:t>
            </a:r>
            <a:endParaRPr lang="en-US" sz="1800">
              <a:latin typeface="Times New Roman"/>
              <a:cs typeface="Times New Roman"/>
            </a:endParaRPr>
          </a:p>
          <a:p>
            <a:pPr algn="just"/>
            <a:r>
              <a:rPr lang="en-GB" sz="1800" dirty="0">
                <a:latin typeface="Times New Roman"/>
                <a:cs typeface="Times New Roman"/>
              </a:rPr>
              <a:t>4. User Interactions: Handling user interactions, such as adding items to the cart and submitting comments, while providing a smooth and intuitive user experience.</a:t>
            </a:r>
            <a:endParaRPr lang="en-US" sz="1800">
              <a:latin typeface="Times New Roman"/>
              <a:cs typeface="Times New Roman"/>
            </a:endParaRPr>
          </a:p>
          <a:p>
            <a:pPr algn="just"/>
            <a:r>
              <a:rPr lang="en-GB" sz="1800" dirty="0">
                <a:latin typeface="Times New Roman"/>
                <a:cs typeface="Times New Roman"/>
              </a:rPr>
              <a:t>5. Scalability: Structuring the code and data management in a way that allows for future scalability and the addition of new features.</a:t>
            </a:r>
            <a:endParaRPr lang="en-US" sz="1800">
              <a:latin typeface="Times New Roman"/>
              <a:cs typeface="Times New Roman"/>
            </a:endParaRPr>
          </a:p>
          <a:p>
            <a:endParaRPr lang="en-GB" sz="3200" dirty="0">
              <a:latin typeface="Segoe UI"/>
              <a:cs typeface="Segoe UI"/>
            </a:endParaRP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7515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8A1E5-18E8-4F7F-E1E9-F4511336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solidFill>
                  <a:srgbClr val="000000"/>
                </a:solidFill>
                <a:latin typeface="Times New Roman"/>
                <a:cs typeface="Times New Roman"/>
              </a:rPr>
              <a:t>Meeting the Requirements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CE964-53A6-B7E5-20E4-A85D39FDE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just"/>
            <a:endParaRPr lang="en-GB" sz="1800" dirty="0">
              <a:latin typeface="Times New Roman"/>
              <a:cs typeface="Times New Roman"/>
            </a:endParaRPr>
          </a:p>
          <a:p>
            <a:pPr algn="just"/>
            <a:r>
              <a:rPr lang="en-GB" sz="1800" dirty="0">
                <a:latin typeface="Times New Roman"/>
                <a:cs typeface="Times New Roman"/>
              </a:rPr>
              <a:t>1. HTML, CSS, JavaScript: The project will be built using these core technologies, with Bootstrap for responsive design.</a:t>
            </a:r>
          </a:p>
          <a:p>
            <a:pPr algn="just"/>
            <a:r>
              <a:rPr lang="en-GB" sz="1800" dirty="0">
                <a:latin typeface="Times New Roman"/>
                <a:cs typeface="Times New Roman"/>
              </a:rPr>
              <a:t>2. Public API Integration: The Fake Store API will provide dynamic product data, fulfilling the requirement for using external data.</a:t>
            </a:r>
          </a:p>
          <a:p>
            <a:pPr algn="just"/>
            <a:r>
              <a:rPr lang="en-GB" sz="1800" dirty="0">
                <a:latin typeface="Times New Roman"/>
                <a:cs typeface="Times New Roman"/>
              </a:rPr>
              <a:t>3. Data Persistence: Utilizing `local-Storage` to persist cart and comment data, ensuring users' interactions are saved.</a:t>
            </a:r>
          </a:p>
          <a:p>
            <a:pPr algn="just"/>
            <a:r>
              <a:rPr lang="en-GB" sz="1800" dirty="0">
                <a:latin typeface="Times New Roman"/>
                <a:cs typeface="Times New Roman"/>
              </a:rPr>
              <a:t>4. User Experience: The project will focus on delivering a smooth, intuitive user experience with clear navigation and interactive elements.</a:t>
            </a:r>
          </a:p>
          <a:p>
            <a:pPr algn="just"/>
            <a:r>
              <a:rPr lang="en-GB" sz="1800" dirty="0">
                <a:latin typeface="Times New Roman"/>
                <a:cs typeface="Times New Roman"/>
              </a:rPr>
              <a:t>5. Responsiveness: Implementing a responsive design ensures the website works well on various devices, meeting modern web development standards.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19433613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Custom 29">
      <a:dk1>
        <a:srgbClr val="000000"/>
      </a:dk1>
      <a:lt1>
        <a:sysClr val="window" lastClr="FFFFFF"/>
      </a:lt1>
      <a:dk2>
        <a:srgbClr val="465959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7967B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1</Words>
  <Application>Microsoft Office PowerPoint</Application>
  <PresentationFormat>Widescreen</PresentationFormat>
  <Paragraphs>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MatrixVTI</vt:lpstr>
      <vt:lpstr>Project Pitch:</vt:lpstr>
      <vt:lpstr>Features</vt:lpstr>
      <vt:lpstr>API Data</vt:lpstr>
      <vt:lpstr>Challenges Expected</vt:lpstr>
      <vt:lpstr>Meeting the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48</cp:revision>
  <dcterms:created xsi:type="dcterms:W3CDTF">2024-07-19T13:24:22Z</dcterms:created>
  <dcterms:modified xsi:type="dcterms:W3CDTF">2024-07-19T14:37:42Z</dcterms:modified>
</cp:coreProperties>
</file>