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09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4"/>
            <a:ext cx="5181600" cy="3183467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2717"/>
            <a:ext cx="4572000" cy="2207683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486834"/>
            <a:ext cx="13144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486834"/>
            <a:ext cx="38671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2279653"/>
            <a:ext cx="5257800" cy="380364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6119286"/>
            <a:ext cx="5257800" cy="200024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2434167"/>
            <a:ext cx="2590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2434167"/>
            <a:ext cx="2590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486836"/>
            <a:ext cx="5257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5" y="2241551"/>
            <a:ext cx="2578893" cy="10985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5" y="3340100"/>
            <a:ext cx="257889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2241551"/>
            <a:ext cx="2591594" cy="10985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3340100"/>
            <a:ext cx="259159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609600"/>
            <a:ext cx="1966119" cy="21336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1316569"/>
            <a:ext cx="3086100" cy="6498167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2743200"/>
            <a:ext cx="1966119" cy="5082117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609600"/>
            <a:ext cx="1966119" cy="21336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1316569"/>
            <a:ext cx="3086100" cy="6498167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2743200"/>
            <a:ext cx="1966119" cy="5082117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486836"/>
            <a:ext cx="5257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2434167"/>
            <a:ext cx="5257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8475136"/>
            <a:ext cx="1371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C760-DE0A-477F-8637-3B2DB0C6403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8475136"/>
            <a:ext cx="1371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B9AF-AB3A-4303-BD9B-47F20645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5C8C8C-60C0-4FA9-B7EB-589E4305D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60089"/>
            <a:ext cx="6096000" cy="5750312"/>
          </a:xfrm>
          <a:noFill/>
        </p:spPr>
        <p:txBody>
          <a:bodyPr/>
          <a:lstStyle/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61A164C-4619-48B2-B207-AF26877AC9BD}"/>
              </a:ext>
            </a:extLst>
          </p:cNvPr>
          <p:cNvSpPr txBox="1">
            <a:spLocks/>
          </p:cNvSpPr>
          <p:nvPr/>
        </p:nvSpPr>
        <p:spPr>
          <a:xfrm>
            <a:off x="1" y="1260089"/>
            <a:ext cx="6096000" cy="3542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0963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15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30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4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6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7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9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707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522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7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E849C4A-8336-4848-B459-85B1D0836EF9}"/>
              </a:ext>
            </a:extLst>
          </p:cNvPr>
          <p:cNvSpPr txBox="1">
            <a:spLocks/>
          </p:cNvSpPr>
          <p:nvPr/>
        </p:nvSpPr>
        <p:spPr>
          <a:xfrm>
            <a:off x="1" y="1260089"/>
            <a:ext cx="6096000" cy="3542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0963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15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30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4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6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7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9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707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522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7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8366169-7843-42F1-B9D2-BA40E8ECC4F2}"/>
              </a:ext>
            </a:extLst>
          </p:cNvPr>
          <p:cNvSpPr txBox="1">
            <a:spLocks/>
          </p:cNvSpPr>
          <p:nvPr/>
        </p:nvSpPr>
        <p:spPr>
          <a:xfrm>
            <a:off x="1" y="1260089"/>
            <a:ext cx="6096000" cy="3542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0963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15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30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4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6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7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9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707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522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47CB857-43FF-41A0-9434-BCED319FF0C8}"/>
              </a:ext>
            </a:extLst>
          </p:cNvPr>
          <p:cNvSpPr txBox="1">
            <a:spLocks/>
          </p:cNvSpPr>
          <p:nvPr/>
        </p:nvSpPr>
        <p:spPr>
          <a:xfrm>
            <a:off x="1" y="1260089"/>
            <a:ext cx="6096000" cy="3542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0963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15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30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4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6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7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9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707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522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You found evidence of life 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47CB857-43FF-41A0-9434-BCED319FF0C8}"/>
              </a:ext>
            </a:extLst>
          </p:cNvPr>
          <p:cNvSpPr txBox="1">
            <a:spLocks/>
          </p:cNvSpPr>
          <p:nvPr/>
        </p:nvSpPr>
        <p:spPr>
          <a:xfrm>
            <a:off x="1" y="1260089"/>
            <a:ext cx="6096000" cy="35426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60963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15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30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4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6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76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91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707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522" indent="0" algn="ctr" defTabSz="609630" rtl="0" eaLnBrk="1" latinLnBrk="0" hangingPunct="1">
              <a:lnSpc>
                <a:spcPct val="90000"/>
              </a:lnSpc>
              <a:spcBef>
                <a:spcPts val="333"/>
              </a:spcBef>
              <a:buFont typeface="Arial" panose="020B0604020202020204" pitchFamily="34" charset="0"/>
              <a:buNone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8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Instructions- 38pt</a:t>
            </a:r>
          </a:p>
          <a:p>
            <a:pPr algn="l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Instructions- 34pt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Instructions- 30pt</a:t>
            </a:r>
          </a:p>
          <a:p>
            <a:pPr algn="l"/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Instructions- 26pt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Instructions- 22pt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Instructions- 18pt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Instructions- 14pt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</a:rPr>
              <a:t>Instructions- 10pt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2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296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Fredericks</dc:creator>
  <cp:lastModifiedBy>Lucas Fredericks</cp:lastModifiedBy>
  <cp:revision>4</cp:revision>
  <dcterms:created xsi:type="dcterms:W3CDTF">2021-01-20T19:38:11Z</dcterms:created>
  <dcterms:modified xsi:type="dcterms:W3CDTF">2021-01-21T16:38:20Z</dcterms:modified>
</cp:coreProperties>
</file>