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0" r:id="rId2"/>
    <p:sldId id="261" r:id="rId3"/>
    <p:sldId id="262" r:id="rId4"/>
  </p:sldIdLst>
  <p:sldSz cx="21945600" cy="12801600"/>
  <p:notesSz cx="6858000" cy="9144000"/>
  <p:defaultTextStyle>
    <a:defPPr>
      <a:defRPr lang="en-US"/>
    </a:defPPr>
    <a:lvl1pPr algn="l" defTabSz="1983062" rtl="0" fontAlgn="base">
      <a:spcBef>
        <a:spcPct val="0"/>
      </a:spcBef>
      <a:spcAft>
        <a:spcPct val="0"/>
      </a:spcAft>
      <a:defRPr sz="3866" kern="1200">
        <a:solidFill>
          <a:schemeClr val="tx1"/>
        </a:solidFill>
        <a:latin typeface="Calibri" charset="0"/>
        <a:ea typeface="ＭＳ Ｐゴシック" charset="0"/>
        <a:cs typeface="Arial" charset="0"/>
      </a:defRPr>
    </a:lvl1pPr>
    <a:lvl2pPr marL="991060" indent="-802645" algn="l" defTabSz="1983062" rtl="0" fontAlgn="base">
      <a:spcBef>
        <a:spcPct val="0"/>
      </a:spcBef>
      <a:spcAft>
        <a:spcPct val="0"/>
      </a:spcAft>
      <a:defRPr sz="3866" kern="1200">
        <a:solidFill>
          <a:schemeClr val="tx1"/>
        </a:solidFill>
        <a:latin typeface="Calibri" charset="0"/>
        <a:ea typeface="ＭＳ Ｐゴシック" charset="0"/>
        <a:cs typeface="Arial" charset="0"/>
      </a:defRPr>
    </a:lvl2pPr>
    <a:lvl3pPr marL="1983062" indent="-1606234" algn="l" defTabSz="1983062" rtl="0" fontAlgn="base">
      <a:spcBef>
        <a:spcPct val="0"/>
      </a:spcBef>
      <a:spcAft>
        <a:spcPct val="0"/>
      </a:spcAft>
      <a:defRPr sz="3866" kern="1200">
        <a:solidFill>
          <a:schemeClr val="tx1"/>
        </a:solidFill>
        <a:latin typeface="Calibri" charset="0"/>
        <a:ea typeface="ＭＳ Ｐゴシック" charset="0"/>
        <a:cs typeface="Arial" charset="0"/>
      </a:defRPr>
    </a:lvl3pPr>
    <a:lvl4pPr marL="2976006" indent="-2409820" algn="l" defTabSz="1983062" rtl="0" fontAlgn="base">
      <a:spcBef>
        <a:spcPct val="0"/>
      </a:spcBef>
      <a:spcAft>
        <a:spcPct val="0"/>
      </a:spcAft>
      <a:defRPr sz="3866" kern="1200">
        <a:solidFill>
          <a:schemeClr val="tx1"/>
        </a:solidFill>
        <a:latin typeface="Calibri" charset="0"/>
        <a:ea typeface="ＭＳ Ｐゴシック" charset="0"/>
        <a:cs typeface="Arial" charset="0"/>
      </a:defRPr>
    </a:lvl4pPr>
    <a:lvl5pPr marL="3968007" indent="-3213409" algn="l" defTabSz="1983062" rtl="0" fontAlgn="base">
      <a:spcBef>
        <a:spcPct val="0"/>
      </a:spcBef>
      <a:spcAft>
        <a:spcPct val="0"/>
      </a:spcAft>
      <a:defRPr sz="3866" kern="1200">
        <a:solidFill>
          <a:schemeClr val="tx1"/>
        </a:solidFill>
        <a:latin typeface="Calibri" charset="0"/>
        <a:ea typeface="ＭＳ Ｐゴシック" charset="0"/>
        <a:cs typeface="Arial" charset="0"/>
      </a:defRPr>
    </a:lvl5pPr>
    <a:lvl6pPr marL="1356583" algn="l" defTabSz="271317" rtl="0" eaLnBrk="1" latinLnBrk="0" hangingPunct="1">
      <a:defRPr sz="3866" kern="1200">
        <a:solidFill>
          <a:schemeClr val="tx1"/>
        </a:solidFill>
        <a:latin typeface="Calibri" charset="0"/>
        <a:ea typeface="ＭＳ Ｐゴシック" charset="0"/>
        <a:cs typeface="Arial" charset="0"/>
      </a:defRPr>
    </a:lvl6pPr>
    <a:lvl7pPr marL="1627901" algn="l" defTabSz="271317" rtl="0" eaLnBrk="1" latinLnBrk="0" hangingPunct="1">
      <a:defRPr sz="3866" kern="1200">
        <a:solidFill>
          <a:schemeClr val="tx1"/>
        </a:solidFill>
        <a:latin typeface="Calibri" charset="0"/>
        <a:ea typeface="ＭＳ Ｐゴシック" charset="0"/>
        <a:cs typeface="Arial" charset="0"/>
      </a:defRPr>
    </a:lvl7pPr>
    <a:lvl8pPr marL="1899218" algn="l" defTabSz="271317" rtl="0" eaLnBrk="1" latinLnBrk="0" hangingPunct="1">
      <a:defRPr sz="3866" kern="1200">
        <a:solidFill>
          <a:schemeClr val="tx1"/>
        </a:solidFill>
        <a:latin typeface="Calibri" charset="0"/>
        <a:ea typeface="ＭＳ Ｐゴシック" charset="0"/>
        <a:cs typeface="Arial" charset="0"/>
      </a:defRPr>
    </a:lvl8pPr>
    <a:lvl9pPr marL="2170535" algn="l" defTabSz="271317" rtl="0" eaLnBrk="1" latinLnBrk="0" hangingPunct="1">
      <a:defRPr sz="3866" kern="1200">
        <a:solidFill>
          <a:schemeClr val="tx1"/>
        </a:solidFill>
        <a:latin typeface="Calibri" charset="0"/>
        <a:ea typeface="ＭＳ Ｐゴシック" charset="0"/>
        <a:cs typeface="Arial" charset="0"/>
      </a:defRPr>
    </a:lvl9pPr>
  </p:defaultTextStyle>
  <p:extLst>
    <p:ext uri="{EFAFB233-063F-42B5-8137-9DF3F51BA10A}">
      <p15:sldGuideLst xmlns:p15="http://schemas.microsoft.com/office/powerpoint/2012/main">
        <p15:guide id="1" orient="horz" pos="4032"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k Clark"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45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5" autoAdjust="0"/>
    <p:restoredTop sz="94038" autoAdjust="0"/>
  </p:normalViewPr>
  <p:slideViewPr>
    <p:cSldViewPr snapToGrid="0">
      <p:cViewPr>
        <p:scale>
          <a:sx n="50" d="100"/>
          <a:sy n="50" d="100"/>
        </p:scale>
        <p:origin x="300" y="36"/>
      </p:cViewPr>
      <p:guideLst>
        <p:guide orient="horz" pos="4032"/>
        <p:guide pos="691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defTabSz="3343091">
              <a:defRPr sz="1200">
                <a:latin typeface="Calibri" pitchFamily="34"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EE10820-997A-C541-87E3-9BCEE8528A2C}" type="datetimeFigureOut">
              <a:rPr lang="en-US"/>
              <a:pPr/>
              <a:t>12/10/2017</a:t>
            </a:fld>
            <a:endParaRPr lang="en-US"/>
          </a:p>
        </p:txBody>
      </p:sp>
      <p:sp>
        <p:nvSpPr>
          <p:cNvPr id="4" name="Slide Image Placeholder 3"/>
          <p:cNvSpPr>
            <a:spLocks noGrp="1" noRot="1" noChangeAspect="1"/>
          </p:cNvSpPr>
          <p:nvPr>
            <p:ph type="sldImg" idx="2"/>
          </p:nvPr>
        </p:nvSpPr>
        <p:spPr>
          <a:xfrm>
            <a:off x="490538" y="685800"/>
            <a:ext cx="58769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defTabSz="3343091">
              <a:defRPr sz="1200">
                <a:latin typeface="Calibri"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E7D4B3D-55B4-964D-ABF4-17D77E09FDD6}" type="slidenum">
              <a:rPr lang="en-US"/>
              <a:pPr/>
              <a:t>‹#›</a:t>
            </a:fld>
            <a:endParaRPr lang="en-US"/>
          </a:p>
        </p:txBody>
      </p:sp>
    </p:spTree>
    <p:extLst>
      <p:ext uri="{BB962C8B-B14F-4D97-AF65-F5344CB8AC3E}">
        <p14:creationId xmlns:p14="http://schemas.microsoft.com/office/powerpoint/2010/main" val="1450987252"/>
      </p:ext>
    </p:extLst>
  </p:cSld>
  <p:clrMap bg1="lt1" tx1="dk1" bg2="lt2" tx2="dk2" accent1="accent1" accent2="accent2" accent3="accent3" accent4="accent4" accent5="accent5" accent6="accent6" hlink="hlink" folHlink="folHlink"/>
  <p:notesStyle>
    <a:lvl1pPr algn="l" defTabSz="1983062" rtl="0" eaLnBrk="0" fontAlgn="base" hangingPunct="0">
      <a:spcBef>
        <a:spcPct val="30000"/>
      </a:spcBef>
      <a:spcAft>
        <a:spcPct val="0"/>
      </a:spcAft>
      <a:defRPr sz="2666" kern="1200">
        <a:solidFill>
          <a:schemeClr val="tx1"/>
        </a:solidFill>
        <a:latin typeface="+mn-lt"/>
        <a:ea typeface="ＭＳ Ｐゴシック" charset="0"/>
        <a:cs typeface="+mn-cs"/>
      </a:defRPr>
    </a:lvl1pPr>
    <a:lvl2pPr marL="991060" algn="l" defTabSz="1983062" rtl="0" eaLnBrk="0" fontAlgn="base" hangingPunct="0">
      <a:spcBef>
        <a:spcPct val="30000"/>
      </a:spcBef>
      <a:spcAft>
        <a:spcPct val="0"/>
      </a:spcAft>
      <a:defRPr sz="2666" kern="1200">
        <a:solidFill>
          <a:schemeClr val="tx1"/>
        </a:solidFill>
        <a:latin typeface="+mn-lt"/>
        <a:ea typeface="ＭＳ Ｐゴシック" charset="0"/>
        <a:cs typeface="+mn-cs"/>
      </a:defRPr>
    </a:lvl2pPr>
    <a:lvl3pPr marL="1983062" algn="l" defTabSz="1983062" rtl="0" eaLnBrk="0" fontAlgn="base" hangingPunct="0">
      <a:spcBef>
        <a:spcPct val="30000"/>
      </a:spcBef>
      <a:spcAft>
        <a:spcPct val="0"/>
      </a:spcAft>
      <a:defRPr sz="2666" kern="1200">
        <a:solidFill>
          <a:schemeClr val="tx1"/>
        </a:solidFill>
        <a:latin typeface="+mn-lt"/>
        <a:ea typeface="ＭＳ Ｐゴシック" charset="0"/>
        <a:cs typeface="+mn-cs"/>
      </a:defRPr>
    </a:lvl3pPr>
    <a:lvl4pPr marL="2976006" algn="l" defTabSz="1983062" rtl="0" eaLnBrk="0" fontAlgn="base" hangingPunct="0">
      <a:spcBef>
        <a:spcPct val="30000"/>
      </a:spcBef>
      <a:spcAft>
        <a:spcPct val="0"/>
      </a:spcAft>
      <a:defRPr sz="2666" kern="1200">
        <a:solidFill>
          <a:schemeClr val="tx1"/>
        </a:solidFill>
        <a:latin typeface="+mn-lt"/>
        <a:ea typeface="ＭＳ Ｐゴシック" charset="0"/>
        <a:cs typeface="+mn-cs"/>
      </a:defRPr>
    </a:lvl4pPr>
    <a:lvl5pPr marL="3968007" algn="l" defTabSz="1983062" rtl="0" eaLnBrk="0" fontAlgn="base" hangingPunct="0">
      <a:spcBef>
        <a:spcPct val="30000"/>
      </a:spcBef>
      <a:spcAft>
        <a:spcPct val="0"/>
      </a:spcAft>
      <a:defRPr sz="2666" kern="1200">
        <a:solidFill>
          <a:schemeClr val="tx1"/>
        </a:solidFill>
        <a:latin typeface="+mn-lt"/>
        <a:ea typeface="ＭＳ Ｐゴシック" charset="0"/>
        <a:cs typeface="+mn-cs"/>
      </a:defRPr>
    </a:lvl5pPr>
    <a:lvl6pPr marL="4961288" algn="l" defTabSz="1984515" rtl="0" eaLnBrk="1" latinLnBrk="0" hangingPunct="1">
      <a:defRPr sz="2666" kern="1200">
        <a:solidFill>
          <a:schemeClr val="tx1"/>
        </a:solidFill>
        <a:latin typeface="+mn-lt"/>
        <a:ea typeface="+mn-ea"/>
        <a:cs typeface="+mn-cs"/>
      </a:defRPr>
    </a:lvl6pPr>
    <a:lvl7pPr marL="5953543" algn="l" defTabSz="1984515" rtl="0" eaLnBrk="1" latinLnBrk="0" hangingPunct="1">
      <a:defRPr sz="2666" kern="1200">
        <a:solidFill>
          <a:schemeClr val="tx1"/>
        </a:solidFill>
        <a:latin typeface="+mn-lt"/>
        <a:ea typeface="+mn-ea"/>
        <a:cs typeface="+mn-cs"/>
      </a:defRPr>
    </a:lvl7pPr>
    <a:lvl8pPr marL="6945800" algn="l" defTabSz="1984515" rtl="0" eaLnBrk="1" latinLnBrk="0" hangingPunct="1">
      <a:defRPr sz="2666" kern="1200">
        <a:solidFill>
          <a:schemeClr val="tx1"/>
        </a:solidFill>
        <a:latin typeface="+mn-lt"/>
        <a:ea typeface="+mn-ea"/>
        <a:cs typeface="+mn-cs"/>
      </a:defRPr>
    </a:lvl8pPr>
    <a:lvl9pPr marL="7938059" algn="l" defTabSz="1984515" rtl="0" eaLnBrk="1" latinLnBrk="0" hangingPunct="1">
      <a:defRPr sz="26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490538" y="685800"/>
            <a:ext cx="58769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Calibri" charset="0"/>
                <a:ea typeface="ＭＳ Ｐゴシック" charset="0"/>
              </a:defRPr>
            </a:lvl1pPr>
            <a:lvl2pPr marL="742950" indent="-285750">
              <a:defRPr sz="4400">
                <a:solidFill>
                  <a:schemeClr val="tx1"/>
                </a:solidFill>
                <a:latin typeface="Calibri" charset="0"/>
                <a:ea typeface="ＭＳ Ｐゴシック" charset="0"/>
              </a:defRPr>
            </a:lvl2pPr>
            <a:lvl3pPr marL="1143000" indent="-228600">
              <a:defRPr sz="4400">
                <a:solidFill>
                  <a:schemeClr val="tx1"/>
                </a:solidFill>
                <a:latin typeface="Calibri" charset="0"/>
                <a:ea typeface="ＭＳ Ｐゴシック" charset="0"/>
              </a:defRPr>
            </a:lvl3pPr>
            <a:lvl4pPr marL="1600200" indent="-228600">
              <a:defRPr sz="4400">
                <a:solidFill>
                  <a:schemeClr val="tx1"/>
                </a:solidFill>
                <a:latin typeface="Calibri" charset="0"/>
                <a:ea typeface="ＭＳ Ｐゴシック" charset="0"/>
              </a:defRPr>
            </a:lvl4pPr>
            <a:lvl5pPr marL="2057400" indent="-228600">
              <a:defRPr sz="4400">
                <a:solidFill>
                  <a:schemeClr val="tx1"/>
                </a:solidFill>
                <a:latin typeface="Calibri" charset="0"/>
                <a:ea typeface="ＭＳ Ｐゴシック" charset="0"/>
              </a:defRPr>
            </a:lvl5pPr>
            <a:lvl6pPr marL="2514600" indent="-228600" defTabSz="3341688" eaLnBrk="0" fontAlgn="base" hangingPunct="0">
              <a:spcBef>
                <a:spcPct val="30000"/>
              </a:spcBef>
              <a:spcAft>
                <a:spcPct val="0"/>
              </a:spcAft>
              <a:defRPr sz="4400">
                <a:solidFill>
                  <a:schemeClr val="tx1"/>
                </a:solidFill>
                <a:latin typeface="Calibri" charset="0"/>
                <a:ea typeface="ＭＳ Ｐゴシック" charset="0"/>
              </a:defRPr>
            </a:lvl6pPr>
            <a:lvl7pPr marL="2971800" indent="-228600" defTabSz="3341688" eaLnBrk="0" fontAlgn="base" hangingPunct="0">
              <a:spcBef>
                <a:spcPct val="30000"/>
              </a:spcBef>
              <a:spcAft>
                <a:spcPct val="0"/>
              </a:spcAft>
              <a:defRPr sz="4400">
                <a:solidFill>
                  <a:schemeClr val="tx1"/>
                </a:solidFill>
                <a:latin typeface="Calibri" charset="0"/>
                <a:ea typeface="ＭＳ Ｐゴシック" charset="0"/>
              </a:defRPr>
            </a:lvl7pPr>
            <a:lvl8pPr marL="3429000" indent="-228600" defTabSz="3341688" eaLnBrk="0" fontAlgn="base" hangingPunct="0">
              <a:spcBef>
                <a:spcPct val="30000"/>
              </a:spcBef>
              <a:spcAft>
                <a:spcPct val="0"/>
              </a:spcAft>
              <a:defRPr sz="4400">
                <a:solidFill>
                  <a:schemeClr val="tx1"/>
                </a:solidFill>
                <a:latin typeface="Calibri" charset="0"/>
                <a:ea typeface="ＭＳ Ｐゴシック" charset="0"/>
              </a:defRPr>
            </a:lvl8pPr>
            <a:lvl9pPr marL="3886200" indent="-228600" defTabSz="3341688" eaLnBrk="0" fontAlgn="base" hangingPunct="0">
              <a:spcBef>
                <a:spcPct val="30000"/>
              </a:spcBef>
              <a:spcAft>
                <a:spcPct val="0"/>
              </a:spcAft>
              <a:defRPr sz="4400">
                <a:solidFill>
                  <a:schemeClr val="tx1"/>
                </a:solidFill>
                <a:latin typeface="Calibri" charset="0"/>
                <a:ea typeface="ＭＳ Ｐゴシック" charset="0"/>
              </a:defRPr>
            </a:lvl9pPr>
          </a:lstStyle>
          <a:p>
            <a:fld id="{C1890AD7-030E-2A40-9C27-92D195F0F532}" type="slidenum">
              <a:rPr lang="en-US" sz="1200"/>
              <a:pPr/>
              <a:t>1</a:t>
            </a:fld>
            <a:endParaRPr lang="en-US" sz="1200"/>
          </a:p>
        </p:txBody>
      </p:sp>
    </p:spTree>
    <p:extLst>
      <p:ext uri="{BB962C8B-B14F-4D97-AF65-F5344CB8AC3E}">
        <p14:creationId xmlns:p14="http://schemas.microsoft.com/office/powerpoint/2010/main" val="151942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3976798"/>
            <a:ext cx="18653760" cy="2744047"/>
          </a:xfrm>
        </p:spPr>
        <p:txBody>
          <a:bodyPr/>
          <a:lstStyle/>
          <a:p>
            <a:r>
              <a:rPr lang="en-US"/>
              <a:t>Click to edit Master title style</a:t>
            </a:r>
          </a:p>
        </p:txBody>
      </p:sp>
      <p:sp>
        <p:nvSpPr>
          <p:cNvPr id="3" name="Subtitle 2"/>
          <p:cNvSpPr>
            <a:spLocks noGrp="1"/>
          </p:cNvSpPr>
          <p:nvPr>
            <p:ph type="subTitle" idx="1"/>
          </p:nvPr>
        </p:nvSpPr>
        <p:spPr>
          <a:xfrm>
            <a:off x="3291840" y="7254240"/>
            <a:ext cx="15361920" cy="3271520"/>
          </a:xfrm>
        </p:spPr>
        <p:txBody>
          <a:bodyPr/>
          <a:lstStyle>
            <a:lvl1pPr marL="0" indent="0" algn="ctr">
              <a:buNone/>
              <a:defRPr>
                <a:solidFill>
                  <a:schemeClr val="tx1">
                    <a:tint val="75000"/>
                  </a:schemeClr>
                </a:solidFill>
              </a:defRPr>
            </a:lvl1pPr>
            <a:lvl2pPr marL="992407" indent="0" algn="ctr">
              <a:buNone/>
              <a:defRPr>
                <a:solidFill>
                  <a:schemeClr val="tx1">
                    <a:tint val="75000"/>
                  </a:schemeClr>
                </a:solidFill>
              </a:defRPr>
            </a:lvl2pPr>
            <a:lvl3pPr marL="1984813" indent="0" algn="ctr">
              <a:buNone/>
              <a:defRPr>
                <a:solidFill>
                  <a:schemeClr val="tx1">
                    <a:tint val="75000"/>
                  </a:schemeClr>
                </a:solidFill>
              </a:defRPr>
            </a:lvl3pPr>
            <a:lvl4pPr marL="2977218" indent="0" algn="ctr">
              <a:buNone/>
              <a:defRPr>
                <a:solidFill>
                  <a:schemeClr val="tx1">
                    <a:tint val="75000"/>
                  </a:schemeClr>
                </a:solidFill>
              </a:defRPr>
            </a:lvl4pPr>
            <a:lvl5pPr marL="3969624" indent="0" algn="ctr">
              <a:buNone/>
              <a:defRPr>
                <a:solidFill>
                  <a:schemeClr val="tx1">
                    <a:tint val="75000"/>
                  </a:schemeClr>
                </a:solidFill>
              </a:defRPr>
            </a:lvl5pPr>
            <a:lvl6pPr marL="4962032" indent="0" algn="ctr">
              <a:buNone/>
              <a:defRPr>
                <a:solidFill>
                  <a:schemeClr val="tx1">
                    <a:tint val="75000"/>
                  </a:schemeClr>
                </a:solidFill>
              </a:defRPr>
            </a:lvl6pPr>
            <a:lvl7pPr marL="5954436" indent="0" algn="ctr">
              <a:buNone/>
              <a:defRPr>
                <a:solidFill>
                  <a:schemeClr val="tx1">
                    <a:tint val="75000"/>
                  </a:schemeClr>
                </a:solidFill>
              </a:defRPr>
            </a:lvl7pPr>
            <a:lvl8pPr marL="6946842" indent="0" algn="ctr">
              <a:buNone/>
              <a:defRPr>
                <a:solidFill>
                  <a:schemeClr val="tx1">
                    <a:tint val="75000"/>
                  </a:schemeClr>
                </a:solidFill>
              </a:defRPr>
            </a:lvl8pPr>
            <a:lvl9pPr marL="793925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2CC113B3-4EDB-A347-B84C-6F039F6169F8}" type="datetimeFigureOut">
              <a:rPr lang="en-US"/>
              <a:pPr/>
              <a:t>12/10/2017</a:t>
            </a:fld>
            <a:endParaRPr lang="en-US"/>
          </a:p>
        </p:txBody>
      </p:sp>
      <p:sp>
        <p:nvSpPr>
          <p:cNvPr id="5"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6"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75F2834C-44DE-C941-92E1-EDC320A10192}" type="slidenum">
              <a:rPr lang="en-US"/>
              <a:pPr/>
              <a:t>‹#›</a:t>
            </a:fld>
            <a:endParaRPr lang="en-US"/>
          </a:p>
        </p:txBody>
      </p:sp>
    </p:spTree>
    <p:extLst>
      <p:ext uri="{BB962C8B-B14F-4D97-AF65-F5344CB8AC3E}">
        <p14:creationId xmlns:p14="http://schemas.microsoft.com/office/powerpoint/2010/main" val="75912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CCDD441A-9529-374B-A2FE-F44A4ADC28FE}" type="datetimeFigureOut">
              <a:rPr lang="en-US"/>
              <a:pPr/>
              <a:t>12/10/2017</a:t>
            </a:fld>
            <a:endParaRPr lang="en-US"/>
          </a:p>
        </p:txBody>
      </p:sp>
      <p:sp>
        <p:nvSpPr>
          <p:cNvPr id="5"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6"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AF67036E-6E17-454D-9974-CBACF83F2190}" type="slidenum">
              <a:rPr lang="en-US"/>
              <a:pPr/>
              <a:t>‹#›</a:t>
            </a:fld>
            <a:endParaRPr lang="en-US"/>
          </a:p>
        </p:txBody>
      </p:sp>
    </p:spTree>
    <p:extLst>
      <p:ext uri="{BB962C8B-B14F-4D97-AF65-F5344CB8AC3E}">
        <p14:creationId xmlns:p14="http://schemas.microsoft.com/office/powerpoint/2010/main" val="87035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512662"/>
            <a:ext cx="4937760" cy="109228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280" y="512662"/>
            <a:ext cx="14447520" cy="109228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605FC1F9-49F6-1345-9828-D6A84FA56DE3}" type="datetimeFigureOut">
              <a:rPr lang="en-US"/>
              <a:pPr/>
              <a:t>12/10/2017</a:t>
            </a:fld>
            <a:endParaRPr lang="en-US"/>
          </a:p>
        </p:txBody>
      </p:sp>
      <p:sp>
        <p:nvSpPr>
          <p:cNvPr id="5"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6"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CC76B62C-B820-8740-9627-FF9F19017DD4}" type="slidenum">
              <a:rPr lang="en-US"/>
              <a:pPr/>
              <a:t>‹#›</a:t>
            </a:fld>
            <a:endParaRPr lang="en-US"/>
          </a:p>
        </p:txBody>
      </p:sp>
    </p:spTree>
    <p:extLst>
      <p:ext uri="{BB962C8B-B14F-4D97-AF65-F5344CB8AC3E}">
        <p14:creationId xmlns:p14="http://schemas.microsoft.com/office/powerpoint/2010/main" val="184579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3E395D17-A2F9-4744-AED9-7C0E5F107EBA}" type="datetimeFigureOut">
              <a:rPr lang="en-US"/>
              <a:pPr/>
              <a:t>12/10/2017</a:t>
            </a:fld>
            <a:endParaRPr lang="en-US"/>
          </a:p>
        </p:txBody>
      </p:sp>
      <p:sp>
        <p:nvSpPr>
          <p:cNvPr id="5"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6"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E16E586B-CE4C-A844-AF07-2B094235C2EA}" type="slidenum">
              <a:rPr lang="en-US"/>
              <a:pPr/>
              <a:t>‹#›</a:t>
            </a:fld>
            <a:endParaRPr lang="en-US"/>
          </a:p>
        </p:txBody>
      </p:sp>
    </p:spTree>
    <p:extLst>
      <p:ext uri="{BB962C8B-B14F-4D97-AF65-F5344CB8AC3E}">
        <p14:creationId xmlns:p14="http://schemas.microsoft.com/office/powerpoint/2010/main" val="250396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8226218"/>
            <a:ext cx="18653760" cy="2542540"/>
          </a:xfrm>
        </p:spPr>
        <p:txBody>
          <a:bodyPr anchor="t"/>
          <a:lstStyle>
            <a:lvl1pPr algn="l">
              <a:defRPr sz="8666" b="1" cap="all"/>
            </a:lvl1pPr>
          </a:lstStyle>
          <a:p>
            <a:r>
              <a:rPr lang="en-US"/>
              <a:t>Click to edit Master title style</a:t>
            </a:r>
          </a:p>
        </p:txBody>
      </p:sp>
      <p:sp>
        <p:nvSpPr>
          <p:cNvPr id="3" name="Text Placeholder 2"/>
          <p:cNvSpPr>
            <a:spLocks noGrp="1"/>
          </p:cNvSpPr>
          <p:nvPr>
            <p:ph type="body" idx="1"/>
          </p:nvPr>
        </p:nvSpPr>
        <p:spPr>
          <a:xfrm>
            <a:off x="1733552" y="5425866"/>
            <a:ext cx="18653760" cy="2800349"/>
          </a:xfrm>
        </p:spPr>
        <p:txBody>
          <a:bodyPr anchor="b"/>
          <a:lstStyle>
            <a:lvl1pPr marL="0" indent="0">
              <a:buNone/>
              <a:defRPr sz="4267">
                <a:solidFill>
                  <a:schemeClr val="tx1">
                    <a:tint val="75000"/>
                  </a:schemeClr>
                </a:solidFill>
              </a:defRPr>
            </a:lvl1pPr>
            <a:lvl2pPr marL="992407" indent="0">
              <a:buNone/>
              <a:defRPr sz="3867">
                <a:solidFill>
                  <a:schemeClr val="tx1">
                    <a:tint val="75000"/>
                  </a:schemeClr>
                </a:solidFill>
              </a:defRPr>
            </a:lvl2pPr>
            <a:lvl3pPr marL="1984813" indent="0">
              <a:buNone/>
              <a:defRPr sz="3467">
                <a:solidFill>
                  <a:schemeClr val="tx1">
                    <a:tint val="75000"/>
                  </a:schemeClr>
                </a:solidFill>
              </a:defRPr>
            </a:lvl3pPr>
            <a:lvl4pPr marL="2977218" indent="0">
              <a:buNone/>
              <a:defRPr sz="3067">
                <a:solidFill>
                  <a:schemeClr val="tx1">
                    <a:tint val="75000"/>
                  </a:schemeClr>
                </a:solidFill>
              </a:defRPr>
            </a:lvl4pPr>
            <a:lvl5pPr marL="3969624" indent="0">
              <a:buNone/>
              <a:defRPr sz="3067">
                <a:solidFill>
                  <a:schemeClr val="tx1">
                    <a:tint val="75000"/>
                  </a:schemeClr>
                </a:solidFill>
              </a:defRPr>
            </a:lvl5pPr>
            <a:lvl6pPr marL="4962032" indent="0">
              <a:buNone/>
              <a:defRPr sz="3067">
                <a:solidFill>
                  <a:schemeClr val="tx1">
                    <a:tint val="75000"/>
                  </a:schemeClr>
                </a:solidFill>
              </a:defRPr>
            </a:lvl6pPr>
            <a:lvl7pPr marL="5954436" indent="0">
              <a:buNone/>
              <a:defRPr sz="3067">
                <a:solidFill>
                  <a:schemeClr val="tx1">
                    <a:tint val="75000"/>
                  </a:schemeClr>
                </a:solidFill>
              </a:defRPr>
            </a:lvl7pPr>
            <a:lvl8pPr marL="6946842" indent="0">
              <a:buNone/>
              <a:defRPr sz="3067">
                <a:solidFill>
                  <a:schemeClr val="tx1">
                    <a:tint val="75000"/>
                  </a:schemeClr>
                </a:solidFill>
              </a:defRPr>
            </a:lvl8pPr>
            <a:lvl9pPr marL="7939250" indent="0">
              <a:buNone/>
              <a:defRPr sz="3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A326AE4C-36A9-DC45-8053-D68CF506C7F2}" type="datetimeFigureOut">
              <a:rPr lang="en-US"/>
              <a:pPr/>
              <a:t>12/10/2017</a:t>
            </a:fld>
            <a:endParaRPr lang="en-US"/>
          </a:p>
        </p:txBody>
      </p:sp>
      <p:sp>
        <p:nvSpPr>
          <p:cNvPr id="5"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6"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54637E37-7466-3E49-8B20-57B02017D30B}" type="slidenum">
              <a:rPr lang="en-US"/>
              <a:pPr/>
              <a:t>‹#›</a:t>
            </a:fld>
            <a:endParaRPr lang="en-US"/>
          </a:p>
        </p:txBody>
      </p:sp>
    </p:spTree>
    <p:extLst>
      <p:ext uri="{BB962C8B-B14F-4D97-AF65-F5344CB8AC3E}">
        <p14:creationId xmlns:p14="http://schemas.microsoft.com/office/powerpoint/2010/main" val="195616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280" y="2987041"/>
            <a:ext cx="9692640" cy="8448464"/>
          </a:xfrm>
        </p:spPr>
        <p:txBody>
          <a:bodyPr/>
          <a:lstStyle>
            <a:lvl1pPr>
              <a:defRPr sz="6134"/>
            </a:lvl1pPr>
            <a:lvl2pPr>
              <a:defRPr sz="5200"/>
            </a:lvl2pPr>
            <a:lvl3pPr>
              <a:defRPr sz="4267"/>
            </a:lvl3pPr>
            <a:lvl4pPr>
              <a:defRPr sz="3867"/>
            </a:lvl4pPr>
            <a:lvl5pPr>
              <a:defRPr sz="3867"/>
            </a:lvl5pPr>
            <a:lvl6pPr>
              <a:defRPr sz="3867"/>
            </a:lvl6pPr>
            <a:lvl7pPr>
              <a:defRPr sz="3867"/>
            </a:lvl7pPr>
            <a:lvl8pPr>
              <a:defRPr sz="3867"/>
            </a:lvl8pPr>
            <a:lvl9pPr>
              <a:defRPr sz="3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55680" y="2987041"/>
            <a:ext cx="9692640" cy="8448464"/>
          </a:xfrm>
        </p:spPr>
        <p:txBody>
          <a:bodyPr/>
          <a:lstStyle>
            <a:lvl1pPr>
              <a:defRPr sz="6134"/>
            </a:lvl1pPr>
            <a:lvl2pPr>
              <a:defRPr sz="5200"/>
            </a:lvl2pPr>
            <a:lvl3pPr>
              <a:defRPr sz="4267"/>
            </a:lvl3pPr>
            <a:lvl4pPr>
              <a:defRPr sz="3867"/>
            </a:lvl4pPr>
            <a:lvl5pPr>
              <a:defRPr sz="3867"/>
            </a:lvl5pPr>
            <a:lvl6pPr>
              <a:defRPr sz="3867"/>
            </a:lvl6pPr>
            <a:lvl7pPr>
              <a:defRPr sz="3867"/>
            </a:lvl7pPr>
            <a:lvl8pPr>
              <a:defRPr sz="3867"/>
            </a:lvl8pPr>
            <a:lvl9pPr>
              <a:defRPr sz="3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C573E26D-BDA0-F941-B368-1D78690466AE}" type="datetimeFigureOut">
              <a:rPr lang="en-US"/>
              <a:pPr/>
              <a:t>12/10/2017</a:t>
            </a:fld>
            <a:endParaRPr lang="en-US"/>
          </a:p>
        </p:txBody>
      </p:sp>
      <p:sp>
        <p:nvSpPr>
          <p:cNvPr id="6"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7"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146548C4-2AE5-B640-BEC7-D26C59B4BA51}" type="slidenum">
              <a:rPr lang="en-US"/>
              <a:pPr/>
              <a:t>‹#›</a:t>
            </a:fld>
            <a:endParaRPr lang="en-US"/>
          </a:p>
        </p:txBody>
      </p:sp>
    </p:spTree>
    <p:extLst>
      <p:ext uri="{BB962C8B-B14F-4D97-AF65-F5344CB8AC3E}">
        <p14:creationId xmlns:p14="http://schemas.microsoft.com/office/powerpoint/2010/main" val="306560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2865549"/>
            <a:ext cx="9696451" cy="1194223"/>
          </a:xfrm>
        </p:spPr>
        <p:txBody>
          <a:bodyPr anchor="b"/>
          <a:lstStyle>
            <a:lvl1pPr marL="0" indent="0">
              <a:buNone/>
              <a:defRPr sz="5200" b="1"/>
            </a:lvl1pPr>
            <a:lvl2pPr marL="992407" indent="0">
              <a:buNone/>
              <a:defRPr sz="4267" b="1"/>
            </a:lvl2pPr>
            <a:lvl3pPr marL="1984813" indent="0">
              <a:buNone/>
              <a:defRPr sz="3867" b="1"/>
            </a:lvl3pPr>
            <a:lvl4pPr marL="2977218" indent="0">
              <a:buNone/>
              <a:defRPr sz="3467" b="1"/>
            </a:lvl4pPr>
            <a:lvl5pPr marL="3969624" indent="0">
              <a:buNone/>
              <a:defRPr sz="3467" b="1"/>
            </a:lvl5pPr>
            <a:lvl6pPr marL="4962032" indent="0">
              <a:buNone/>
              <a:defRPr sz="3467" b="1"/>
            </a:lvl6pPr>
            <a:lvl7pPr marL="5954436" indent="0">
              <a:buNone/>
              <a:defRPr sz="3467" b="1"/>
            </a:lvl7pPr>
            <a:lvl8pPr marL="6946842" indent="0">
              <a:buNone/>
              <a:defRPr sz="3467" b="1"/>
            </a:lvl8pPr>
            <a:lvl9pPr marL="7939250" indent="0">
              <a:buNone/>
              <a:defRPr sz="3467" b="1"/>
            </a:lvl9pPr>
          </a:lstStyle>
          <a:p>
            <a:pPr lvl="0"/>
            <a:r>
              <a:rPr lang="en-US"/>
              <a:t>Click to edit Master text styles</a:t>
            </a:r>
          </a:p>
        </p:txBody>
      </p:sp>
      <p:sp>
        <p:nvSpPr>
          <p:cNvPr id="4" name="Content Placeholder 3"/>
          <p:cNvSpPr>
            <a:spLocks noGrp="1"/>
          </p:cNvSpPr>
          <p:nvPr>
            <p:ph sz="half" idx="2"/>
          </p:nvPr>
        </p:nvSpPr>
        <p:spPr>
          <a:xfrm>
            <a:off x="1097281" y="4059770"/>
            <a:ext cx="9696451" cy="7375737"/>
          </a:xfrm>
        </p:spPr>
        <p:txBody>
          <a:bodyPr/>
          <a:lstStyle>
            <a:lvl1pPr>
              <a:defRPr sz="5200"/>
            </a:lvl1pPr>
            <a:lvl2pPr>
              <a:defRPr sz="4267"/>
            </a:lvl2pPr>
            <a:lvl3pPr>
              <a:defRPr sz="3867"/>
            </a:lvl3pPr>
            <a:lvl4pPr>
              <a:defRPr sz="3467"/>
            </a:lvl4pPr>
            <a:lvl5pPr>
              <a:defRPr sz="3467"/>
            </a:lvl5pPr>
            <a:lvl6pPr>
              <a:defRPr sz="3467"/>
            </a:lvl6pPr>
            <a:lvl7pPr>
              <a:defRPr sz="3467"/>
            </a:lvl7pPr>
            <a:lvl8pPr>
              <a:defRPr sz="3467"/>
            </a:lvl8pPr>
            <a:lvl9pPr>
              <a:defRPr sz="3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2865549"/>
            <a:ext cx="9700260" cy="1194223"/>
          </a:xfrm>
        </p:spPr>
        <p:txBody>
          <a:bodyPr anchor="b"/>
          <a:lstStyle>
            <a:lvl1pPr marL="0" indent="0">
              <a:buNone/>
              <a:defRPr sz="5200" b="1"/>
            </a:lvl1pPr>
            <a:lvl2pPr marL="992407" indent="0">
              <a:buNone/>
              <a:defRPr sz="4267" b="1"/>
            </a:lvl2pPr>
            <a:lvl3pPr marL="1984813" indent="0">
              <a:buNone/>
              <a:defRPr sz="3867" b="1"/>
            </a:lvl3pPr>
            <a:lvl4pPr marL="2977218" indent="0">
              <a:buNone/>
              <a:defRPr sz="3467" b="1"/>
            </a:lvl4pPr>
            <a:lvl5pPr marL="3969624" indent="0">
              <a:buNone/>
              <a:defRPr sz="3467" b="1"/>
            </a:lvl5pPr>
            <a:lvl6pPr marL="4962032" indent="0">
              <a:buNone/>
              <a:defRPr sz="3467" b="1"/>
            </a:lvl6pPr>
            <a:lvl7pPr marL="5954436" indent="0">
              <a:buNone/>
              <a:defRPr sz="3467" b="1"/>
            </a:lvl7pPr>
            <a:lvl8pPr marL="6946842" indent="0">
              <a:buNone/>
              <a:defRPr sz="3467" b="1"/>
            </a:lvl8pPr>
            <a:lvl9pPr marL="7939250" indent="0">
              <a:buNone/>
              <a:defRPr sz="3467" b="1"/>
            </a:lvl9pPr>
          </a:lstStyle>
          <a:p>
            <a:pPr lvl="0"/>
            <a:r>
              <a:rPr lang="en-US"/>
              <a:t>Click to edit Master text styles</a:t>
            </a:r>
          </a:p>
        </p:txBody>
      </p:sp>
      <p:sp>
        <p:nvSpPr>
          <p:cNvPr id="6" name="Content Placeholder 5"/>
          <p:cNvSpPr>
            <a:spLocks noGrp="1"/>
          </p:cNvSpPr>
          <p:nvPr>
            <p:ph sz="quarter" idx="4"/>
          </p:nvPr>
        </p:nvSpPr>
        <p:spPr>
          <a:xfrm>
            <a:off x="11148066" y="4059770"/>
            <a:ext cx="9700260" cy="7375737"/>
          </a:xfrm>
        </p:spPr>
        <p:txBody>
          <a:bodyPr/>
          <a:lstStyle>
            <a:lvl1pPr>
              <a:defRPr sz="5200"/>
            </a:lvl1pPr>
            <a:lvl2pPr>
              <a:defRPr sz="4267"/>
            </a:lvl2pPr>
            <a:lvl3pPr>
              <a:defRPr sz="3867"/>
            </a:lvl3pPr>
            <a:lvl4pPr>
              <a:defRPr sz="3467"/>
            </a:lvl4pPr>
            <a:lvl5pPr>
              <a:defRPr sz="3467"/>
            </a:lvl5pPr>
            <a:lvl6pPr>
              <a:defRPr sz="3467"/>
            </a:lvl6pPr>
            <a:lvl7pPr>
              <a:defRPr sz="3467"/>
            </a:lvl7pPr>
            <a:lvl8pPr>
              <a:defRPr sz="3467"/>
            </a:lvl8pPr>
            <a:lvl9pPr>
              <a:defRPr sz="3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3D6CF0C0-1AB3-4C44-8F35-62778E734234}" type="datetimeFigureOut">
              <a:rPr lang="en-US"/>
              <a:pPr/>
              <a:t>12/10/2017</a:t>
            </a:fld>
            <a:endParaRPr lang="en-US"/>
          </a:p>
        </p:txBody>
      </p:sp>
      <p:sp>
        <p:nvSpPr>
          <p:cNvPr id="8"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9"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2D60B087-D4FE-E343-B06C-3178A573AAB3}" type="slidenum">
              <a:rPr lang="en-US"/>
              <a:pPr/>
              <a:t>‹#›</a:t>
            </a:fld>
            <a:endParaRPr lang="en-US"/>
          </a:p>
        </p:txBody>
      </p:sp>
    </p:spTree>
    <p:extLst>
      <p:ext uri="{BB962C8B-B14F-4D97-AF65-F5344CB8AC3E}">
        <p14:creationId xmlns:p14="http://schemas.microsoft.com/office/powerpoint/2010/main" val="185872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343EE62A-119C-664E-9BE0-D89FD6FAE5C3}" type="datetimeFigureOut">
              <a:rPr lang="en-US"/>
              <a:pPr/>
              <a:t>12/10/2017</a:t>
            </a:fld>
            <a:endParaRPr lang="en-US"/>
          </a:p>
        </p:txBody>
      </p:sp>
      <p:sp>
        <p:nvSpPr>
          <p:cNvPr id="4"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5"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1F900BB7-960A-094C-B8B4-DC0C28AA18B3}" type="slidenum">
              <a:rPr lang="en-US"/>
              <a:pPr/>
              <a:t>‹#›</a:t>
            </a:fld>
            <a:endParaRPr lang="en-US"/>
          </a:p>
        </p:txBody>
      </p:sp>
    </p:spTree>
    <p:extLst>
      <p:ext uri="{BB962C8B-B14F-4D97-AF65-F5344CB8AC3E}">
        <p14:creationId xmlns:p14="http://schemas.microsoft.com/office/powerpoint/2010/main" val="221050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C3D4E527-4A80-274B-9DF0-629C693B0603}" type="datetimeFigureOut">
              <a:rPr lang="en-US"/>
              <a:pPr/>
              <a:t>12/10/2017</a:t>
            </a:fld>
            <a:endParaRPr lang="en-US"/>
          </a:p>
        </p:txBody>
      </p:sp>
      <p:sp>
        <p:nvSpPr>
          <p:cNvPr id="3"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4"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99551AB0-C917-F04E-B82F-68CCF6CC4371}" type="slidenum">
              <a:rPr lang="en-US"/>
              <a:pPr/>
              <a:t>‹#›</a:t>
            </a:fld>
            <a:endParaRPr lang="en-US"/>
          </a:p>
        </p:txBody>
      </p:sp>
    </p:spTree>
    <p:extLst>
      <p:ext uri="{BB962C8B-B14F-4D97-AF65-F5344CB8AC3E}">
        <p14:creationId xmlns:p14="http://schemas.microsoft.com/office/powerpoint/2010/main" val="105512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3" y="509693"/>
            <a:ext cx="7219952" cy="2169160"/>
          </a:xfrm>
        </p:spPr>
        <p:txBody>
          <a:bodyPr anchor="b"/>
          <a:lstStyle>
            <a:lvl1pPr algn="l">
              <a:defRPr sz="4267" b="1"/>
            </a:lvl1pPr>
          </a:lstStyle>
          <a:p>
            <a:r>
              <a:rPr lang="en-US"/>
              <a:t>Click to edit Master title style</a:t>
            </a:r>
          </a:p>
        </p:txBody>
      </p:sp>
      <p:sp>
        <p:nvSpPr>
          <p:cNvPr id="3" name="Content Placeholder 2"/>
          <p:cNvSpPr>
            <a:spLocks noGrp="1"/>
          </p:cNvSpPr>
          <p:nvPr>
            <p:ph idx="1"/>
          </p:nvPr>
        </p:nvSpPr>
        <p:spPr>
          <a:xfrm>
            <a:off x="8580120" y="509695"/>
            <a:ext cx="12268200" cy="10925811"/>
          </a:xfrm>
        </p:spPr>
        <p:txBody>
          <a:bodyPr/>
          <a:lstStyle>
            <a:lvl1pPr>
              <a:defRPr sz="7066"/>
            </a:lvl1pPr>
            <a:lvl2pPr>
              <a:defRPr sz="6134"/>
            </a:lvl2pPr>
            <a:lvl3pPr>
              <a:defRPr sz="5200"/>
            </a:lvl3pPr>
            <a:lvl4pPr>
              <a:defRPr sz="4267"/>
            </a:lvl4pPr>
            <a:lvl5pPr>
              <a:defRPr sz="4267"/>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3" y="2678855"/>
            <a:ext cx="7219952" cy="8756651"/>
          </a:xfrm>
        </p:spPr>
        <p:txBody>
          <a:bodyPr/>
          <a:lstStyle>
            <a:lvl1pPr marL="0" indent="0">
              <a:buNone/>
              <a:defRPr sz="3067"/>
            </a:lvl1pPr>
            <a:lvl2pPr marL="992407" indent="0">
              <a:buNone/>
              <a:defRPr sz="2667"/>
            </a:lvl2pPr>
            <a:lvl3pPr marL="1984813" indent="0">
              <a:buNone/>
              <a:defRPr sz="2133"/>
            </a:lvl3pPr>
            <a:lvl4pPr marL="2977218" indent="0">
              <a:buNone/>
              <a:defRPr sz="2000"/>
            </a:lvl4pPr>
            <a:lvl5pPr marL="3969624" indent="0">
              <a:buNone/>
              <a:defRPr sz="2000"/>
            </a:lvl5pPr>
            <a:lvl6pPr marL="4962032" indent="0">
              <a:buNone/>
              <a:defRPr sz="2000"/>
            </a:lvl6pPr>
            <a:lvl7pPr marL="5954436" indent="0">
              <a:buNone/>
              <a:defRPr sz="2000"/>
            </a:lvl7pPr>
            <a:lvl8pPr marL="6946842" indent="0">
              <a:buNone/>
              <a:defRPr sz="2000"/>
            </a:lvl8pPr>
            <a:lvl9pPr marL="7939250" indent="0">
              <a:buNone/>
              <a:defRPr sz="2000"/>
            </a:lvl9pPr>
          </a:lstStyle>
          <a:p>
            <a:pPr lvl="0"/>
            <a:r>
              <a:rPr lang="en-US"/>
              <a:t>Click to edit Master text styles</a:t>
            </a:r>
          </a:p>
        </p:txBody>
      </p:sp>
      <p:sp>
        <p:nvSpPr>
          <p:cNvPr id="5"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932F1284-A2A9-764D-B638-2F854EE4136E}" type="datetimeFigureOut">
              <a:rPr lang="en-US"/>
              <a:pPr/>
              <a:t>12/10/2017</a:t>
            </a:fld>
            <a:endParaRPr lang="en-US"/>
          </a:p>
        </p:txBody>
      </p:sp>
      <p:sp>
        <p:nvSpPr>
          <p:cNvPr id="6"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7"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85090D57-9241-584A-88EB-84F39434D2C1}" type="slidenum">
              <a:rPr lang="en-US"/>
              <a:pPr/>
              <a:t>‹#›</a:t>
            </a:fld>
            <a:endParaRPr lang="en-US"/>
          </a:p>
        </p:txBody>
      </p:sp>
    </p:spTree>
    <p:extLst>
      <p:ext uri="{BB962C8B-B14F-4D97-AF65-F5344CB8AC3E}">
        <p14:creationId xmlns:p14="http://schemas.microsoft.com/office/powerpoint/2010/main" val="394757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8961125"/>
            <a:ext cx="13167360" cy="1057911"/>
          </a:xfrm>
        </p:spPr>
        <p:txBody>
          <a:bodyPr anchor="b"/>
          <a:lstStyle>
            <a:lvl1pPr algn="l">
              <a:defRPr sz="4267" b="1"/>
            </a:lvl1pPr>
          </a:lstStyle>
          <a:p>
            <a:r>
              <a:rPr lang="en-US"/>
              <a:t>Click to edit Master title style</a:t>
            </a:r>
          </a:p>
        </p:txBody>
      </p:sp>
      <p:sp>
        <p:nvSpPr>
          <p:cNvPr id="3" name="Picture Placeholder 2"/>
          <p:cNvSpPr>
            <a:spLocks noGrp="1"/>
          </p:cNvSpPr>
          <p:nvPr>
            <p:ph type="pic" idx="1"/>
          </p:nvPr>
        </p:nvSpPr>
        <p:spPr>
          <a:xfrm>
            <a:off x="4301491" y="1143847"/>
            <a:ext cx="13167360" cy="7680960"/>
          </a:xfrm>
        </p:spPr>
        <p:txBody>
          <a:bodyPr rtlCol="0">
            <a:normAutofit/>
          </a:bodyPr>
          <a:lstStyle>
            <a:lvl1pPr marL="0" indent="0">
              <a:buNone/>
              <a:defRPr sz="7066"/>
            </a:lvl1pPr>
            <a:lvl2pPr marL="992407" indent="0">
              <a:buNone/>
              <a:defRPr sz="6134"/>
            </a:lvl2pPr>
            <a:lvl3pPr marL="1984813" indent="0">
              <a:buNone/>
              <a:defRPr sz="5200"/>
            </a:lvl3pPr>
            <a:lvl4pPr marL="2977218" indent="0">
              <a:buNone/>
              <a:defRPr sz="4267"/>
            </a:lvl4pPr>
            <a:lvl5pPr marL="3969624" indent="0">
              <a:buNone/>
              <a:defRPr sz="4267"/>
            </a:lvl5pPr>
            <a:lvl6pPr marL="4962032" indent="0">
              <a:buNone/>
              <a:defRPr sz="4267"/>
            </a:lvl6pPr>
            <a:lvl7pPr marL="5954436" indent="0">
              <a:buNone/>
              <a:defRPr sz="4267"/>
            </a:lvl7pPr>
            <a:lvl8pPr marL="6946842" indent="0">
              <a:buNone/>
              <a:defRPr sz="4267"/>
            </a:lvl8pPr>
            <a:lvl9pPr marL="7939250" indent="0">
              <a:buNone/>
              <a:defRPr sz="4267"/>
            </a:lvl9pPr>
          </a:lstStyle>
          <a:p>
            <a:pPr lvl="0"/>
            <a:endParaRPr lang="en-US" noProof="0"/>
          </a:p>
        </p:txBody>
      </p:sp>
      <p:sp>
        <p:nvSpPr>
          <p:cNvPr id="4" name="Text Placeholder 3"/>
          <p:cNvSpPr>
            <a:spLocks noGrp="1"/>
          </p:cNvSpPr>
          <p:nvPr>
            <p:ph type="body" sz="half" idx="2"/>
          </p:nvPr>
        </p:nvSpPr>
        <p:spPr>
          <a:xfrm>
            <a:off x="4301491" y="10019034"/>
            <a:ext cx="13167360" cy="1502409"/>
          </a:xfrm>
        </p:spPr>
        <p:txBody>
          <a:bodyPr/>
          <a:lstStyle>
            <a:lvl1pPr marL="0" indent="0">
              <a:buNone/>
              <a:defRPr sz="3067"/>
            </a:lvl1pPr>
            <a:lvl2pPr marL="992407" indent="0">
              <a:buNone/>
              <a:defRPr sz="2667"/>
            </a:lvl2pPr>
            <a:lvl3pPr marL="1984813" indent="0">
              <a:buNone/>
              <a:defRPr sz="2133"/>
            </a:lvl3pPr>
            <a:lvl4pPr marL="2977218" indent="0">
              <a:buNone/>
              <a:defRPr sz="2000"/>
            </a:lvl4pPr>
            <a:lvl5pPr marL="3969624" indent="0">
              <a:buNone/>
              <a:defRPr sz="2000"/>
            </a:lvl5pPr>
            <a:lvl6pPr marL="4962032" indent="0">
              <a:buNone/>
              <a:defRPr sz="2000"/>
            </a:lvl6pPr>
            <a:lvl7pPr marL="5954436" indent="0">
              <a:buNone/>
              <a:defRPr sz="2000"/>
            </a:lvl7pPr>
            <a:lvl8pPr marL="6946842" indent="0">
              <a:buNone/>
              <a:defRPr sz="2000"/>
            </a:lvl8pPr>
            <a:lvl9pPr marL="7939250" indent="0">
              <a:buNone/>
              <a:defRPr sz="2000"/>
            </a:lvl9pPr>
          </a:lstStyle>
          <a:p>
            <a:pPr lvl="0"/>
            <a:r>
              <a:rPr lang="en-US"/>
              <a:t>Click to edit Master text styles</a:t>
            </a:r>
          </a:p>
        </p:txBody>
      </p:sp>
      <p:sp>
        <p:nvSpPr>
          <p:cNvPr id="5" name="Date Placeholder 3"/>
          <p:cNvSpPr>
            <a:spLocks noGrp="1"/>
          </p:cNvSpPr>
          <p:nvPr>
            <p:ph type="dt" sz="half" idx="10"/>
          </p:nvPr>
        </p:nvSpPr>
        <p:spPr>
          <a:xfrm>
            <a:off x="1097327"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4CAEFDC9-4FE2-9042-A040-C76C70CE0DF6}" type="datetimeFigureOut">
              <a:rPr lang="en-US"/>
              <a:pPr/>
              <a:t>12/10/2017</a:t>
            </a:fld>
            <a:endParaRPr lang="en-US"/>
          </a:p>
        </p:txBody>
      </p:sp>
      <p:sp>
        <p:nvSpPr>
          <p:cNvPr id="6" name="Footer Placeholder 4"/>
          <p:cNvSpPr>
            <a:spLocks noGrp="1"/>
          </p:cNvSpPr>
          <p:nvPr>
            <p:ph type="ftr" sz="quarter" idx="11"/>
          </p:nvPr>
        </p:nvSpPr>
        <p:spPr>
          <a:xfrm>
            <a:off x="7498088" y="11864949"/>
            <a:ext cx="6949424" cy="681993"/>
          </a:xfrm>
          <a:prstGeom prst="rect">
            <a:avLst/>
          </a:prstGeom>
        </p:spPr>
        <p:txBody>
          <a:bodyPr lIns="122118" tIns="61059" rIns="122118" bIns="61059"/>
          <a:lstStyle>
            <a:lvl1pPr>
              <a:defRPr>
                <a:latin typeface="Calibri" pitchFamily="34" charset="0"/>
                <a:ea typeface="+mn-ea"/>
              </a:defRPr>
            </a:lvl1pPr>
          </a:lstStyle>
          <a:p>
            <a:pPr>
              <a:defRPr/>
            </a:pPr>
            <a:endParaRPr lang="en-US"/>
          </a:p>
        </p:txBody>
      </p:sp>
      <p:sp>
        <p:nvSpPr>
          <p:cNvPr id="7" name="Slide Number Placeholder 5"/>
          <p:cNvSpPr>
            <a:spLocks noGrp="1"/>
          </p:cNvSpPr>
          <p:nvPr>
            <p:ph type="sldNum" sz="quarter" idx="12"/>
          </p:nvPr>
        </p:nvSpPr>
        <p:spPr>
          <a:xfrm>
            <a:off x="15728036" y="11864949"/>
            <a:ext cx="5120237" cy="681993"/>
          </a:xfrm>
          <a:prstGeom prst="rect">
            <a:avLst/>
          </a:prstGeom>
        </p:spPr>
        <p:txBody>
          <a:bodyPr vert="horz" wrap="square" lIns="122118" tIns="61059" rIns="122118" bIns="61059" numCol="1" anchor="t" anchorCtr="0" compatLnSpc="1">
            <a:prstTxWarp prst="textNoShape">
              <a:avLst/>
            </a:prstTxWarp>
          </a:bodyPr>
          <a:lstStyle>
            <a:lvl1pPr>
              <a:defRPr/>
            </a:lvl1pPr>
          </a:lstStyle>
          <a:p>
            <a:fld id="{2F19C5B6-1392-4A4C-90B9-521C35143F0C}" type="slidenum">
              <a:rPr lang="en-US"/>
              <a:pPr/>
              <a:t>‹#›</a:t>
            </a:fld>
            <a:endParaRPr lang="en-US"/>
          </a:p>
        </p:txBody>
      </p:sp>
    </p:spTree>
    <p:extLst>
      <p:ext uri="{BB962C8B-B14F-4D97-AF65-F5344CB8AC3E}">
        <p14:creationId xmlns:p14="http://schemas.microsoft.com/office/powerpoint/2010/main" val="303458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327" y="512222"/>
            <a:ext cx="19750947" cy="213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46604" tIns="223305" rIns="446604" bIns="22330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327" y="2986497"/>
            <a:ext cx="19750947" cy="844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46604" tIns="223305" rIns="446604" bIns="22330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4637" y="11956585"/>
            <a:ext cx="21990237" cy="86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7"/>
          <p:cNvPicPr>
            <a:picLocks noChangeAspect="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18846120" y="12085849"/>
            <a:ext cx="3087393" cy="73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1983359" rtl="0" eaLnBrk="0" fontAlgn="base" hangingPunct="0">
        <a:spcBef>
          <a:spcPct val="0"/>
        </a:spcBef>
        <a:spcAft>
          <a:spcPct val="0"/>
        </a:spcAft>
        <a:defRPr sz="9599" kern="1200">
          <a:solidFill>
            <a:schemeClr val="tx1"/>
          </a:solidFill>
          <a:latin typeface="+mj-lt"/>
          <a:ea typeface="ＭＳ Ｐゴシック" charset="0"/>
          <a:cs typeface="+mj-cs"/>
        </a:defRPr>
      </a:lvl1pPr>
      <a:lvl2pPr algn="ctr" defTabSz="1983359" rtl="0" eaLnBrk="0" fontAlgn="base" hangingPunct="0">
        <a:spcBef>
          <a:spcPct val="0"/>
        </a:spcBef>
        <a:spcAft>
          <a:spcPct val="0"/>
        </a:spcAft>
        <a:defRPr sz="9599">
          <a:solidFill>
            <a:schemeClr val="tx1"/>
          </a:solidFill>
          <a:latin typeface="Calibri" pitchFamily="34" charset="0"/>
          <a:ea typeface="ＭＳ Ｐゴシック" charset="0"/>
        </a:defRPr>
      </a:lvl2pPr>
      <a:lvl3pPr algn="ctr" defTabSz="1983359" rtl="0" eaLnBrk="0" fontAlgn="base" hangingPunct="0">
        <a:spcBef>
          <a:spcPct val="0"/>
        </a:spcBef>
        <a:spcAft>
          <a:spcPct val="0"/>
        </a:spcAft>
        <a:defRPr sz="9599">
          <a:solidFill>
            <a:schemeClr val="tx1"/>
          </a:solidFill>
          <a:latin typeface="Calibri" pitchFamily="34" charset="0"/>
          <a:ea typeface="ＭＳ Ｐゴシック" charset="0"/>
        </a:defRPr>
      </a:lvl3pPr>
      <a:lvl4pPr algn="ctr" defTabSz="1983359" rtl="0" eaLnBrk="0" fontAlgn="base" hangingPunct="0">
        <a:spcBef>
          <a:spcPct val="0"/>
        </a:spcBef>
        <a:spcAft>
          <a:spcPct val="0"/>
        </a:spcAft>
        <a:defRPr sz="9599">
          <a:solidFill>
            <a:schemeClr val="tx1"/>
          </a:solidFill>
          <a:latin typeface="Calibri" pitchFamily="34" charset="0"/>
          <a:ea typeface="ＭＳ Ｐゴシック" charset="0"/>
        </a:defRPr>
      </a:lvl4pPr>
      <a:lvl5pPr algn="ctr" defTabSz="1983359" rtl="0" eaLnBrk="0" fontAlgn="base" hangingPunct="0">
        <a:spcBef>
          <a:spcPct val="0"/>
        </a:spcBef>
        <a:spcAft>
          <a:spcPct val="0"/>
        </a:spcAft>
        <a:defRPr sz="9599">
          <a:solidFill>
            <a:schemeClr val="tx1"/>
          </a:solidFill>
          <a:latin typeface="Calibri" pitchFamily="34" charset="0"/>
          <a:ea typeface="ＭＳ Ｐゴシック" charset="0"/>
        </a:defRPr>
      </a:lvl5pPr>
      <a:lvl6pPr marL="188784" algn="ctr" defTabSz="1984193" rtl="0" fontAlgn="base">
        <a:spcBef>
          <a:spcPct val="0"/>
        </a:spcBef>
        <a:spcAft>
          <a:spcPct val="0"/>
        </a:spcAft>
        <a:defRPr sz="9599">
          <a:solidFill>
            <a:schemeClr val="tx1"/>
          </a:solidFill>
          <a:latin typeface="Calibri" pitchFamily="34" charset="0"/>
        </a:defRPr>
      </a:lvl6pPr>
      <a:lvl7pPr marL="377567" algn="ctr" defTabSz="1984193" rtl="0" fontAlgn="base">
        <a:spcBef>
          <a:spcPct val="0"/>
        </a:spcBef>
        <a:spcAft>
          <a:spcPct val="0"/>
        </a:spcAft>
        <a:defRPr sz="9599">
          <a:solidFill>
            <a:schemeClr val="tx1"/>
          </a:solidFill>
          <a:latin typeface="Calibri" pitchFamily="34" charset="0"/>
        </a:defRPr>
      </a:lvl7pPr>
      <a:lvl8pPr marL="566351" algn="ctr" defTabSz="1984193" rtl="0" fontAlgn="base">
        <a:spcBef>
          <a:spcPct val="0"/>
        </a:spcBef>
        <a:spcAft>
          <a:spcPct val="0"/>
        </a:spcAft>
        <a:defRPr sz="9599">
          <a:solidFill>
            <a:schemeClr val="tx1"/>
          </a:solidFill>
          <a:latin typeface="Calibri" pitchFamily="34" charset="0"/>
        </a:defRPr>
      </a:lvl8pPr>
      <a:lvl9pPr marL="755132" algn="ctr" defTabSz="1984193" rtl="0" fontAlgn="base">
        <a:spcBef>
          <a:spcPct val="0"/>
        </a:spcBef>
        <a:spcAft>
          <a:spcPct val="0"/>
        </a:spcAft>
        <a:defRPr sz="9599">
          <a:solidFill>
            <a:schemeClr val="tx1"/>
          </a:solidFill>
          <a:latin typeface="Calibri" pitchFamily="34" charset="0"/>
        </a:defRPr>
      </a:lvl9pPr>
    </p:titleStyle>
    <p:bodyStyle>
      <a:lvl1pPr marL="743407" indent="-743407" algn="l" defTabSz="1983359" rtl="0" eaLnBrk="0" fontAlgn="base" hangingPunct="0">
        <a:spcBef>
          <a:spcPct val="20000"/>
        </a:spcBef>
        <a:spcAft>
          <a:spcPct val="0"/>
        </a:spcAft>
        <a:buFont typeface="Arial" charset="0"/>
        <a:buChar char="•"/>
        <a:defRPr sz="7066" kern="1200">
          <a:solidFill>
            <a:schemeClr val="tx1"/>
          </a:solidFill>
          <a:latin typeface="+mn-lt"/>
          <a:ea typeface="ＭＳ Ｐゴシック" charset="0"/>
          <a:cs typeface="+mn-cs"/>
        </a:defRPr>
      </a:lvl1pPr>
      <a:lvl2pPr marL="1612127" indent="-619976" algn="l" defTabSz="1983359" rtl="0" eaLnBrk="0" fontAlgn="base" hangingPunct="0">
        <a:spcBef>
          <a:spcPct val="20000"/>
        </a:spcBef>
        <a:spcAft>
          <a:spcPct val="0"/>
        </a:spcAft>
        <a:buFont typeface="Arial" charset="0"/>
        <a:buChar char="–"/>
        <a:defRPr sz="6134" kern="1200">
          <a:solidFill>
            <a:schemeClr val="tx1"/>
          </a:solidFill>
          <a:latin typeface="+mn-lt"/>
          <a:ea typeface="ＭＳ Ｐゴシック" charset="0"/>
          <a:cs typeface="+mn-cs"/>
        </a:defRPr>
      </a:lvl2pPr>
      <a:lvl3pPr marL="2479905" indent="-494663" algn="l" defTabSz="1983359" rtl="0" eaLnBrk="0" fontAlgn="base" hangingPunct="0">
        <a:spcBef>
          <a:spcPct val="20000"/>
        </a:spcBef>
        <a:spcAft>
          <a:spcPct val="0"/>
        </a:spcAft>
        <a:buFont typeface="Arial" charset="0"/>
        <a:buChar char="•"/>
        <a:defRPr sz="5200" kern="1200">
          <a:solidFill>
            <a:schemeClr val="tx1"/>
          </a:solidFill>
          <a:latin typeface="+mn-lt"/>
          <a:ea typeface="ＭＳ Ｐゴシック" charset="0"/>
          <a:cs typeface="+mn-cs"/>
        </a:defRPr>
      </a:lvl3pPr>
      <a:lvl4pPr marL="3472058" indent="-494663" algn="l" defTabSz="1983359" rtl="0" eaLnBrk="0" fontAlgn="base" hangingPunct="0">
        <a:spcBef>
          <a:spcPct val="20000"/>
        </a:spcBef>
        <a:spcAft>
          <a:spcPct val="0"/>
        </a:spcAft>
        <a:buFont typeface="Arial" charset="0"/>
        <a:buChar char="–"/>
        <a:defRPr sz="4267" kern="1200">
          <a:solidFill>
            <a:schemeClr val="tx1"/>
          </a:solidFill>
          <a:latin typeface="+mn-lt"/>
          <a:ea typeface="ＭＳ Ｐゴシック" charset="0"/>
          <a:cs typeface="+mn-cs"/>
        </a:defRPr>
      </a:lvl4pPr>
      <a:lvl5pPr marL="4465150" indent="-494663" algn="l" defTabSz="1983359" rtl="0" eaLnBrk="0" fontAlgn="base" hangingPunct="0">
        <a:spcBef>
          <a:spcPct val="20000"/>
        </a:spcBef>
        <a:spcAft>
          <a:spcPct val="0"/>
        </a:spcAft>
        <a:buFont typeface="Arial" charset="0"/>
        <a:buChar char="»"/>
        <a:defRPr sz="4267" kern="1200">
          <a:solidFill>
            <a:schemeClr val="tx1"/>
          </a:solidFill>
          <a:latin typeface="+mn-lt"/>
          <a:ea typeface="ＭＳ Ｐゴシック" charset="0"/>
          <a:cs typeface="+mn-cs"/>
        </a:defRPr>
      </a:lvl5pPr>
      <a:lvl6pPr marL="5458234" indent="-496203" algn="l" defTabSz="1984813" rtl="0" eaLnBrk="1" latinLnBrk="0" hangingPunct="1">
        <a:spcBef>
          <a:spcPct val="20000"/>
        </a:spcBef>
        <a:buFont typeface="Arial" pitchFamily="34" charset="0"/>
        <a:buChar char="•"/>
        <a:defRPr sz="4267" kern="1200">
          <a:solidFill>
            <a:schemeClr val="tx1"/>
          </a:solidFill>
          <a:latin typeface="+mn-lt"/>
          <a:ea typeface="+mn-ea"/>
          <a:cs typeface="+mn-cs"/>
        </a:defRPr>
      </a:lvl6pPr>
      <a:lvl7pPr marL="6450640" indent="-496203" algn="l" defTabSz="1984813" rtl="0" eaLnBrk="1" latinLnBrk="0" hangingPunct="1">
        <a:spcBef>
          <a:spcPct val="20000"/>
        </a:spcBef>
        <a:buFont typeface="Arial" pitchFamily="34" charset="0"/>
        <a:buChar char="•"/>
        <a:defRPr sz="4267" kern="1200">
          <a:solidFill>
            <a:schemeClr val="tx1"/>
          </a:solidFill>
          <a:latin typeface="+mn-lt"/>
          <a:ea typeface="+mn-ea"/>
          <a:cs typeface="+mn-cs"/>
        </a:defRPr>
      </a:lvl7pPr>
      <a:lvl8pPr marL="7443047" indent="-496203" algn="l" defTabSz="1984813" rtl="0" eaLnBrk="1" latinLnBrk="0" hangingPunct="1">
        <a:spcBef>
          <a:spcPct val="20000"/>
        </a:spcBef>
        <a:buFont typeface="Arial" pitchFamily="34" charset="0"/>
        <a:buChar char="•"/>
        <a:defRPr sz="4267" kern="1200">
          <a:solidFill>
            <a:schemeClr val="tx1"/>
          </a:solidFill>
          <a:latin typeface="+mn-lt"/>
          <a:ea typeface="+mn-ea"/>
          <a:cs typeface="+mn-cs"/>
        </a:defRPr>
      </a:lvl8pPr>
      <a:lvl9pPr marL="8435451" indent="-496203" algn="l" defTabSz="1984813" rtl="0" eaLnBrk="1" latinLnBrk="0" hangingPunct="1">
        <a:spcBef>
          <a:spcPct val="20000"/>
        </a:spcBef>
        <a:buFont typeface="Arial" pitchFamily="34" charset="0"/>
        <a:buChar char="•"/>
        <a:defRPr sz="4267" kern="1200">
          <a:solidFill>
            <a:schemeClr val="tx1"/>
          </a:solidFill>
          <a:latin typeface="+mn-lt"/>
          <a:ea typeface="+mn-ea"/>
          <a:cs typeface="+mn-cs"/>
        </a:defRPr>
      </a:lvl9pPr>
    </p:bodyStyle>
    <p:otherStyle>
      <a:defPPr>
        <a:defRPr lang="en-US"/>
      </a:defPPr>
      <a:lvl1pPr marL="0" algn="l" defTabSz="1984813" rtl="0" eaLnBrk="1" latinLnBrk="0" hangingPunct="1">
        <a:defRPr sz="3867" kern="1200">
          <a:solidFill>
            <a:schemeClr val="tx1"/>
          </a:solidFill>
          <a:latin typeface="+mn-lt"/>
          <a:ea typeface="+mn-ea"/>
          <a:cs typeface="+mn-cs"/>
        </a:defRPr>
      </a:lvl1pPr>
      <a:lvl2pPr marL="992407" algn="l" defTabSz="1984813" rtl="0" eaLnBrk="1" latinLnBrk="0" hangingPunct="1">
        <a:defRPr sz="3867" kern="1200">
          <a:solidFill>
            <a:schemeClr val="tx1"/>
          </a:solidFill>
          <a:latin typeface="+mn-lt"/>
          <a:ea typeface="+mn-ea"/>
          <a:cs typeface="+mn-cs"/>
        </a:defRPr>
      </a:lvl2pPr>
      <a:lvl3pPr marL="1984813" algn="l" defTabSz="1984813" rtl="0" eaLnBrk="1" latinLnBrk="0" hangingPunct="1">
        <a:defRPr sz="3867" kern="1200">
          <a:solidFill>
            <a:schemeClr val="tx1"/>
          </a:solidFill>
          <a:latin typeface="+mn-lt"/>
          <a:ea typeface="+mn-ea"/>
          <a:cs typeface="+mn-cs"/>
        </a:defRPr>
      </a:lvl3pPr>
      <a:lvl4pPr marL="2977218" algn="l" defTabSz="1984813" rtl="0" eaLnBrk="1" latinLnBrk="0" hangingPunct="1">
        <a:defRPr sz="3867" kern="1200">
          <a:solidFill>
            <a:schemeClr val="tx1"/>
          </a:solidFill>
          <a:latin typeface="+mn-lt"/>
          <a:ea typeface="+mn-ea"/>
          <a:cs typeface="+mn-cs"/>
        </a:defRPr>
      </a:lvl4pPr>
      <a:lvl5pPr marL="3969624" algn="l" defTabSz="1984813" rtl="0" eaLnBrk="1" latinLnBrk="0" hangingPunct="1">
        <a:defRPr sz="3867" kern="1200">
          <a:solidFill>
            <a:schemeClr val="tx1"/>
          </a:solidFill>
          <a:latin typeface="+mn-lt"/>
          <a:ea typeface="+mn-ea"/>
          <a:cs typeface="+mn-cs"/>
        </a:defRPr>
      </a:lvl5pPr>
      <a:lvl6pPr marL="4962032" algn="l" defTabSz="1984813" rtl="0" eaLnBrk="1" latinLnBrk="0" hangingPunct="1">
        <a:defRPr sz="3867" kern="1200">
          <a:solidFill>
            <a:schemeClr val="tx1"/>
          </a:solidFill>
          <a:latin typeface="+mn-lt"/>
          <a:ea typeface="+mn-ea"/>
          <a:cs typeface="+mn-cs"/>
        </a:defRPr>
      </a:lvl6pPr>
      <a:lvl7pPr marL="5954436" algn="l" defTabSz="1984813" rtl="0" eaLnBrk="1" latinLnBrk="0" hangingPunct="1">
        <a:defRPr sz="3867" kern="1200">
          <a:solidFill>
            <a:schemeClr val="tx1"/>
          </a:solidFill>
          <a:latin typeface="+mn-lt"/>
          <a:ea typeface="+mn-ea"/>
          <a:cs typeface="+mn-cs"/>
        </a:defRPr>
      </a:lvl7pPr>
      <a:lvl8pPr marL="6946842" algn="l" defTabSz="1984813" rtl="0" eaLnBrk="1" latinLnBrk="0" hangingPunct="1">
        <a:defRPr sz="3867" kern="1200">
          <a:solidFill>
            <a:schemeClr val="tx1"/>
          </a:solidFill>
          <a:latin typeface="+mn-lt"/>
          <a:ea typeface="+mn-ea"/>
          <a:cs typeface="+mn-cs"/>
        </a:defRPr>
      </a:lvl8pPr>
      <a:lvl9pPr marL="7939250" algn="l" defTabSz="1984813" rtl="0" eaLnBrk="1" latinLnBrk="0" hangingPunct="1">
        <a:defRPr sz="3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lincs.org/" TargetMode="Externa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jpg"/><Relationship Id="rId21" Type="http://schemas.openxmlformats.org/officeDocument/2006/relationships/image" Target="../media/image20.png"/><Relationship Id="rId7" Type="http://schemas.openxmlformats.org/officeDocument/2006/relationships/image" Target="../media/image7.jp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5.jp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jp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a:spLocks noChangeArrowheads="1"/>
          </p:cNvSpPr>
          <p:nvPr/>
        </p:nvSpPr>
        <p:spPr bwMode="auto">
          <a:xfrm>
            <a:off x="6314366" y="2041236"/>
            <a:ext cx="15531002" cy="9856285"/>
          </a:xfrm>
          <a:prstGeom prst="rect">
            <a:avLst/>
          </a:prstGeom>
          <a:solidFill>
            <a:srgbClr val="FFFFFF"/>
          </a:solidFill>
          <a:ln w="19050">
            <a:solidFill>
              <a:srgbClr val="003366"/>
            </a:solidFill>
            <a:miter lim="800000"/>
            <a:headEnd/>
            <a:tailEnd/>
          </a:ln>
        </p:spPr>
        <p:txBody>
          <a:bodyPr lIns="148656" tIns="148656" rIns="148656" bIns="148656"/>
          <a:lstStyle/>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800" dirty="0"/>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p:txBody>
      </p:sp>
      <p:sp>
        <p:nvSpPr>
          <p:cNvPr id="13316" name="Text Box 2"/>
          <p:cNvSpPr txBox="1">
            <a:spLocks noChangeArrowheads="1"/>
          </p:cNvSpPr>
          <p:nvPr/>
        </p:nvSpPr>
        <p:spPr bwMode="auto">
          <a:xfrm>
            <a:off x="96815" y="1423199"/>
            <a:ext cx="21748552" cy="35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48656" tIns="148656" rIns="148656" bIns="148656" anchor="ctr"/>
          <a:lstStyle>
            <a:lvl1pPr>
              <a:defRPr sz="11800">
                <a:solidFill>
                  <a:schemeClr val="tx1"/>
                </a:solidFill>
                <a:latin typeface="Calibri" charset="0"/>
                <a:ea typeface="ＭＳ Ｐゴシック" charset="0"/>
              </a:defRPr>
            </a:lvl1pPr>
            <a:lvl2pPr marL="742950" indent="-285750">
              <a:defRPr sz="10300">
                <a:solidFill>
                  <a:schemeClr val="tx1"/>
                </a:solidFill>
                <a:latin typeface="Calibri" charset="0"/>
                <a:ea typeface="ＭＳ Ｐゴシック" charset="0"/>
              </a:defRPr>
            </a:lvl2pPr>
            <a:lvl3pPr marL="1143000" indent="-228600">
              <a:defRPr sz="8800">
                <a:solidFill>
                  <a:schemeClr val="tx1"/>
                </a:solidFill>
                <a:latin typeface="Calibri" charset="0"/>
                <a:ea typeface="ＭＳ Ｐゴシック" charset="0"/>
              </a:defRPr>
            </a:lvl3pPr>
            <a:lvl4pPr marL="1600200" indent="-228600">
              <a:defRPr sz="7300">
                <a:solidFill>
                  <a:schemeClr val="tx1"/>
                </a:solidFill>
                <a:latin typeface="Calibri" charset="0"/>
                <a:ea typeface="ＭＳ Ｐゴシック" charset="0"/>
              </a:defRPr>
            </a:lvl4pPr>
            <a:lvl5pPr marL="2057400" indent="-228600">
              <a:defRPr sz="7300">
                <a:solidFill>
                  <a:schemeClr val="tx1"/>
                </a:solidFill>
                <a:latin typeface="Calibri" charset="0"/>
                <a:ea typeface="ＭＳ Ｐゴシック" charset="0"/>
              </a:defRPr>
            </a:lvl5pPr>
            <a:lvl6pPr marL="2514600" indent="-228600" defTabSz="3341688" eaLnBrk="0" fontAlgn="base" hangingPunct="0">
              <a:spcAft>
                <a:spcPct val="0"/>
              </a:spcAft>
              <a:buFont typeface="Arial" charset="0"/>
              <a:buChar char="»"/>
              <a:defRPr sz="7300">
                <a:solidFill>
                  <a:schemeClr val="tx1"/>
                </a:solidFill>
                <a:latin typeface="Calibri" charset="0"/>
                <a:ea typeface="ＭＳ Ｐゴシック" charset="0"/>
              </a:defRPr>
            </a:lvl6pPr>
            <a:lvl7pPr marL="2971800" indent="-228600" defTabSz="3341688" eaLnBrk="0" fontAlgn="base" hangingPunct="0">
              <a:spcAft>
                <a:spcPct val="0"/>
              </a:spcAft>
              <a:buFont typeface="Arial" charset="0"/>
              <a:buChar char="»"/>
              <a:defRPr sz="7300">
                <a:solidFill>
                  <a:schemeClr val="tx1"/>
                </a:solidFill>
                <a:latin typeface="Calibri" charset="0"/>
                <a:ea typeface="ＭＳ Ｐゴシック" charset="0"/>
              </a:defRPr>
            </a:lvl7pPr>
            <a:lvl8pPr marL="3429000" indent="-228600" defTabSz="3341688" eaLnBrk="0" fontAlgn="base" hangingPunct="0">
              <a:spcAft>
                <a:spcPct val="0"/>
              </a:spcAft>
              <a:buFont typeface="Arial" charset="0"/>
              <a:buChar char="»"/>
              <a:defRPr sz="7300">
                <a:solidFill>
                  <a:schemeClr val="tx1"/>
                </a:solidFill>
                <a:latin typeface="Calibri" charset="0"/>
                <a:ea typeface="ＭＳ Ｐゴシック" charset="0"/>
              </a:defRPr>
            </a:lvl8pPr>
            <a:lvl9pPr marL="3886200" indent="-228600" defTabSz="3341688" eaLnBrk="0" fontAlgn="base" hangingPunct="0">
              <a:spcAft>
                <a:spcPct val="0"/>
              </a:spcAft>
              <a:buFont typeface="Arial" charset="0"/>
              <a:buChar char="»"/>
              <a:defRPr sz="7300">
                <a:solidFill>
                  <a:schemeClr val="tx1"/>
                </a:solidFill>
                <a:latin typeface="Calibri" charset="0"/>
                <a:ea typeface="ＭＳ Ｐゴシック" charset="0"/>
              </a:defRPr>
            </a:lvl9pPr>
          </a:lstStyle>
          <a:p>
            <a:pPr algn="ctr"/>
            <a:r>
              <a:rPr lang="en-US" sz="2667" b="1" dirty="0">
                <a:solidFill>
                  <a:srgbClr val="000000"/>
                </a:solidFill>
                <a:latin typeface="Times New Roman"/>
              </a:rPr>
              <a:t>Naim Al Mahi</a:t>
            </a:r>
            <a:r>
              <a:rPr lang="en-US" sz="2667" b="1" baseline="30000" dirty="0">
                <a:solidFill>
                  <a:srgbClr val="000000"/>
                </a:solidFill>
                <a:latin typeface="Times New Roman"/>
              </a:rPr>
              <a:t>1</a:t>
            </a:r>
            <a:r>
              <a:rPr lang="en-US" sz="2667" b="1" dirty="0">
                <a:solidFill>
                  <a:srgbClr val="000000"/>
                </a:solidFill>
                <a:latin typeface="Times New Roman"/>
              </a:rPr>
              <a:t> and Mario Medvedovic</a:t>
            </a:r>
            <a:r>
              <a:rPr lang="en-US" sz="2667" b="1" baseline="30000" dirty="0">
                <a:solidFill>
                  <a:srgbClr val="000000"/>
                </a:solidFill>
                <a:latin typeface="Times New Roman"/>
              </a:rPr>
              <a:t>1</a:t>
            </a:r>
            <a:endParaRPr lang="en-US" sz="2667" dirty="0"/>
          </a:p>
          <a:p>
            <a:pPr algn="ctr">
              <a:spcBef>
                <a:spcPts val="245"/>
              </a:spcBef>
            </a:pPr>
            <a:r>
              <a:rPr lang="en-GB" sz="1867" baseline="30000" dirty="0">
                <a:solidFill>
                  <a:srgbClr val="000000"/>
                </a:solidFill>
                <a:latin typeface="+mj-lt"/>
              </a:rPr>
              <a:t>1</a:t>
            </a:r>
            <a:r>
              <a:rPr lang="en-GB" sz="1867" dirty="0">
                <a:solidFill>
                  <a:srgbClr val="000000"/>
                </a:solidFill>
                <a:latin typeface="+mj-lt"/>
              </a:rPr>
              <a:t>Laboratory for Statistical Genomics, Division of Biostatistics and Bioinformatics, </a:t>
            </a:r>
            <a:r>
              <a:rPr lang="en-GB" sz="1867" dirty="0">
                <a:solidFill>
                  <a:srgbClr val="000000"/>
                </a:solidFill>
              </a:rPr>
              <a:t>Department of Environmental Health, </a:t>
            </a:r>
            <a:r>
              <a:rPr lang="en-GB" sz="1867" dirty="0">
                <a:solidFill>
                  <a:srgbClr val="000000"/>
                </a:solidFill>
                <a:latin typeface="+mj-lt"/>
              </a:rPr>
              <a:t>University of Cincinnati College of Medicine, 3223 Eden Ave. ML 56, Cincinnati OH 45267-0056, USA</a:t>
            </a:r>
          </a:p>
        </p:txBody>
      </p:sp>
      <p:sp>
        <p:nvSpPr>
          <p:cNvPr id="13318" name="Rectangle 35"/>
          <p:cNvSpPr>
            <a:spLocks noChangeArrowheads="1"/>
          </p:cNvSpPr>
          <p:nvPr/>
        </p:nvSpPr>
        <p:spPr bwMode="auto">
          <a:xfrm>
            <a:off x="0" y="-118257"/>
            <a:ext cx="76320" cy="23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759" tIns="18879" rIns="37759" bIns="18879" anchor="ctr">
            <a:spAutoFit/>
          </a:bodyPr>
          <a:lstStyle/>
          <a:p>
            <a:endParaRPr lang="en-US" sz="1289"/>
          </a:p>
        </p:txBody>
      </p:sp>
      <p:sp>
        <p:nvSpPr>
          <p:cNvPr id="21" name="Text Box 33"/>
          <p:cNvSpPr txBox="1">
            <a:spLocks noChangeArrowheads="1"/>
          </p:cNvSpPr>
          <p:nvPr/>
        </p:nvSpPr>
        <p:spPr bwMode="auto">
          <a:xfrm>
            <a:off x="15788641" y="11239028"/>
            <a:ext cx="5958592" cy="2868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0"/>
          <a:lstStyle>
            <a:lvl1pPr eaLnBrk="0" hangingPunct="0">
              <a:spcBef>
                <a:spcPct val="20000"/>
              </a:spcBef>
              <a:buFont typeface="Arial" charset="0"/>
              <a:buChar char="•"/>
              <a:defRPr sz="11800">
                <a:solidFill>
                  <a:schemeClr val="tx1"/>
                </a:solidFill>
                <a:latin typeface="Calibri" pitchFamily="34" charset="0"/>
              </a:defRPr>
            </a:lvl1pPr>
            <a:lvl2pPr marL="742950" indent="-285750" eaLnBrk="0" hangingPunct="0">
              <a:spcBef>
                <a:spcPct val="20000"/>
              </a:spcBef>
              <a:buFont typeface="Arial" charset="0"/>
              <a:buChar char="–"/>
              <a:defRPr sz="10300">
                <a:solidFill>
                  <a:schemeClr val="tx1"/>
                </a:solidFill>
                <a:latin typeface="Calibri" pitchFamily="34" charset="0"/>
              </a:defRPr>
            </a:lvl2pPr>
            <a:lvl3pPr marL="1143000" indent="-228600" eaLnBrk="0" hangingPunct="0">
              <a:spcBef>
                <a:spcPct val="20000"/>
              </a:spcBef>
              <a:buFont typeface="Arial" charset="0"/>
              <a:buChar char="•"/>
              <a:defRPr sz="8800">
                <a:solidFill>
                  <a:schemeClr val="tx1"/>
                </a:solidFill>
                <a:latin typeface="Calibri" pitchFamily="34" charset="0"/>
              </a:defRPr>
            </a:lvl3pPr>
            <a:lvl4pPr marL="1600200" indent="-228600" eaLnBrk="0" hangingPunct="0">
              <a:spcBef>
                <a:spcPct val="20000"/>
              </a:spcBef>
              <a:buFont typeface="Arial" charset="0"/>
              <a:buChar char="–"/>
              <a:defRPr sz="7300">
                <a:solidFill>
                  <a:schemeClr val="tx1"/>
                </a:solidFill>
                <a:latin typeface="Calibri" pitchFamily="34" charset="0"/>
              </a:defRPr>
            </a:lvl4pPr>
            <a:lvl5pPr marL="2057400" indent="-228600" eaLnBrk="0" hangingPunct="0">
              <a:spcBef>
                <a:spcPct val="20000"/>
              </a:spcBef>
              <a:buFont typeface="Arial" charset="0"/>
              <a:buChar char="»"/>
              <a:defRPr sz="7300">
                <a:solidFill>
                  <a:schemeClr val="tx1"/>
                </a:solidFill>
                <a:latin typeface="Calibri" pitchFamily="34" charset="0"/>
              </a:defRPr>
            </a:lvl5pPr>
            <a:lvl6pPr marL="2514600" indent="-228600" defTabSz="3341688" eaLnBrk="0" fontAlgn="base" hangingPunct="0">
              <a:spcBef>
                <a:spcPct val="20000"/>
              </a:spcBef>
              <a:spcAft>
                <a:spcPct val="0"/>
              </a:spcAft>
              <a:buFont typeface="Arial" charset="0"/>
              <a:buChar char="»"/>
              <a:defRPr sz="7300">
                <a:solidFill>
                  <a:schemeClr val="tx1"/>
                </a:solidFill>
                <a:latin typeface="Calibri" pitchFamily="34" charset="0"/>
              </a:defRPr>
            </a:lvl6pPr>
            <a:lvl7pPr marL="2971800" indent="-228600" defTabSz="3341688" eaLnBrk="0" fontAlgn="base" hangingPunct="0">
              <a:spcBef>
                <a:spcPct val="20000"/>
              </a:spcBef>
              <a:spcAft>
                <a:spcPct val="0"/>
              </a:spcAft>
              <a:buFont typeface="Arial" charset="0"/>
              <a:buChar char="»"/>
              <a:defRPr sz="7300">
                <a:solidFill>
                  <a:schemeClr val="tx1"/>
                </a:solidFill>
                <a:latin typeface="Calibri" pitchFamily="34" charset="0"/>
              </a:defRPr>
            </a:lvl7pPr>
            <a:lvl8pPr marL="3429000" indent="-228600" defTabSz="3341688" eaLnBrk="0" fontAlgn="base" hangingPunct="0">
              <a:spcBef>
                <a:spcPct val="20000"/>
              </a:spcBef>
              <a:spcAft>
                <a:spcPct val="0"/>
              </a:spcAft>
              <a:buFont typeface="Arial" charset="0"/>
              <a:buChar char="»"/>
              <a:defRPr sz="7300">
                <a:solidFill>
                  <a:schemeClr val="tx1"/>
                </a:solidFill>
                <a:latin typeface="Calibri" pitchFamily="34" charset="0"/>
              </a:defRPr>
            </a:lvl8pPr>
            <a:lvl9pPr marL="3886200" indent="-228600" defTabSz="3341688" eaLnBrk="0" fontAlgn="base" hangingPunct="0">
              <a:spcBef>
                <a:spcPct val="20000"/>
              </a:spcBef>
              <a:spcAft>
                <a:spcPct val="0"/>
              </a:spcAft>
              <a:buFont typeface="Arial" charset="0"/>
              <a:buChar char="»"/>
              <a:defRPr sz="7300">
                <a:solidFill>
                  <a:schemeClr val="tx1"/>
                </a:solidFill>
                <a:latin typeface="Calibri" pitchFamily="34" charset="0"/>
              </a:defRPr>
            </a:lvl9pPr>
          </a:lstStyle>
          <a:p>
            <a:pPr defTabSz="661778" eaLnBrk="1" hangingPunct="1">
              <a:lnSpc>
                <a:spcPct val="30000"/>
              </a:lnSpc>
              <a:spcBef>
                <a:spcPct val="0"/>
              </a:spcBef>
              <a:buNone/>
            </a:pPr>
            <a:r>
              <a:rPr lang="en-US" altLang="en-US" sz="1600" b="1" u="sng" dirty="0">
                <a:solidFill>
                  <a:srgbClr val="990000"/>
                </a:solidFill>
                <a:latin typeface="Calibri" charset="0"/>
              </a:rPr>
              <a:t>Acknowledgements</a:t>
            </a:r>
          </a:p>
          <a:p>
            <a:pPr algn="just" eaLnBrk="1" hangingPunct="1">
              <a:lnSpc>
                <a:spcPct val="80000"/>
              </a:lnSpc>
              <a:spcBef>
                <a:spcPts val="601"/>
              </a:spcBef>
              <a:spcAft>
                <a:spcPts val="245"/>
              </a:spcAft>
              <a:buNone/>
            </a:pPr>
            <a:r>
              <a:rPr lang="en-US" altLang="en-US" sz="1250" dirty="0">
                <a:latin typeface="+mn-lt"/>
              </a:rPr>
              <a:t>This work has been funded by </a:t>
            </a:r>
            <a:r>
              <a:rPr lang="en-US" sz="1250" dirty="0">
                <a:latin typeface="+mn-lt"/>
              </a:rPr>
              <a:t>the NIH grant U54HL127624.</a:t>
            </a:r>
            <a:endParaRPr lang="en-US" altLang="en-US" sz="1250" dirty="0">
              <a:latin typeface="+mn-lt"/>
            </a:endParaRPr>
          </a:p>
        </p:txBody>
      </p:sp>
      <p:sp>
        <p:nvSpPr>
          <p:cNvPr id="25" name="Rectangle 5"/>
          <p:cNvSpPr>
            <a:spLocks noChangeArrowheads="1"/>
          </p:cNvSpPr>
          <p:nvPr/>
        </p:nvSpPr>
        <p:spPr bwMode="auto">
          <a:xfrm>
            <a:off x="50800" y="2042985"/>
            <a:ext cx="6216650" cy="4149749"/>
          </a:xfrm>
          <a:prstGeom prst="rect">
            <a:avLst/>
          </a:prstGeom>
          <a:solidFill>
            <a:srgbClr val="FFFFFF"/>
          </a:solidFill>
          <a:ln w="19050">
            <a:solidFill>
              <a:srgbClr val="003366"/>
            </a:solidFill>
            <a:miter lim="800000"/>
            <a:headEnd/>
            <a:tailEnd/>
          </a:ln>
        </p:spPr>
        <p:txBody>
          <a:bodyPr lIns="148656" tIns="148656" rIns="148656" bIns="148656"/>
          <a:lstStyle/>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800" dirty="0"/>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p:txBody>
      </p:sp>
      <p:sp>
        <p:nvSpPr>
          <p:cNvPr id="59" name="Content Placeholder 2"/>
          <p:cNvSpPr txBox="1">
            <a:spLocks/>
          </p:cNvSpPr>
          <p:nvPr/>
        </p:nvSpPr>
        <p:spPr>
          <a:xfrm>
            <a:off x="7455331" y="2489822"/>
            <a:ext cx="6937925" cy="2461735"/>
          </a:xfrm>
          <a:prstGeom prst="rect">
            <a:avLst/>
          </a:prstGeom>
        </p:spPr>
        <p:txBody>
          <a:bodyPr vert="horz" lIns="40640" tIns="20320" rIns="40640" bIns="20320" rtlCol="0">
            <a:noAutofit/>
          </a:bodyPr>
          <a:lstStyle>
            <a:lvl1pPr marL="342900" indent="-342900" algn="l" defTabSz="914400" rtl="0" eaLnBrk="1" latinLnBrk="0" hangingPunct="1">
              <a:spcBef>
                <a:spcPts val="20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2000" kern="1200">
                <a:solidFill>
                  <a:schemeClr val="tx1">
                    <a:lumMod val="65000"/>
                    <a:lumOff val="35000"/>
                  </a:schemeClr>
                </a:solidFill>
                <a:latin typeface="+mn-lt"/>
                <a:ea typeface="+mn-ea"/>
                <a:cs typeface="+mn-cs"/>
              </a:defRPr>
            </a:lvl6pPr>
            <a:lvl7pPr marL="2055813" indent="-344488" algn="l" defTabSz="914400" rtl="0" eaLnBrk="1" latinLnBrk="0" hangingPunct="1">
              <a:spcBef>
                <a:spcPct val="20000"/>
              </a:spcBef>
              <a:buClr>
                <a:schemeClr val="accent1"/>
              </a:buClr>
              <a:buFont typeface="Wingdings 2" pitchFamily="18" charset="2"/>
              <a:buChar char=""/>
              <a:defRPr lang="en-US" sz="2000" kern="1200">
                <a:solidFill>
                  <a:schemeClr val="tx1">
                    <a:lumMod val="65000"/>
                    <a:lumOff val="35000"/>
                  </a:schemeClr>
                </a:solidFill>
                <a:latin typeface="+mn-lt"/>
                <a:ea typeface="+mn-ea"/>
                <a:cs typeface="+mn-cs"/>
              </a:defRPr>
            </a:lvl7pPr>
            <a:lvl8pPr marL="2055813" indent="-344488" algn="l" defTabSz="914400" rtl="0" eaLnBrk="1" latinLnBrk="0" hangingPunct="1">
              <a:spcBef>
                <a:spcPct val="20000"/>
              </a:spcBef>
              <a:buClr>
                <a:schemeClr val="accent1">
                  <a:lumMod val="50000"/>
                </a:schemeClr>
              </a:buClr>
              <a:buFont typeface="Wingdings 2" pitchFamily="18" charset="2"/>
              <a:buChar char=""/>
              <a:defRPr lang="en-US" sz="2000" kern="1200">
                <a:solidFill>
                  <a:schemeClr val="tx1">
                    <a:lumMod val="65000"/>
                    <a:lumOff val="35000"/>
                  </a:schemeClr>
                </a:solidFill>
                <a:latin typeface="+mn-lt"/>
                <a:ea typeface="+mn-ea"/>
                <a:cs typeface="+mn-cs"/>
              </a:defRPr>
            </a:lvl8pPr>
            <a:lvl9pPr marL="2055813" indent="-344488" algn="l" defTabSz="914400" rtl="0" eaLnBrk="1" latinLnBrk="0" hangingPunct="1">
              <a:spcBef>
                <a:spcPct val="20000"/>
              </a:spcBef>
              <a:buClr>
                <a:schemeClr val="accent1"/>
              </a:buClr>
              <a:buFont typeface="Wingdings 2" pitchFamily="18" charset="2"/>
              <a:buChar char=""/>
              <a:defRPr lang="en-US" sz="2000" kern="1200">
                <a:solidFill>
                  <a:schemeClr val="tx1">
                    <a:lumMod val="65000"/>
                    <a:lumOff val="35000"/>
                  </a:schemeClr>
                </a:solidFill>
                <a:latin typeface="+mn-lt"/>
                <a:ea typeface="+mn-ea"/>
                <a:cs typeface="+mn-cs"/>
              </a:defRPr>
            </a:lvl9pPr>
          </a:lstStyle>
          <a:p>
            <a:pPr marL="0" indent="0" defTabSz="1219261" fontAlgn="auto">
              <a:spcBef>
                <a:spcPts val="0"/>
              </a:spcBef>
              <a:spcAft>
                <a:spcPts val="0"/>
              </a:spcAft>
              <a:buClrTx/>
              <a:buNone/>
              <a:defRPr/>
            </a:pPr>
            <a:endParaRPr lang="en-US" sz="1423" dirty="0"/>
          </a:p>
        </p:txBody>
      </p:sp>
      <p:sp>
        <p:nvSpPr>
          <p:cNvPr id="38" name="Text Box 14"/>
          <p:cNvSpPr txBox="1">
            <a:spLocks noChangeArrowheads="1"/>
          </p:cNvSpPr>
          <p:nvPr/>
        </p:nvSpPr>
        <p:spPr bwMode="auto">
          <a:xfrm>
            <a:off x="160874" y="2108628"/>
            <a:ext cx="6063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200">
                <a:solidFill>
                  <a:schemeClr val="tx1"/>
                </a:solidFill>
                <a:latin typeface="Arial" charset="0"/>
              </a:defRPr>
            </a:lvl1pPr>
            <a:lvl2pPr marL="742950" indent="-285750">
              <a:defRPr sz="4600">
                <a:solidFill>
                  <a:schemeClr val="tx1"/>
                </a:solidFill>
                <a:latin typeface="Arial" charset="0"/>
              </a:defRPr>
            </a:lvl2pPr>
            <a:lvl3pPr marL="1143000" indent="-228600">
              <a:defRPr sz="3900">
                <a:solidFill>
                  <a:schemeClr val="tx1"/>
                </a:solidFill>
                <a:latin typeface="Arial" charset="0"/>
              </a:defRPr>
            </a:lvl3pPr>
            <a:lvl4pPr marL="1600200" indent="-228600">
              <a:defRPr sz="3300">
                <a:solidFill>
                  <a:schemeClr val="tx1"/>
                </a:solidFill>
                <a:latin typeface="Arial" charset="0"/>
              </a:defRPr>
            </a:lvl4pPr>
            <a:lvl5pPr marL="2057400" indent="-228600">
              <a:defRPr sz="3300">
                <a:solidFill>
                  <a:schemeClr val="tx1"/>
                </a:solidFill>
                <a:latin typeface="Arial" charset="0"/>
              </a:defRPr>
            </a:lvl5pPr>
            <a:lvl6pPr marL="2514600" indent="-228600" eaLnBrk="0" hangingPunct="0">
              <a:defRPr sz="3300">
                <a:solidFill>
                  <a:schemeClr val="tx1"/>
                </a:solidFill>
                <a:latin typeface="Arial" charset="0"/>
              </a:defRPr>
            </a:lvl6pPr>
            <a:lvl7pPr marL="2971800" indent="-228600" eaLnBrk="0" hangingPunct="0">
              <a:defRPr sz="3300">
                <a:solidFill>
                  <a:schemeClr val="tx1"/>
                </a:solidFill>
                <a:latin typeface="Arial" charset="0"/>
              </a:defRPr>
            </a:lvl7pPr>
            <a:lvl8pPr marL="3429000" indent="-228600" eaLnBrk="0" hangingPunct="0">
              <a:defRPr sz="3300">
                <a:solidFill>
                  <a:schemeClr val="tx1"/>
                </a:solidFill>
                <a:latin typeface="Arial" charset="0"/>
              </a:defRPr>
            </a:lvl8pPr>
            <a:lvl9pPr marL="3886200" indent="-228600" eaLnBrk="0" hangingPunct="0">
              <a:defRPr sz="3300">
                <a:solidFill>
                  <a:schemeClr val="tx1"/>
                </a:solidFill>
                <a:latin typeface="Arial" charset="0"/>
              </a:defRPr>
            </a:lvl9pPr>
          </a:lstStyle>
          <a:p>
            <a:pPr algn="ctr" defTabSz="661778"/>
            <a:r>
              <a:rPr lang="en-US" altLang="en-US" sz="2800" b="1" dirty="0">
                <a:solidFill>
                  <a:srgbClr val="990000"/>
                </a:solidFill>
                <a:latin typeface="Cambria" panose="02040503050406030204" pitchFamily="18" charset="0"/>
              </a:rPr>
              <a:t>Introduction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5" y="175931"/>
            <a:ext cx="2354579" cy="10554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0451" y="12072130"/>
            <a:ext cx="3105149" cy="758044"/>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88641" y="11518010"/>
            <a:ext cx="1926250" cy="334902"/>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47047" y="11518010"/>
            <a:ext cx="1934323" cy="334901"/>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81371" y="11547626"/>
            <a:ext cx="2131840" cy="305285"/>
          </a:xfrm>
          <a:prstGeom prst="rect">
            <a:avLst/>
          </a:prstGeom>
        </p:spPr>
      </p:pic>
      <p:sp>
        <p:nvSpPr>
          <p:cNvPr id="89" name="Content Placeholder 2"/>
          <p:cNvSpPr txBox="1">
            <a:spLocks/>
          </p:cNvSpPr>
          <p:nvPr/>
        </p:nvSpPr>
        <p:spPr>
          <a:xfrm>
            <a:off x="160875" y="2616558"/>
            <a:ext cx="6063377" cy="3480257"/>
          </a:xfrm>
          <a:prstGeom prst="rect">
            <a:avLst/>
          </a:prstGeom>
        </p:spPr>
        <p:txBody>
          <a:bodyPr vert="horz" lIns="40640" tIns="20320" rIns="40640" bIns="20320" rtlCol="0">
            <a:noAutofit/>
          </a:bodyPr>
          <a:lstStyle>
            <a:lvl1pPr marL="342900" indent="-342900" algn="l" defTabSz="914400" rtl="0" eaLnBrk="1" latinLnBrk="0" hangingPunct="1">
              <a:spcBef>
                <a:spcPts val="20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2000" kern="1200">
                <a:solidFill>
                  <a:schemeClr val="tx1">
                    <a:lumMod val="65000"/>
                    <a:lumOff val="35000"/>
                  </a:schemeClr>
                </a:solidFill>
                <a:latin typeface="+mn-lt"/>
                <a:ea typeface="+mn-ea"/>
                <a:cs typeface="+mn-cs"/>
              </a:defRPr>
            </a:lvl6pPr>
            <a:lvl7pPr marL="2055813" indent="-344488" algn="l" defTabSz="914400" rtl="0" eaLnBrk="1" latinLnBrk="0" hangingPunct="1">
              <a:spcBef>
                <a:spcPct val="20000"/>
              </a:spcBef>
              <a:buClr>
                <a:schemeClr val="accent1"/>
              </a:buClr>
              <a:buFont typeface="Wingdings 2" pitchFamily="18" charset="2"/>
              <a:buChar char=""/>
              <a:defRPr lang="en-US" sz="2000" kern="1200">
                <a:solidFill>
                  <a:schemeClr val="tx1">
                    <a:lumMod val="65000"/>
                    <a:lumOff val="35000"/>
                  </a:schemeClr>
                </a:solidFill>
                <a:latin typeface="+mn-lt"/>
                <a:ea typeface="+mn-ea"/>
                <a:cs typeface="+mn-cs"/>
              </a:defRPr>
            </a:lvl7pPr>
            <a:lvl8pPr marL="2055813" indent="-344488" algn="l" defTabSz="914400" rtl="0" eaLnBrk="1" latinLnBrk="0" hangingPunct="1">
              <a:spcBef>
                <a:spcPct val="20000"/>
              </a:spcBef>
              <a:buClr>
                <a:schemeClr val="accent1">
                  <a:lumMod val="50000"/>
                </a:schemeClr>
              </a:buClr>
              <a:buFont typeface="Wingdings 2" pitchFamily="18" charset="2"/>
              <a:buChar char=""/>
              <a:defRPr lang="en-US" sz="2000" kern="1200">
                <a:solidFill>
                  <a:schemeClr val="tx1">
                    <a:lumMod val="65000"/>
                    <a:lumOff val="35000"/>
                  </a:schemeClr>
                </a:solidFill>
                <a:latin typeface="+mn-lt"/>
                <a:ea typeface="+mn-ea"/>
                <a:cs typeface="+mn-cs"/>
              </a:defRPr>
            </a:lvl8pPr>
            <a:lvl9pPr marL="2055813" indent="-344488" algn="l" defTabSz="914400" rtl="0" eaLnBrk="1" latinLnBrk="0" hangingPunct="1">
              <a:spcBef>
                <a:spcPct val="20000"/>
              </a:spcBef>
              <a:buClr>
                <a:schemeClr val="accent1"/>
              </a:buClr>
              <a:buFont typeface="Wingdings 2" pitchFamily="18" charset="2"/>
              <a:buChar char=""/>
              <a:defRPr lang="en-US" sz="2000" kern="1200">
                <a:solidFill>
                  <a:schemeClr val="tx1">
                    <a:lumMod val="65000"/>
                    <a:lumOff val="35000"/>
                  </a:schemeClr>
                </a:solidFill>
                <a:latin typeface="+mn-lt"/>
                <a:ea typeface="+mn-ea"/>
                <a:cs typeface="+mn-cs"/>
              </a:defRPr>
            </a:lvl9pPr>
          </a:lstStyle>
          <a:p>
            <a:pPr marL="0" lvl="1" indent="0" algn="just" fontAlgn="auto">
              <a:spcBef>
                <a:spcPts val="0"/>
              </a:spcBef>
              <a:spcAft>
                <a:spcPts val="0"/>
              </a:spcAft>
              <a:buClrTx/>
              <a:buNone/>
            </a:pPr>
            <a:r>
              <a:rPr lang="en-US" sz="1400" dirty="0">
                <a:solidFill>
                  <a:schemeClr val="tx1"/>
                </a:solidFill>
                <a:latin typeface="Arial" panose="020B0604020202020204" pitchFamily="34" charset="0"/>
                <a:cs typeface="Arial" panose="020B0604020202020204" pitchFamily="34" charset="0"/>
              </a:rPr>
              <a:t>The Gene Expression Omnibus (GEO) is a public repository of gene expression data that hosts more than 40,000 RNA-</a:t>
            </a:r>
            <a:r>
              <a:rPr lang="en-US" sz="1400" dirty="0" err="1">
                <a:solidFill>
                  <a:schemeClr val="tx1"/>
                </a:solidFill>
                <a:latin typeface="Arial" panose="020B0604020202020204" pitchFamily="34" charset="0"/>
                <a:cs typeface="Arial" panose="020B0604020202020204" pitchFamily="34" charset="0"/>
              </a:rPr>
              <a:t>seq</a:t>
            </a:r>
            <a:r>
              <a:rPr lang="en-US" sz="1400" dirty="0">
                <a:solidFill>
                  <a:schemeClr val="tx1"/>
                </a:solidFill>
                <a:latin typeface="Arial" panose="020B0604020202020204" pitchFamily="34" charset="0"/>
                <a:cs typeface="Arial" panose="020B0604020202020204" pitchFamily="34" charset="0"/>
              </a:rPr>
              <a:t> samples and this number is increasing. Most of these samples are deposited in raw sequencing format which needs to be downloaded and processed. With an aim to transform all these datasets in an analysis-ready format, we are currently processing the available RNA-</a:t>
            </a:r>
            <a:r>
              <a:rPr lang="en-US" sz="1400" dirty="0" err="1">
                <a:solidFill>
                  <a:schemeClr val="tx1"/>
                </a:solidFill>
                <a:latin typeface="Arial" panose="020B0604020202020204" pitchFamily="34" charset="0"/>
                <a:cs typeface="Arial" panose="020B0604020202020204" pitchFamily="34" charset="0"/>
              </a:rPr>
              <a:t>seq</a:t>
            </a:r>
            <a:r>
              <a:rPr lang="en-US" sz="1400" dirty="0">
                <a:solidFill>
                  <a:schemeClr val="tx1"/>
                </a:solidFill>
                <a:latin typeface="Arial" panose="020B0604020202020204" pitchFamily="34" charset="0"/>
                <a:cs typeface="Arial" panose="020B0604020202020204" pitchFamily="34" charset="0"/>
              </a:rPr>
              <a:t> samples of human, mouse, and rat from GEO using an R-based automated pipeline. This pipeline simultaneously downloads and processes RNA-</a:t>
            </a:r>
            <a:r>
              <a:rPr lang="en-US" sz="1400" dirty="0" err="1">
                <a:solidFill>
                  <a:schemeClr val="tx1"/>
                </a:solidFill>
                <a:latin typeface="Arial" panose="020B0604020202020204" pitchFamily="34" charset="0"/>
                <a:cs typeface="Arial" panose="020B0604020202020204" pitchFamily="34" charset="0"/>
              </a:rPr>
              <a:t>seq</a:t>
            </a:r>
            <a:r>
              <a:rPr lang="en-US" sz="1400" dirty="0">
                <a:solidFill>
                  <a:schemeClr val="tx1"/>
                </a:solidFill>
                <a:latin typeface="Arial" panose="020B0604020202020204" pitchFamily="34" charset="0"/>
                <a:cs typeface="Arial" panose="020B0604020202020204" pitchFamily="34" charset="0"/>
              </a:rPr>
              <a:t> raw sequencing data available in GEO. We demonstrate the results in a web application, GRSN (GEO RNA-</a:t>
            </a:r>
            <a:r>
              <a:rPr lang="en-US" sz="1400" dirty="0" err="1">
                <a:solidFill>
                  <a:schemeClr val="tx1"/>
                </a:solidFill>
                <a:latin typeface="Arial" panose="020B0604020202020204" pitchFamily="34" charset="0"/>
                <a:cs typeface="Arial" panose="020B0604020202020204" pitchFamily="34" charset="0"/>
              </a:rPr>
              <a:t>seq</a:t>
            </a:r>
            <a:r>
              <a:rPr lang="en-US" sz="1400" dirty="0">
                <a:solidFill>
                  <a:schemeClr val="tx1"/>
                </a:solidFill>
                <a:latin typeface="Arial" panose="020B0604020202020204" pitchFamily="34" charset="0"/>
                <a:cs typeface="Arial" panose="020B0604020202020204" pitchFamily="34" charset="0"/>
              </a:rPr>
              <a:t> Navigator) using the shiny framework. This interactive and intuitive application let a user with little or no computational programming background to explore and analyze processed GEO RNA-</a:t>
            </a:r>
            <a:r>
              <a:rPr lang="en-US" sz="1400" dirty="0" err="1">
                <a:solidFill>
                  <a:schemeClr val="tx1"/>
                </a:solidFill>
                <a:latin typeface="Arial" panose="020B0604020202020204" pitchFamily="34" charset="0"/>
                <a:cs typeface="Arial" panose="020B0604020202020204" pitchFamily="34" charset="0"/>
              </a:rPr>
              <a:t>seq</a:t>
            </a:r>
            <a:r>
              <a:rPr lang="en-US" sz="1400" dirty="0">
                <a:solidFill>
                  <a:schemeClr val="tx1"/>
                </a:solidFill>
                <a:latin typeface="Arial" panose="020B0604020202020204" pitchFamily="34" charset="0"/>
                <a:cs typeface="Arial" panose="020B0604020202020204" pitchFamily="34" charset="0"/>
              </a:rPr>
              <a:t> datasets in a point-and-click manner. GRSN provides the flexibility to analyze and create ilincs (</a:t>
            </a:r>
            <a:r>
              <a:rPr lang="en-US" sz="1400" dirty="0">
                <a:solidFill>
                  <a:schemeClr val="tx1"/>
                </a:solidFill>
                <a:latin typeface="Arial" panose="020B0604020202020204" pitchFamily="34" charset="0"/>
                <a:cs typeface="Arial" panose="020B0604020202020204" pitchFamily="34" charset="0"/>
                <a:hlinkClick r:id="rId8"/>
              </a:rPr>
              <a:t>https://www.ilincs.org/</a:t>
            </a:r>
            <a:r>
              <a:rPr lang="en-US" sz="1400" dirty="0">
                <a:solidFill>
                  <a:schemeClr val="tx1"/>
                </a:solidFill>
                <a:latin typeface="Arial" panose="020B0604020202020204" pitchFamily="34" charset="0"/>
                <a:cs typeface="Arial" panose="020B0604020202020204" pitchFamily="34" charset="0"/>
              </a:rPr>
              <a:t>) compliant signatures that can be uploaded to ilincs for further in-depth analysis. In addition, GRSN produces publication-ready graphs and allows user to download all the analysis results.</a:t>
            </a:r>
          </a:p>
          <a:p>
            <a:pPr marL="0" lvl="1" indent="0" algn="just" fontAlgn="auto">
              <a:spcBef>
                <a:spcPts val="0"/>
              </a:spcBef>
              <a:spcAft>
                <a:spcPts val="0"/>
              </a:spcAft>
              <a:buClrTx/>
              <a:buNone/>
            </a:pPr>
            <a:endParaRPr lang="pt-BR" sz="1400" dirty="0">
              <a:solidFill>
                <a:schemeClr val="tx1"/>
              </a:solidFill>
              <a:latin typeface="Arial" panose="020B0604020202020204" pitchFamily="34" charset="0"/>
              <a:cs typeface="Arial" panose="020B0604020202020204" pitchFamily="34" charset="0"/>
            </a:endParaRPr>
          </a:p>
          <a:p>
            <a:pPr marL="0" lvl="1" indent="0" algn="just" fontAlgn="auto">
              <a:spcBef>
                <a:spcPts val="0"/>
              </a:spcBef>
              <a:spcAft>
                <a:spcPts val="0"/>
              </a:spcAft>
              <a:buClrTx/>
              <a:buNone/>
            </a:pPr>
            <a:endParaRPr lang="en-US" sz="1400" dirty="0">
              <a:solidFill>
                <a:schemeClr val="tx1"/>
              </a:solidFill>
              <a:latin typeface="Arial" panose="020B0604020202020204" pitchFamily="34" charset="0"/>
              <a:cs typeface="Arial" panose="020B0604020202020204" pitchFamily="34" charset="0"/>
            </a:endParaRPr>
          </a:p>
        </p:txBody>
      </p:sp>
      <p:sp>
        <p:nvSpPr>
          <p:cNvPr id="6" name="Rectangle 5"/>
          <p:cNvSpPr/>
          <p:nvPr/>
        </p:nvSpPr>
        <p:spPr>
          <a:xfrm>
            <a:off x="50800" y="6248668"/>
            <a:ext cx="6214095" cy="5633693"/>
          </a:xfrm>
          <a:prstGeom prst="rect">
            <a:avLst/>
          </a:prstGeom>
          <a:ln w="190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7734" dirty="0"/>
          </a:p>
        </p:txBody>
      </p:sp>
      <p:sp>
        <p:nvSpPr>
          <p:cNvPr id="7" name="Rectangle 6"/>
          <p:cNvSpPr/>
          <p:nvPr/>
        </p:nvSpPr>
        <p:spPr>
          <a:xfrm>
            <a:off x="1809018" y="6928272"/>
            <a:ext cx="2739933" cy="4799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67" b="1" dirty="0"/>
              <a:t>Downloading stage</a:t>
            </a:r>
          </a:p>
        </p:txBody>
      </p:sp>
      <p:sp>
        <p:nvSpPr>
          <p:cNvPr id="8" name="Rectangle: Rounded Corners 7"/>
          <p:cNvSpPr/>
          <p:nvPr/>
        </p:nvSpPr>
        <p:spPr>
          <a:xfrm>
            <a:off x="178931" y="7757654"/>
            <a:ext cx="722805" cy="39520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b="1" dirty="0"/>
              <a:t>GEO</a:t>
            </a:r>
          </a:p>
        </p:txBody>
      </p:sp>
      <p:sp>
        <p:nvSpPr>
          <p:cNvPr id="10" name="Arrow: Right 9"/>
          <p:cNvSpPr/>
          <p:nvPr/>
        </p:nvSpPr>
        <p:spPr>
          <a:xfrm>
            <a:off x="944229" y="7909442"/>
            <a:ext cx="842023" cy="122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90" name="Rectangle: Rounded Corners 89"/>
          <p:cNvSpPr/>
          <p:nvPr/>
        </p:nvSpPr>
        <p:spPr>
          <a:xfrm>
            <a:off x="1809018" y="7655503"/>
            <a:ext cx="1989166" cy="58993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b="1" dirty="0"/>
              <a:t>Collect GEO accession of RNA-</a:t>
            </a:r>
            <a:r>
              <a:rPr lang="en-US" sz="1500" b="1" dirty="0" err="1"/>
              <a:t>seq</a:t>
            </a:r>
            <a:r>
              <a:rPr lang="en-US" sz="1500" b="1" dirty="0"/>
              <a:t> datasets</a:t>
            </a:r>
          </a:p>
        </p:txBody>
      </p:sp>
      <p:sp>
        <p:nvSpPr>
          <p:cNvPr id="91" name="Rectangle: Rounded Corners 90"/>
          <p:cNvSpPr/>
          <p:nvPr/>
        </p:nvSpPr>
        <p:spPr>
          <a:xfrm>
            <a:off x="803786" y="7668706"/>
            <a:ext cx="1113541" cy="192888"/>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a:t>XML query</a:t>
            </a:r>
          </a:p>
        </p:txBody>
      </p:sp>
      <p:sp>
        <p:nvSpPr>
          <p:cNvPr id="92" name="Rectangle: Rounded Corners 91"/>
          <p:cNvSpPr/>
          <p:nvPr/>
        </p:nvSpPr>
        <p:spPr>
          <a:xfrm>
            <a:off x="4568058" y="7581972"/>
            <a:ext cx="1562405" cy="8209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Download SRA files and metadata</a:t>
            </a:r>
          </a:p>
        </p:txBody>
      </p:sp>
      <p:sp>
        <p:nvSpPr>
          <p:cNvPr id="93" name="Arrow: Right 92"/>
          <p:cNvSpPr/>
          <p:nvPr/>
        </p:nvSpPr>
        <p:spPr>
          <a:xfrm>
            <a:off x="3818648" y="7909441"/>
            <a:ext cx="709839" cy="142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1" name="Rectangle 10"/>
          <p:cNvSpPr/>
          <p:nvPr/>
        </p:nvSpPr>
        <p:spPr>
          <a:xfrm>
            <a:off x="3825506" y="7643133"/>
            <a:ext cx="651181" cy="2462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b="1" dirty="0"/>
              <a:t>aspera</a:t>
            </a:r>
          </a:p>
        </p:txBody>
      </p:sp>
      <p:sp>
        <p:nvSpPr>
          <p:cNvPr id="96" name="Rectangle 95"/>
          <p:cNvSpPr/>
          <p:nvPr/>
        </p:nvSpPr>
        <p:spPr>
          <a:xfrm>
            <a:off x="1809018" y="8481380"/>
            <a:ext cx="2739933" cy="46396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67" b="1" dirty="0"/>
              <a:t>Processing stage</a:t>
            </a:r>
          </a:p>
        </p:txBody>
      </p:sp>
      <p:sp>
        <p:nvSpPr>
          <p:cNvPr id="12" name="Rectangle 11"/>
          <p:cNvSpPr/>
          <p:nvPr/>
        </p:nvSpPr>
        <p:spPr>
          <a:xfrm>
            <a:off x="160875" y="8918074"/>
            <a:ext cx="920259" cy="2654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rgbClr val="FF0000"/>
                </a:solidFill>
              </a:rPr>
              <a:t>Input</a:t>
            </a:r>
          </a:p>
        </p:txBody>
      </p:sp>
      <p:sp>
        <p:nvSpPr>
          <p:cNvPr id="97" name="Rectangle 96"/>
          <p:cNvSpPr/>
          <p:nvPr/>
        </p:nvSpPr>
        <p:spPr>
          <a:xfrm>
            <a:off x="2512313" y="9004732"/>
            <a:ext cx="952104" cy="1831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rgbClr val="FF0000"/>
                </a:solidFill>
              </a:rPr>
              <a:t>Steps</a:t>
            </a:r>
          </a:p>
        </p:txBody>
      </p:sp>
      <p:sp>
        <p:nvSpPr>
          <p:cNvPr id="98" name="Rectangle 97"/>
          <p:cNvSpPr/>
          <p:nvPr/>
        </p:nvSpPr>
        <p:spPr>
          <a:xfrm>
            <a:off x="4691000" y="8922664"/>
            <a:ext cx="909129" cy="2654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rgbClr val="FF0000"/>
                </a:solidFill>
              </a:rPr>
              <a:t>Output</a:t>
            </a:r>
          </a:p>
        </p:txBody>
      </p:sp>
      <p:sp>
        <p:nvSpPr>
          <p:cNvPr id="99" name="Rectangle: Rounded Corners 98"/>
          <p:cNvSpPr/>
          <p:nvPr/>
        </p:nvSpPr>
        <p:spPr>
          <a:xfrm>
            <a:off x="157559" y="9267627"/>
            <a:ext cx="902975" cy="414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a:t>
            </a:r>
            <a:r>
              <a:rPr lang="en-US" sz="1500" b="1" dirty="0" err="1"/>
              <a:t>sra</a:t>
            </a:r>
            <a:r>
              <a:rPr lang="en-US" sz="1500" b="1" dirty="0"/>
              <a:t> files</a:t>
            </a:r>
          </a:p>
        </p:txBody>
      </p:sp>
      <p:sp>
        <p:nvSpPr>
          <p:cNvPr id="100" name="Arrow: Right 99"/>
          <p:cNvSpPr/>
          <p:nvPr/>
        </p:nvSpPr>
        <p:spPr>
          <a:xfrm>
            <a:off x="1106423" y="9402600"/>
            <a:ext cx="935126" cy="143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01" name="Rectangle: Rounded Corners 100"/>
          <p:cNvSpPr/>
          <p:nvPr/>
        </p:nvSpPr>
        <p:spPr>
          <a:xfrm>
            <a:off x="1060534" y="9207523"/>
            <a:ext cx="981014" cy="15897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a:t>SRA Toolkit</a:t>
            </a:r>
          </a:p>
        </p:txBody>
      </p:sp>
      <p:sp>
        <p:nvSpPr>
          <p:cNvPr id="102" name="Rectangle: Rounded Corners 101"/>
          <p:cNvSpPr/>
          <p:nvPr/>
        </p:nvSpPr>
        <p:spPr>
          <a:xfrm>
            <a:off x="1025044" y="9552305"/>
            <a:ext cx="1043527" cy="19924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err="1"/>
              <a:t>fastq</a:t>
            </a:r>
            <a:r>
              <a:rPr lang="en-US" sz="1300" b="1" dirty="0"/>
              <a:t>-dump</a:t>
            </a:r>
          </a:p>
        </p:txBody>
      </p:sp>
      <p:sp>
        <p:nvSpPr>
          <p:cNvPr id="103" name="Rectangle: Rounded Corners 102"/>
          <p:cNvSpPr/>
          <p:nvPr/>
        </p:nvSpPr>
        <p:spPr>
          <a:xfrm>
            <a:off x="2068572" y="9271601"/>
            <a:ext cx="1902242" cy="4091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Generate FASTQ files</a:t>
            </a:r>
          </a:p>
        </p:txBody>
      </p:sp>
      <p:sp>
        <p:nvSpPr>
          <p:cNvPr id="104" name="Arrow: Right 103"/>
          <p:cNvSpPr/>
          <p:nvPr/>
        </p:nvSpPr>
        <p:spPr>
          <a:xfrm>
            <a:off x="4005733" y="9402919"/>
            <a:ext cx="520077" cy="145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05" name="Rectangle: Rounded Corners 104"/>
          <p:cNvSpPr/>
          <p:nvPr/>
        </p:nvSpPr>
        <p:spPr>
          <a:xfrm>
            <a:off x="4568059" y="9267628"/>
            <a:ext cx="1032070" cy="413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a:t>
            </a:r>
            <a:r>
              <a:rPr lang="en-US" sz="1500" b="1" dirty="0" err="1"/>
              <a:t>fastq</a:t>
            </a:r>
            <a:r>
              <a:rPr lang="en-US" sz="1500" b="1" dirty="0"/>
              <a:t> files</a:t>
            </a:r>
          </a:p>
        </p:txBody>
      </p:sp>
      <p:sp>
        <p:nvSpPr>
          <p:cNvPr id="106" name="Rectangle: Rounded Corners 105"/>
          <p:cNvSpPr/>
          <p:nvPr/>
        </p:nvSpPr>
        <p:spPr>
          <a:xfrm>
            <a:off x="157559" y="9973454"/>
            <a:ext cx="1031678" cy="3954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a:t>
            </a:r>
            <a:r>
              <a:rPr lang="en-US" sz="1500" b="1" dirty="0" err="1"/>
              <a:t>fastq</a:t>
            </a:r>
            <a:r>
              <a:rPr lang="en-US" sz="1500" b="1" dirty="0"/>
              <a:t> files</a:t>
            </a:r>
          </a:p>
        </p:txBody>
      </p:sp>
      <p:sp>
        <p:nvSpPr>
          <p:cNvPr id="107" name="Arrow: Right 106"/>
          <p:cNvSpPr/>
          <p:nvPr/>
        </p:nvSpPr>
        <p:spPr>
          <a:xfrm>
            <a:off x="1222539" y="10116473"/>
            <a:ext cx="807012" cy="128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08" name="Rectangle: Rounded Corners 107"/>
          <p:cNvSpPr/>
          <p:nvPr/>
        </p:nvSpPr>
        <p:spPr>
          <a:xfrm>
            <a:off x="1096209" y="9945063"/>
            <a:ext cx="808634" cy="18914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err="1"/>
              <a:t>FastQC</a:t>
            </a:r>
            <a:endParaRPr lang="en-US" sz="1300" b="1" dirty="0"/>
          </a:p>
        </p:txBody>
      </p:sp>
      <p:sp>
        <p:nvSpPr>
          <p:cNvPr id="109" name="Rectangle: Rounded Corners 108"/>
          <p:cNvSpPr/>
          <p:nvPr/>
        </p:nvSpPr>
        <p:spPr>
          <a:xfrm>
            <a:off x="1149601" y="10195709"/>
            <a:ext cx="794412" cy="208785"/>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err="1"/>
              <a:t>MultiQC</a:t>
            </a:r>
            <a:endParaRPr lang="en-US" sz="1300" b="1" dirty="0"/>
          </a:p>
        </p:txBody>
      </p:sp>
      <p:sp>
        <p:nvSpPr>
          <p:cNvPr id="110" name="Rectangle: Rounded Corners 109"/>
          <p:cNvSpPr/>
          <p:nvPr/>
        </p:nvSpPr>
        <p:spPr>
          <a:xfrm>
            <a:off x="2062853" y="9969096"/>
            <a:ext cx="1942880" cy="3998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t>Pre-alignment QC</a:t>
            </a:r>
          </a:p>
        </p:txBody>
      </p:sp>
      <p:sp>
        <p:nvSpPr>
          <p:cNvPr id="111" name="Arrow: Right 110"/>
          <p:cNvSpPr/>
          <p:nvPr/>
        </p:nvSpPr>
        <p:spPr>
          <a:xfrm>
            <a:off x="4039035" y="10115021"/>
            <a:ext cx="509917" cy="12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12" name="Rectangle: Rounded Corners 111"/>
          <p:cNvSpPr/>
          <p:nvPr/>
        </p:nvSpPr>
        <p:spPr>
          <a:xfrm>
            <a:off x="4568058" y="9969096"/>
            <a:ext cx="1235774" cy="3998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HTML report</a:t>
            </a:r>
          </a:p>
        </p:txBody>
      </p:sp>
      <p:sp>
        <p:nvSpPr>
          <p:cNvPr id="113" name="Rectangle: Rounded Corners 112"/>
          <p:cNvSpPr/>
          <p:nvPr/>
        </p:nvSpPr>
        <p:spPr>
          <a:xfrm>
            <a:off x="154920" y="10605618"/>
            <a:ext cx="1034317" cy="3967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a:t>
            </a:r>
            <a:r>
              <a:rPr lang="en-US" sz="1500" b="1" dirty="0" err="1"/>
              <a:t>fastq</a:t>
            </a:r>
            <a:r>
              <a:rPr lang="en-US" sz="1500" b="1" dirty="0"/>
              <a:t> files</a:t>
            </a:r>
          </a:p>
        </p:txBody>
      </p:sp>
      <p:sp>
        <p:nvSpPr>
          <p:cNvPr id="114" name="Rectangle: Rounded Corners 113"/>
          <p:cNvSpPr/>
          <p:nvPr/>
        </p:nvSpPr>
        <p:spPr>
          <a:xfrm>
            <a:off x="154920" y="11239029"/>
            <a:ext cx="1041122" cy="5222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Trimmed .</a:t>
            </a:r>
            <a:r>
              <a:rPr lang="en-US" sz="1500" b="1" dirty="0" err="1"/>
              <a:t>fastq</a:t>
            </a:r>
            <a:r>
              <a:rPr lang="en-US" sz="1500" b="1" dirty="0"/>
              <a:t> files</a:t>
            </a:r>
          </a:p>
        </p:txBody>
      </p:sp>
      <p:sp>
        <p:nvSpPr>
          <p:cNvPr id="115" name="Arrow: Right 114"/>
          <p:cNvSpPr/>
          <p:nvPr/>
        </p:nvSpPr>
        <p:spPr>
          <a:xfrm>
            <a:off x="1221453" y="10748265"/>
            <a:ext cx="1043464" cy="15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16" name="Arrow: Right 115"/>
          <p:cNvSpPr/>
          <p:nvPr/>
        </p:nvSpPr>
        <p:spPr>
          <a:xfrm>
            <a:off x="1251346" y="11420207"/>
            <a:ext cx="1013571" cy="159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17" name="Rectangle: Rounded Corners 116"/>
          <p:cNvSpPr/>
          <p:nvPr/>
        </p:nvSpPr>
        <p:spPr>
          <a:xfrm>
            <a:off x="2297134" y="10595500"/>
            <a:ext cx="1501050" cy="4091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Trim FASTQ</a:t>
            </a:r>
          </a:p>
        </p:txBody>
      </p:sp>
      <p:sp>
        <p:nvSpPr>
          <p:cNvPr id="118" name="Rectangle: Rounded Corners 117"/>
          <p:cNvSpPr/>
          <p:nvPr/>
        </p:nvSpPr>
        <p:spPr>
          <a:xfrm>
            <a:off x="2290872" y="11285919"/>
            <a:ext cx="1507312" cy="40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Read mapping</a:t>
            </a:r>
          </a:p>
        </p:txBody>
      </p:sp>
      <p:sp>
        <p:nvSpPr>
          <p:cNvPr id="119" name="Arrow: Right 118"/>
          <p:cNvSpPr/>
          <p:nvPr/>
        </p:nvSpPr>
        <p:spPr>
          <a:xfrm>
            <a:off x="3845099" y="10748265"/>
            <a:ext cx="661444" cy="15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20" name="Arrow: Right 119"/>
          <p:cNvSpPr/>
          <p:nvPr/>
        </p:nvSpPr>
        <p:spPr>
          <a:xfrm>
            <a:off x="3845100" y="11420207"/>
            <a:ext cx="661443" cy="16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121" name="Rectangle: Rounded Corners 120"/>
          <p:cNvSpPr/>
          <p:nvPr/>
        </p:nvSpPr>
        <p:spPr>
          <a:xfrm>
            <a:off x="4520755" y="10605617"/>
            <a:ext cx="1523763" cy="4588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Trimmed .</a:t>
            </a:r>
            <a:r>
              <a:rPr lang="en-US" sz="1500" b="1" dirty="0" err="1"/>
              <a:t>fastq</a:t>
            </a:r>
            <a:r>
              <a:rPr lang="en-US" sz="1500" b="1" dirty="0"/>
              <a:t> files</a:t>
            </a:r>
          </a:p>
        </p:txBody>
      </p:sp>
      <p:sp>
        <p:nvSpPr>
          <p:cNvPr id="122" name="Rectangle: Rounded Corners 121"/>
          <p:cNvSpPr/>
          <p:nvPr/>
        </p:nvSpPr>
        <p:spPr>
          <a:xfrm>
            <a:off x="4528488" y="11285919"/>
            <a:ext cx="1615100" cy="40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b="1" dirty="0"/>
              <a:t>Estimated counts</a:t>
            </a:r>
          </a:p>
        </p:txBody>
      </p:sp>
      <p:sp>
        <p:nvSpPr>
          <p:cNvPr id="125" name="Rectangle: Rounded Corners 124"/>
          <p:cNvSpPr/>
          <p:nvPr/>
        </p:nvSpPr>
        <p:spPr>
          <a:xfrm>
            <a:off x="1126479" y="10525019"/>
            <a:ext cx="1144058" cy="22596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a:t>Trimmomatic</a:t>
            </a:r>
          </a:p>
        </p:txBody>
      </p:sp>
      <p:sp>
        <p:nvSpPr>
          <p:cNvPr id="126" name="Rectangle: Rounded Corners 125"/>
          <p:cNvSpPr/>
          <p:nvPr/>
        </p:nvSpPr>
        <p:spPr>
          <a:xfrm>
            <a:off x="1330759" y="11252802"/>
            <a:ext cx="735498" cy="20189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a:t>Salmon</a:t>
            </a:r>
          </a:p>
        </p:txBody>
      </p:sp>
      <p:sp>
        <p:nvSpPr>
          <p:cNvPr id="13" name="Rectangle 12"/>
          <p:cNvSpPr/>
          <p:nvPr/>
        </p:nvSpPr>
        <p:spPr>
          <a:xfrm>
            <a:off x="9153341" y="5520391"/>
            <a:ext cx="2012462" cy="4100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33" b="1" dirty="0">
                <a:solidFill>
                  <a:srgbClr val="002060"/>
                </a:solidFill>
                <a:latin typeface="Times New Roman" panose="02020603050405020304" pitchFamily="18" charset="0"/>
                <a:cs typeface="Times New Roman" panose="02020603050405020304" pitchFamily="18" charset="0"/>
              </a:rPr>
              <a:t>Explore dataset</a:t>
            </a:r>
          </a:p>
        </p:txBody>
      </p:sp>
      <p:sp>
        <p:nvSpPr>
          <p:cNvPr id="66" name="Text Box 14"/>
          <p:cNvSpPr txBox="1">
            <a:spLocks noChangeArrowheads="1"/>
          </p:cNvSpPr>
          <p:nvPr/>
        </p:nvSpPr>
        <p:spPr bwMode="auto">
          <a:xfrm>
            <a:off x="6314366" y="2036700"/>
            <a:ext cx="154988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200">
                <a:solidFill>
                  <a:schemeClr val="tx1"/>
                </a:solidFill>
                <a:latin typeface="Arial" charset="0"/>
              </a:defRPr>
            </a:lvl1pPr>
            <a:lvl2pPr marL="742950" indent="-285750">
              <a:defRPr sz="4600">
                <a:solidFill>
                  <a:schemeClr val="tx1"/>
                </a:solidFill>
                <a:latin typeface="Arial" charset="0"/>
              </a:defRPr>
            </a:lvl2pPr>
            <a:lvl3pPr marL="1143000" indent="-228600">
              <a:defRPr sz="3900">
                <a:solidFill>
                  <a:schemeClr val="tx1"/>
                </a:solidFill>
                <a:latin typeface="Arial" charset="0"/>
              </a:defRPr>
            </a:lvl3pPr>
            <a:lvl4pPr marL="1600200" indent="-228600">
              <a:defRPr sz="3300">
                <a:solidFill>
                  <a:schemeClr val="tx1"/>
                </a:solidFill>
                <a:latin typeface="Arial" charset="0"/>
              </a:defRPr>
            </a:lvl4pPr>
            <a:lvl5pPr marL="2057400" indent="-228600">
              <a:defRPr sz="3300">
                <a:solidFill>
                  <a:schemeClr val="tx1"/>
                </a:solidFill>
                <a:latin typeface="Arial" charset="0"/>
              </a:defRPr>
            </a:lvl5pPr>
            <a:lvl6pPr marL="2514600" indent="-228600" eaLnBrk="0" hangingPunct="0">
              <a:defRPr sz="3300">
                <a:solidFill>
                  <a:schemeClr val="tx1"/>
                </a:solidFill>
                <a:latin typeface="Arial" charset="0"/>
              </a:defRPr>
            </a:lvl6pPr>
            <a:lvl7pPr marL="2971800" indent="-228600" eaLnBrk="0" hangingPunct="0">
              <a:defRPr sz="3300">
                <a:solidFill>
                  <a:schemeClr val="tx1"/>
                </a:solidFill>
                <a:latin typeface="Arial" charset="0"/>
              </a:defRPr>
            </a:lvl7pPr>
            <a:lvl8pPr marL="3429000" indent="-228600" eaLnBrk="0" hangingPunct="0">
              <a:defRPr sz="3300">
                <a:solidFill>
                  <a:schemeClr val="tx1"/>
                </a:solidFill>
                <a:latin typeface="Arial" charset="0"/>
              </a:defRPr>
            </a:lvl8pPr>
            <a:lvl9pPr marL="3886200" indent="-228600" eaLnBrk="0" hangingPunct="0">
              <a:defRPr sz="3300">
                <a:solidFill>
                  <a:schemeClr val="tx1"/>
                </a:solidFill>
                <a:latin typeface="Arial" charset="0"/>
              </a:defRPr>
            </a:lvl9pPr>
          </a:lstStyle>
          <a:p>
            <a:pPr algn="ctr" defTabSz="661778"/>
            <a:r>
              <a:rPr lang="en-US" altLang="en-US" sz="2800" b="1" i="1" dirty="0">
                <a:solidFill>
                  <a:srgbClr val="990000"/>
                </a:solidFill>
                <a:latin typeface="Cambria" panose="02040503050406030204" pitchFamily="18" charset="0"/>
              </a:rPr>
              <a:t>GRSN </a:t>
            </a:r>
            <a:r>
              <a:rPr lang="en-US" altLang="en-US" sz="2800" b="1" dirty="0">
                <a:solidFill>
                  <a:srgbClr val="990000"/>
                </a:solidFill>
                <a:latin typeface="Cambria" panose="02040503050406030204" pitchFamily="18" charset="0"/>
              </a:rPr>
              <a:t>Interactive Workflow</a:t>
            </a:r>
          </a:p>
        </p:txBody>
      </p:sp>
      <p:sp>
        <p:nvSpPr>
          <p:cNvPr id="123" name="Rectangle 122"/>
          <p:cNvSpPr/>
          <p:nvPr/>
        </p:nvSpPr>
        <p:spPr>
          <a:xfrm>
            <a:off x="6430674" y="8484578"/>
            <a:ext cx="1349273" cy="533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33" b="1" dirty="0">
                <a:solidFill>
                  <a:srgbClr val="002060"/>
                </a:solidFill>
                <a:latin typeface="Times New Roman" panose="02020603050405020304" pitchFamily="18" charset="0"/>
                <a:cs typeface="Times New Roman" panose="02020603050405020304" pitchFamily="18" charset="0"/>
              </a:rPr>
              <a:t>Analyze dataset</a:t>
            </a:r>
          </a:p>
        </p:txBody>
      </p:sp>
      <p:sp>
        <p:nvSpPr>
          <p:cNvPr id="124" name="Rectangle 123"/>
          <p:cNvSpPr/>
          <p:nvPr/>
        </p:nvSpPr>
        <p:spPr>
          <a:xfrm>
            <a:off x="10127092" y="8825420"/>
            <a:ext cx="3237349" cy="4303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33" b="1" dirty="0">
                <a:solidFill>
                  <a:srgbClr val="002060"/>
                </a:solidFill>
                <a:latin typeface="Times New Roman" panose="02020603050405020304" pitchFamily="18" charset="0"/>
                <a:cs typeface="Times New Roman" panose="02020603050405020304" pitchFamily="18" charset="0"/>
              </a:rPr>
              <a:t>Upload signatures to</a:t>
            </a:r>
            <a:br>
              <a:rPr lang="en-US" sz="2133" b="1" dirty="0">
                <a:solidFill>
                  <a:srgbClr val="002060"/>
                </a:solidFill>
                <a:latin typeface="Times New Roman" panose="02020603050405020304" pitchFamily="18" charset="0"/>
                <a:cs typeface="Times New Roman" panose="02020603050405020304" pitchFamily="18" charset="0"/>
              </a:rPr>
            </a:br>
            <a:r>
              <a:rPr lang="en-US" sz="2133" b="1" dirty="0" err="1">
                <a:solidFill>
                  <a:srgbClr val="002060"/>
                </a:solidFill>
                <a:latin typeface="Times New Roman" panose="02020603050405020304" pitchFamily="18" charset="0"/>
                <a:cs typeface="Times New Roman" panose="02020603050405020304" pitchFamily="18" charset="0"/>
              </a:rPr>
              <a:t>ilincs</a:t>
            </a:r>
            <a:r>
              <a:rPr lang="en-US" sz="2133" b="1" dirty="0">
                <a:solidFill>
                  <a:srgbClr val="002060"/>
                </a:solidFill>
                <a:latin typeface="Times New Roman" panose="02020603050405020304" pitchFamily="18" charset="0"/>
                <a:cs typeface="Times New Roman" panose="02020603050405020304" pitchFamily="18" charset="0"/>
              </a:rPr>
              <a:t> for further analysis</a:t>
            </a:r>
          </a:p>
        </p:txBody>
      </p:sp>
      <p:sp>
        <p:nvSpPr>
          <p:cNvPr id="131" name="Text Box 14"/>
          <p:cNvSpPr txBox="1">
            <a:spLocks noChangeArrowheads="1"/>
          </p:cNvSpPr>
          <p:nvPr/>
        </p:nvSpPr>
        <p:spPr bwMode="auto">
          <a:xfrm>
            <a:off x="146445" y="6166174"/>
            <a:ext cx="60778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200">
                <a:solidFill>
                  <a:schemeClr val="tx1"/>
                </a:solidFill>
                <a:latin typeface="Arial" charset="0"/>
              </a:defRPr>
            </a:lvl1pPr>
            <a:lvl2pPr marL="742950" indent="-285750">
              <a:defRPr sz="4600">
                <a:solidFill>
                  <a:schemeClr val="tx1"/>
                </a:solidFill>
                <a:latin typeface="Arial" charset="0"/>
              </a:defRPr>
            </a:lvl2pPr>
            <a:lvl3pPr marL="1143000" indent="-228600">
              <a:defRPr sz="3900">
                <a:solidFill>
                  <a:schemeClr val="tx1"/>
                </a:solidFill>
                <a:latin typeface="Arial" charset="0"/>
              </a:defRPr>
            </a:lvl3pPr>
            <a:lvl4pPr marL="1600200" indent="-228600">
              <a:defRPr sz="3300">
                <a:solidFill>
                  <a:schemeClr val="tx1"/>
                </a:solidFill>
                <a:latin typeface="Arial" charset="0"/>
              </a:defRPr>
            </a:lvl4pPr>
            <a:lvl5pPr marL="2057400" indent="-228600">
              <a:defRPr sz="3300">
                <a:solidFill>
                  <a:schemeClr val="tx1"/>
                </a:solidFill>
                <a:latin typeface="Arial" charset="0"/>
              </a:defRPr>
            </a:lvl5pPr>
            <a:lvl6pPr marL="2514600" indent="-228600" eaLnBrk="0" hangingPunct="0">
              <a:defRPr sz="3300">
                <a:solidFill>
                  <a:schemeClr val="tx1"/>
                </a:solidFill>
                <a:latin typeface="Arial" charset="0"/>
              </a:defRPr>
            </a:lvl6pPr>
            <a:lvl7pPr marL="2971800" indent="-228600" eaLnBrk="0" hangingPunct="0">
              <a:defRPr sz="3300">
                <a:solidFill>
                  <a:schemeClr val="tx1"/>
                </a:solidFill>
                <a:latin typeface="Arial" charset="0"/>
              </a:defRPr>
            </a:lvl7pPr>
            <a:lvl8pPr marL="3429000" indent="-228600" eaLnBrk="0" hangingPunct="0">
              <a:defRPr sz="3300">
                <a:solidFill>
                  <a:schemeClr val="tx1"/>
                </a:solidFill>
                <a:latin typeface="Arial" charset="0"/>
              </a:defRPr>
            </a:lvl8pPr>
            <a:lvl9pPr marL="3886200" indent="-228600" eaLnBrk="0" hangingPunct="0">
              <a:defRPr sz="3300">
                <a:solidFill>
                  <a:schemeClr val="tx1"/>
                </a:solidFill>
                <a:latin typeface="Arial" charset="0"/>
              </a:defRPr>
            </a:lvl9pPr>
          </a:lstStyle>
          <a:p>
            <a:pPr algn="ctr" defTabSz="661778">
              <a:lnSpc>
                <a:spcPct val="150000"/>
              </a:lnSpc>
            </a:pPr>
            <a:r>
              <a:rPr lang="en-US" altLang="en-US" sz="2800" b="1" dirty="0">
                <a:solidFill>
                  <a:srgbClr val="990000"/>
                </a:solidFill>
                <a:latin typeface="Cambria" panose="02040503050406030204" pitchFamily="18" charset="0"/>
              </a:rPr>
              <a:t>Pipeline Structure</a:t>
            </a:r>
          </a:p>
        </p:txBody>
      </p:sp>
      <p:cxnSp>
        <p:nvCxnSpPr>
          <p:cNvPr id="13338" name="Straight Connector 13337"/>
          <p:cNvCxnSpPr/>
          <p:nvPr/>
        </p:nvCxnSpPr>
        <p:spPr>
          <a:xfrm flipV="1">
            <a:off x="13411357" y="2834379"/>
            <a:ext cx="8639" cy="8072105"/>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173" name="Rectangle 172"/>
          <p:cNvSpPr/>
          <p:nvPr/>
        </p:nvSpPr>
        <p:spPr>
          <a:xfrm>
            <a:off x="6477088" y="2441436"/>
            <a:ext cx="6471467" cy="2815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33" b="1" dirty="0">
                <a:solidFill>
                  <a:srgbClr val="002060"/>
                </a:solidFill>
                <a:latin typeface="Times New Roman" panose="02020603050405020304" pitchFamily="18" charset="0"/>
                <a:cs typeface="Times New Roman" panose="02020603050405020304" pitchFamily="18" charset="0"/>
              </a:rPr>
              <a:t>Select dataset</a:t>
            </a:r>
          </a:p>
        </p:txBody>
      </p:sp>
      <p:pic>
        <p:nvPicPr>
          <p:cNvPr id="190" name="Picture 189"/>
          <p:cNvPicPr>
            <a:picLocks noChangeAspect="1"/>
          </p:cNvPicPr>
          <p:nvPr/>
        </p:nvPicPr>
        <p:blipFill>
          <a:blip r:embed="rId9"/>
          <a:stretch>
            <a:fillRect/>
          </a:stretch>
        </p:blipFill>
        <p:spPr>
          <a:xfrm>
            <a:off x="10333054" y="9440767"/>
            <a:ext cx="2680564" cy="2245979"/>
          </a:xfrm>
          <a:prstGeom prst="rect">
            <a:avLst/>
          </a:prstGeom>
        </p:spPr>
      </p:pic>
      <p:pic>
        <p:nvPicPr>
          <p:cNvPr id="195" name="Picture 194"/>
          <p:cNvPicPr>
            <a:picLocks noChangeAspect="1"/>
          </p:cNvPicPr>
          <p:nvPr/>
        </p:nvPicPr>
        <p:blipFill>
          <a:blip r:embed="rId10"/>
          <a:stretch>
            <a:fillRect/>
          </a:stretch>
        </p:blipFill>
        <p:spPr>
          <a:xfrm>
            <a:off x="13868794" y="7162590"/>
            <a:ext cx="3991073" cy="1180718"/>
          </a:xfrm>
          <a:prstGeom prst="rect">
            <a:avLst/>
          </a:prstGeom>
        </p:spPr>
      </p:pic>
      <p:pic>
        <p:nvPicPr>
          <p:cNvPr id="196" name="Picture 195"/>
          <p:cNvPicPr>
            <a:picLocks noChangeAspect="1"/>
          </p:cNvPicPr>
          <p:nvPr/>
        </p:nvPicPr>
        <p:blipFill>
          <a:blip r:embed="rId11"/>
          <a:stretch>
            <a:fillRect/>
          </a:stretch>
        </p:blipFill>
        <p:spPr>
          <a:xfrm>
            <a:off x="13868794" y="8279767"/>
            <a:ext cx="3991073" cy="1026008"/>
          </a:xfrm>
          <a:prstGeom prst="rect">
            <a:avLst/>
          </a:prstGeom>
        </p:spPr>
      </p:pic>
      <p:pic>
        <p:nvPicPr>
          <p:cNvPr id="197" name="Picture 196"/>
          <p:cNvPicPr>
            <a:picLocks noChangeAspect="1"/>
          </p:cNvPicPr>
          <p:nvPr/>
        </p:nvPicPr>
        <p:blipFill>
          <a:blip r:embed="rId12"/>
          <a:stretch>
            <a:fillRect/>
          </a:stretch>
        </p:blipFill>
        <p:spPr>
          <a:xfrm>
            <a:off x="17906783" y="7162591"/>
            <a:ext cx="3840450" cy="2093168"/>
          </a:xfrm>
          <a:prstGeom prst="rect">
            <a:avLst/>
          </a:prstGeom>
        </p:spPr>
      </p:pic>
      <p:pic>
        <p:nvPicPr>
          <p:cNvPr id="198" name="Picture 197"/>
          <p:cNvPicPr>
            <a:picLocks noChangeAspect="1"/>
          </p:cNvPicPr>
          <p:nvPr/>
        </p:nvPicPr>
        <p:blipFill>
          <a:blip r:embed="rId13"/>
          <a:stretch>
            <a:fillRect/>
          </a:stretch>
        </p:blipFill>
        <p:spPr>
          <a:xfrm>
            <a:off x="13848085" y="9366494"/>
            <a:ext cx="3979623" cy="1697925"/>
          </a:xfrm>
          <a:prstGeom prst="rect">
            <a:avLst/>
          </a:prstGeom>
        </p:spPr>
      </p:pic>
      <p:pic>
        <p:nvPicPr>
          <p:cNvPr id="199" name="Picture 198"/>
          <p:cNvPicPr>
            <a:picLocks noChangeAspect="1"/>
          </p:cNvPicPr>
          <p:nvPr/>
        </p:nvPicPr>
        <p:blipFill>
          <a:blip r:embed="rId14"/>
          <a:stretch>
            <a:fillRect/>
          </a:stretch>
        </p:blipFill>
        <p:spPr>
          <a:xfrm>
            <a:off x="17874623" y="9366494"/>
            <a:ext cx="3872609" cy="706467"/>
          </a:xfrm>
          <a:prstGeom prst="rect">
            <a:avLst/>
          </a:prstGeom>
        </p:spPr>
      </p:pic>
      <p:pic>
        <p:nvPicPr>
          <p:cNvPr id="200" name="Picture 199"/>
          <p:cNvPicPr>
            <a:picLocks noChangeAspect="1"/>
          </p:cNvPicPr>
          <p:nvPr/>
        </p:nvPicPr>
        <p:blipFill>
          <a:blip r:embed="rId15"/>
          <a:stretch>
            <a:fillRect/>
          </a:stretch>
        </p:blipFill>
        <p:spPr>
          <a:xfrm>
            <a:off x="17874624" y="9973454"/>
            <a:ext cx="3872608" cy="1141378"/>
          </a:xfrm>
          <a:prstGeom prst="rect">
            <a:avLst/>
          </a:prstGeom>
        </p:spPr>
      </p:pic>
      <p:sp>
        <p:nvSpPr>
          <p:cNvPr id="4" name="Rectangle 3"/>
          <p:cNvSpPr/>
          <p:nvPr/>
        </p:nvSpPr>
        <p:spPr>
          <a:xfrm>
            <a:off x="96815" y="84784"/>
            <a:ext cx="21716396" cy="1143903"/>
          </a:xfrm>
          <a:prstGeom prst="rect">
            <a:avLst/>
          </a:prstGeom>
        </p:spPr>
        <p:txBody>
          <a:bodyPr wrap="square">
            <a:spAutoFit/>
          </a:bodyPr>
          <a:lstStyle/>
          <a:p>
            <a:pPr algn="ctr" eaLnBrk="0" hangingPunct="0">
              <a:lnSpc>
                <a:spcPts val="4054"/>
              </a:lnSpc>
            </a:pPr>
            <a:r>
              <a:rPr lang="en-US" sz="3734" b="1" i="1" dirty="0">
                <a:latin typeface="Times New Roman" panose="02020603050405020304" pitchFamily="18" charset="0"/>
                <a:cs typeface="Times New Roman" panose="02020603050405020304" pitchFamily="18" charset="0"/>
              </a:rPr>
              <a:t>GRSN</a:t>
            </a:r>
            <a:r>
              <a:rPr lang="en-US" sz="3734" b="1" dirty="0">
                <a:latin typeface="Times New Roman" panose="02020603050405020304" pitchFamily="18" charset="0"/>
                <a:cs typeface="Times New Roman" panose="02020603050405020304" pitchFamily="18" charset="0"/>
              </a:rPr>
              <a:t>: An </a:t>
            </a:r>
            <a:r>
              <a:rPr lang="en-US" sz="3734" b="1" i="1" dirty="0">
                <a:latin typeface="Times New Roman" panose="02020603050405020304" pitchFamily="18" charset="0"/>
                <a:cs typeface="Times New Roman" panose="02020603050405020304" pitchFamily="18" charset="0"/>
              </a:rPr>
              <a:t>R</a:t>
            </a:r>
            <a:r>
              <a:rPr lang="en-US" sz="3734" b="1" dirty="0">
                <a:latin typeface="Times New Roman" panose="02020603050405020304" pitchFamily="18" charset="0"/>
                <a:cs typeface="Times New Roman" panose="02020603050405020304" pitchFamily="18" charset="0"/>
              </a:rPr>
              <a:t> Powered Interactive Web Application for Exploring and Analyzing</a:t>
            </a:r>
            <a:br>
              <a:rPr lang="en-US" sz="3734" b="1" dirty="0">
                <a:latin typeface="Times New Roman" panose="02020603050405020304" pitchFamily="18" charset="0"/>
                <a:cs typeface="Times New Roman" panose="02020603050405020304" pitchFamily="18" charset="0"/>
              </a:rPr>
            </a:br>
            <a:r>
              <a:rPr lang="en-US" sz="3734" b="1" dirty="0">
                <a:latin typeface="Times New Roman" panose="02020603050405020304" pitchFamily="18" charset="0"/>
                <a:cs typeface="Times New Roman" panose="02020603050405020304" pitchFamily="18" charset="0"/>
              </a:rPr>
              <a:t>Processed GEO RNA-</a:t>
            </a:r>
            <a:r>
              <a:rPr lang="en-US" sz="3734" b="1" dirty="0" err="1">
                <a:latin typeface="Times New Roman" panose="02020603050405020304" pitchFamily="18" charset="0"/>
                <a:cs typeface="Times New Roman" panose="02020603050405020304" pitchFamily="18" charset="0"/>
              </a:rPr>
              <a:t>seq</a:t>
            </a:r>
            <a:r>
              <a:rPr lang="en-US" sz="3734" b="1" dirty="0">
                <a:latin typeface="Times New Roman" panose="02020603050405020304" pitchFamily="18" charset="0"/>
                <a:cs typeface="Times New Roman" panose="02020603050405020304" pitchFamily="18" charset="0"/>
              </a:rPr>
              <a:t> Datasets</a:t>
            </a:r>
          </a:p>
        </p:txBody>
      </p:sp>
      <p:cxnSp>
        <p:nvCxnSpPr>
          <p:cNvPr id="226" name="Straight Arrow Connector 225"/>
          <p:cNvCxnSpPr/>
          <p:nvPr/>
        </p:nvCxnSpPr>
        <p:spPr>
          <a:xfrm>
            <a:off x="13389291" y="2828480"/>
            <a:ext cx="432587"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27" name="Rectangle 5"/>
          <p:cNvSpPr>
            <a:spLocks noChangeArrowheads="1"/>
          </p:cNvSpPr>
          <p:nvPr/>
        </p:nvSpPr>
        <p:spPr bwMode="auto">
          <a:xfrm>
            <a:off x="13848086" y="2717048"/>
            <a:ext cx="7965125" cy="2327105"/>
          </a:xfrm>
          <a:prstGeom prst="rect">
            <a:avLst/>
          </a:prstGeom>
          <a:noFill/>
          <a:ln w="19050">
            <a:solidFill>
              <a:srgbClr val="003366"/>
            </a:solidFill>
            <a:miter lim="800000"/>
            <a:headEnd/>
            <a:tailEnd/>
          </a:ln>
        </p:spPr>
        <p:txBody>
          <a:bodyPr lIns="148656" tIns="148656" rIns="148656" bIns="148656"/>
          <a:lstStyle/>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800" dirty="0"/>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p:txBody>
      </p:sp>
      <p:sp>
        <p:nvSpPr>
          <p:cNvPr id="128" name="Rectangle 5"/>
          <p:cNvSpPr>
            <a:spLocks noChangeArrowheads="1"/>
          </p:cNvSpPr>
          <p:nvPr/>
        </p:nvSpPr>
        <p:spPr bwMode="auto">
          <a:xfrm>
            <a:off x="14393257" y="5087809"/>
            <a:ext cx="6907486" cy="1994021"/>
          </a:xfrm>
          <a:prstGeom prst="rect">
            <a:avLst/>
          </a:prstGeom>
          <a:noFill/>
          <a:ln w="19050">
            <a:solidFill>
              <a:srgbClr val="003366"/>
            </a:solidFill>
            <a:miter lim="800000"/>
            <a:headEnd/>
            <a:tailEnd/>
          </a:ln>
        </p:spPr>
        <p:txBody>
          <a:bodyPr lIns="148656" tIns="148656" rIns="148656" bIns="148656"/>
          <a:lstStyle/>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800" dirty="0"/>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p:txBody>
      </p:sp>
      <p:sp>
        <p:nvSpPr>
          <p:cNvPr id="129" name="Rectangle 5"/>
          <p:cNvSpPr>
            <a:spLocks noChangeArrowheads="1"/>
          </p:cNvSpPr>
          <p:nvPr/>
        </p:nvSpPr>
        <p:spPr bwMode="auto">
          <a:xfrm>
            <a:off x="13848086" y="7125486"/>
            <a:ext cx="7965125" cy="2180289"/>
          </a:xfrm>
          <a:prstGeom prst="rect">
            <a:avLst/>
          </a:prstGeom>
          <a:noFill/>
          <a:ln w="19050">
            <a:solidFill>
              <a:srgbClr val="003366"/>
            </a:solidFill>
            <a:miter lim="800000"/>
            <a:headEnd/>
            <a:tailEnd/>
          </a:ln>
        </p:spPr>
        <p:txBody>
          <a:bodyPr lIns="148656" tIns="148656" rIns="148656" bIns="148656"/>
          <a:lstStyle/>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800" dirty="0"/>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p:txBody>
      </p:sp>
      <p:sp>
        <p:nvSpPr>
          <p:cNvPr id="130" name="Rectangle 5"/>
          <p:cNvSpPr>
            <a:spLocks noChangeArrowheads="1"/>
          </p:cNvSpPr>
          <p:nvPr/>
        </p:nvSpPr>
        <p:spPr bwMode="auto">
          <a:xfrm>
            <a:off x="13848086" y="9342880"/>
            <a:ext cx="7965125" cy="1767416"/>
          </a:xfrm>
          <a:prstGeom prst="rect">
            <a:avLst/>
          </a:prstGeom>
          <a:noFill/>
          <a:ln w="19050">
            <a:solidFill>
              <a:srgbClr val="003366"/>
            </a:solidFill>
            <a:miter lim="800000"/>
            <a:headEnd/>
            <a:tailEnd/>
          </a:ln>
        </p:spPr>
        <p:txBody>
          <a:bodyPr lIns="148656" tIns="148656" rIns="148656" bIns="148656"/>
          <a:lstStyle/>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800" dirty="0"/>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a:p>
            <a:pPr algn="just">
              <a:spcBef>
                <a:spcPts val="743"/>
              </a:spcBef>
              <a:buClr>
                <a:srgbClr val="006699"/>
              </a:buClr>
              <a:tabLst>
                <a:tab pos="0" algn="l"/>
                <a:tab pos="271358" algn="l"/>
                <a:tab pos="542715" algn="l"/>
                <a:tab pos="814073" algn="l"/>
                <a:tab pos="1085432" algn="l"/>
                <a:tab pos="1356787" algn="l"/>
                <a:tab pos="1628145" algn="l"/>
                <a:tab pos="1899503" algn="l"/>
                <a:tab pos="2170861" algn="l"/>
                <a:tab pos="2442218" algn="l"/>
                <a:tab pos="2713574" algn="l"/>
                <a:tab pos="2984933" algn="l"/>
                <a:tab pos="3256289" algn="l"/>
                <a:tab pos="3527647" algn="l"/>
                <a:tab pos="3799005" algn="l"/>
                <a:tab pos="4070364" algn="l"/>
                <a:tab pos="4341720" algn="l"/>
                <a:tab pos="4613077" algn="l"/>
                <a:tab pos="4884435" algn="l"/>
                <a:tab pos="5155791" algn="l"/>
                <a:tab pos="5427150" algn="l"/>
                <a:tab pos="5585442" algn="l"/>
                <a:tab pos="6015091" algn="l"/>
                <a:tab pos="6444741" algn="l"/>
              </a:tabLst>
            </a:pPr>
            <a:endParaRPr lang="en-US" sz="1067" dirty="0">
              <a:latin typeface="Arial" charset="0"/>
            </a:endParaRPr>
          </a:p>
        </p:txBody>
      </p:sp>
      <p:cxnSp>
        <p:nvCxnSpPr>
          <p:cNvPr id="132" name="Straight Arrow Connector 131"/>
          <p:cNvCxnSpPr/>
          <p:nvPr/>
        </p:nvCxnSpPr>
        <p:spPr>
          <a:xfrm>
            <a:off x="13389291" y="10906484"/>
            <a:ext cx="432587"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pic>
        <p:nvPicPr>
          <p:cNvPr id="2" name="Picture 1"/>
          <p:cNvPicPr>
            <a:picLocks noChangeAspect="1"/>
          </p:cNvPicPr>
          <p:nvPr/>
        </p:nvPicPr>
        <p:blipFill>
          <a:blip r:embed="rId16"/>
          <a:stretch>
            <a:fillRect/>
          </a:stretch>
        </p:blipFill>
        <p:spPr>
          <a:xfrm>
            <a:off x="14427243" y="5104872"/>
            <a:ext cx="6842793" cy="1928018"/>
          </a:xfrm>
          <a:prstGeom prst="rect">
            <a:avLst/>
          </a:prstGeom>
        </p:spPr>
      </p:pic>
      <p:pic>
        <p:nvPicPr>
          <p:cNvPr id="17" name="Picture 16"/>
          <p:cNvPicPr>
            <a:picLocks noChangeAspect="1"/>
          </p:cNvPicPr>
          <p:nvPr/>
        </p:nvPicPr>
        <p:blipFill>
          <a:blip r:embed="rId17"/>
          <a:stretch>
            <a:fillRect/>
          </a:stretch>
        </p:blipFill>
        <p:spPr>
          <a:xfrm>
            <a:off x="13868794" y="2753901"/>
            <a:ext cx="4140864" cy="1115969"/>
          </a:xfrm>
          <a:prstGeom prst="rect">
            <a:avLst/>
          </a:prstGeom>
        </p:spPr>
      </p:pic>
      <p:pic>
        <p:nvPicPr>
          <p:cNvPr id="19" name="Picture 18"/>
          <p:cNvPicPr>
            <a:picLocks noChangeAspect="1"/>
          </p:cNvPicPr>
          <p:nvPr/>
        </p:nvPicPr>
        <p:blipFill>
          <a:blip r:embed="rId18"/>
          <a:stretch>
            <a:fillRect/>
          </a:stretch>
        </p:blipFill>
        <p:spPr>
          <a:xfrm>
            <a:off x="13868794" y="3863705"/>
            <a:ext cx="4140864" cy="1155370"/>
          </a:xfrm>
          <a:prstGeom prst="rect">
            <a:avLst/>
          </a:prstGeom>
        </p:spPr>
      </p:pic>
      <p:pic>
        <p:nvPicPr>
          <p:cNvPr id="20" name="Picture 19"/>
          <p:cNvPicPr>
            <a:picLocks noChangeAspect="1"/>
          </p:cNvPicPr>
          <p:nvPr/>
        </p:nvPicPr>
        <p:blipFill>
          <a:blip r:embed="rId19"/>
          <a:stretch>
            <a:fillRect/>
          </a:stretch>
        </p:blipFill>
        <p:spPr>
          <a:xfrm>
            <a:off x="18056574" y="2753901"/>
            <a:ext cx="3732272" cy="2265174"/>
          </a:xfrm>
          <a:prstGeom prst="rect">
            <a:avLst/>
          </a:prstGeom>
        </p:spPr>
      </p:pic>
      <p:pic>
        <p:nvPicPr>
          <p:cNvPr id="23" name="Picture 22"/>
          <p:cNvPicPr>
            <a:picLocks noChangeAspect="1"/>
          </p:cNvPicPr>
          <p:nvPr/>
        </p:nvPicPr>
        <p:blipFill>
          <a:blip r:embed="rId20"/>
          <a:stretch>
            <a:fillRect/>
          </a:stretch>
        </p:blipFill>
        <p:spPr>
          <a:xfrm>
            <a:off x="7884780" y="5972377"/>
            <a:ext cx="5063776" cy="2642266"/>
          </a:xfrm>
          <a:prstGeom prst="rect">
            <a:avLst/>
          </a:prstGeom>
        </p:spPr>
      </p:pic>
      <p:pic>
        <p:nvPicPr>
          <p:cNvPr id="228" name="Picture 227"/>
          <p:cNvPicPr>
            <a:picLocks noChangeAspect="1"/>
          </p:cNvPicPr>
          <p:nvPr/>
        </p:nvPicPr>
        <p:blipFill>
          <a:blip r:embed="rId21"/>
          <a:stretch>
            <a:fillRect/>
          </a:stretch>
        </p:blipFill>
        <p:spPr>
          <a:xfrm>
            <a:off x="6355008" y="9126158"/>
            <a:ext cx="3811627" cy="1857202"/>
          </a:xfrm>
          <a:prstGeom prst="rect">
            <a:avLst/>
          </a:prstGeom>
        </p:spPr>
      </p:pic>
      <p:pic>
        <p:nvPicPr>
          <p:cNvPr id="229" name="Picture 228"/>
          <p:cNvPicPr>
            <a:picLocks noChangeAspect="1"/>
          </p:cNvPicPr>
          <p:nvPr/>
        </p:nvPicPr>
        <p:blipFill>
          <a:blip r:embed="rId22"/>
          <a:stretch>
            <a:fillRect/>
          </a:stretch>
        </p:blipFill>
        <p:spPr>
          <a:xfrm>
            <a:off x="6355008" y="10983360"/>
            <a:ext cx="3811628" cy="869551"/>
          </a:xfrm>
          <a:prstGeom prst="rect">
            <a:avLst/>
          </a:prstGeom>
        </p:spPr>
      </p:pic>
      <p:cxnSp>
        <p:nvCxnSpPr>
          <p:cNvPr id="241" name="Straight Connector 240"/>
          <p:cNvCxnSpPr/>
          <p:nvPr/>
        </p:nvCxnSpPr>
        <p:spPr>
          <a:xfrm>
            <a:off x="9928391" y="6535506"/>
            <a:ext cx="1817375" cy="0"/>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243" name="Straight Arrow Connector 242"/>
          <p:cNvCxnSpPr/>
          <p:nvPr/>
        </p:nvCxnSpPr>
        <p:spPr>
          <a:xfrm>
            <a:off x="9941391" y="6535506"/>
            <a:ext cx="0" cy="1729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3" name="Straight Arrow Connector 132"/>
          <p:cNvCxnSpPr/>
          <p:nvPr/>
        </p:nvCxnSpPr>
        <p:spPr>
          <a:xfrm>
            <a:off x="11745766" y="6536409"/>
            <a:ext cx="0" cy="1729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7" name="Straight Connector 246"/>
          <p:cNvCxnSpPr/>
          <p:nvPr/>
        </p:nvCxnSpPr>
        <p:spPr>
          <a:xfrm flipH="1">
            <a:off x="10695446" y="6344463"/>
            <a:ext cx="2693845" cy="0"/>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249" name="Straight Arrow Connector 248"/>
          <p:cNvCxnSpPr/>
          <p:nvPr/>
        </p:nvCxnSpPr>
        <p:spPr>
          <a:xfrm>
            <a:off x="10708447" y="6370464"/>
            <a:ext cx="0" cy="1650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1" name="Straight Arrow Connector 250"/>
          <p:cNvCxnSpPr/>
          <p:nvPr/>
        </p:nvCxnSpPr>
        <p:spPr>
          <a:xfrm flipH="1">
            <a:off x="7550989" y="7234687"/>
            <a:ext cx="638354" cy="213180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3" name="Straight Arrow Connector 252"/>
          <p:cNvCxnSpPr/>
          <p:nvPr/>
        </p:nvCxnSpPr>
        <p:spPr>
          <a:xfrm>
            <a:off x="7920164" y="11382442"/>
            <a:ext cx="2743200"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pic>
        <p:nvPicPr>
          <p:cNvPr id="3" name="Picture 2"/>
          <p:cNvPicPr>
            <a:picLocks noChangeAspect="1"/>
          </p:cNvPicPr>
          <p:nvPr/>
        </p:nvPicPr>
        <p:blipFill>
          <a:blip r:embed="rId23"/>
          <a:stretch>
            <a:fillRect/>
          </a:stretch>
        </p:blipFill>
        <p:spPr>
          <a:xfrm>
            <a:off x="6355008" y="2824644"/>
            <a:ext cx="6654467" cy="2690042"/>
          </a:xfrm>
          <a:prstGeom prst="rect">
            <a:avLst/>
          </a:prstGeom>
        </p:spPr>
      </p:pic>
      <p:sp>
        <p:nvSpPr>
          <p:cNvPr id="5" name="Oval 4"/>
          <p:cNvSpPr/>
          <p:nvPr/>
        </p:nvSpPr>
        <p:spPr>
          <a:xfrm>
            <a:off x="6408958" y="5175065"/>
            <a:ext cx="469198" cy="234691"/>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Arrow Connector 15"/>
          <p:cNvCxnSpPr>
            <a:stCxn id="5" idx="4"/>
          </p:cNvCxnSpPr>
          <p:nvPr/>
        </p:nvCxnSpPr>
        <p:spPr>
          <a:xfrm flipH="1">
            <a:off x="6621693" y="5409756"/>
            <a:ext cx="21864" cy="55273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p:nvPr/>
        </p:nvCxnSpPr>
        <p:spPr>
          <a:xfrm flipH="1">
            <a:off x="9109055" y="5457299"/>
            <a:ext cx="13579" cy="84157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pic>
        <p:nvPicPr>
          <p:cNvPr id="18" name="Picture 17"/>
          <p:cNvPicPr>
            <a:picLocks noChangeAspect="1"/>
          </p:cNvPicPr>
          <p:nvPr/>
        </p:nvPicPr>
        <p:blipFill>
          <a:blip r:embed="rId24"/>
          <a:stretch>
            <a:fillRect/>
          </a:stretch>
        </p:blipFill>
        <p:spPr>
          <a:xfrm>
            <a:off x="6348199" y="5962487"/>
            <a:ext cx="1431749" cy="1693016"/>
          </a:xfrm>
          <a:prstGeom prst="rect">
            <a:avLst/>
          </a:prstGeom>
        </p:spPr>
      </p:pic>
    </p:spTree>
    <p:extLst>
      <p:ext uri="{BB962C8B-B14F-4D97-AF65-F5344CB8AC3E}">
        <p14:creationId xmlns:p14="http://schemas.microsoft.com/office/powerpoint/2010/main" val="2419362313"/>
      </p:ext>
    </p:extLst>
  </p:cSld>
  <p:clrMapOvr>
    <a:masterClrMapping/>
  </p:clrMapOvr>
  <p:transition spd="slow" advClick="0" advTm="1000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BA139-0F35-49A2-B8A1-F32C3A9FD26C}"/>
              </a:ext>
            </a:extLst>
          </p:cNvPr>
          <p:cNvSpPr/>
          <p:nvPr/>
        </p:nvSpPr>
        <p:spPr>
          <a:xfrm>
            <a:off x="5260461" y="1033153"/>
            <a:ext cx="3811348" cy="9384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Downloading stage</a:t>
            </a:r>
          </a:p>
        </p:txBody>
      </p:sp>
      <p:sp>
        <p:nvSpPr>
          <p:cNvPr id="3" name="Rectangle: Rounded Corners 2">
            <a:extLst>
              <a:ext uri="{FF2B5EF4-FFF2-40B4-BE49-F238E27FC236}">
                <a16:creationId xmlns:a16="http://schemas.microsoft.com/office/drawing/2014/main" id="{BEEC6063-7E6A-42BC-80E0-D73F3B080110}"/>
              </a:ext>
            </a:extLst>
          </p:cNvPr>
          <p:cNvSpPr/>
          <p:nvPr/>
        </p:nvSpPr>
        <p:spPr>
          <a:xfrm>
            <a:off x="1708485" y="2630756"/>
            <a:ext cx="1506298" cy="87981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b="1" dirty="0"/>
              <a:t>GEO</a:t>
            </a:r>
          </a:p>
        </p:txBody>
      </p:sp>
      <p:sp>
        <p:nvSpPr>
          <p:cNvPr id="4" name="Arrow: Right 3">
            <a:extLst>
              <a:ext uri="{FF2B5EF4-FFF2-40B4-BE49-F238E27FC236}">
                <a16:creationId xmlns:a16="http://schemas.microsoft.com/office/drawing/2014/main" id="{827E3359-0A41-489D-A47A-70D163073467}"/>
              </a:ext>
            </a:extLst>
          </p:cNvPr>
          <p:cNvSpPr/>
          <p:nvPr/>
        </p:nvSpPr>
        <p:spPr>
          <a:xfrm flipV="1">
            <a:off x="3369219" y="2909923"/>
            <a:ext cx="1441208" cy="374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5" name="Rectangle: Rounded Corners 4">
            <a:extLst>
              <a:ext uri="{FF2B5EF4-FFF2-40B4-BE49-F238E27FC236}">
                <a16:creationId xmlns:a16="http://schemas.microsoft.com/office/drawing/2014/main" id="{3B1603EF-36FE-45FD-8411-98E095FF07CC}"/>
              </a:ext>
            </a:extLst>
          </p:cNvPr>
          <p:cNvSpPr/>
          <p:nvPr/>
        </p:nvSpPr>
        <p:spPr>
          <a:xfrm>
            <a:off x="4856947" y="2630756"/>
            <a:ext cx="4348950" cy="87981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b="1" dirty="0"/>
              <a:t>Collect GEO accession of RNA-</a:t>
            </a:r>
            <a:r>
              <a:rPr lang="en-US" sz="2800" b="1" dirty="0" err="1"/>
              <a:t>seq</a:t>
            </a:r>
            <a:r>
              <a:rPr lang="en-US" sz="2800" b="1" dirty="0"/>
              <a:t> datasets</a:t>
            </a:r>
          </a:p>
        </p:txBody>
      </p:sp>
      <p:sp>
        <p:nvSpPr>
          <p:cNvPr id="6" name="Rectangle: Rounded Corners 5">
            <a:extLst>
              <a:ext uri="{FF2B5EF4-FFF2-40B4-BE49-F238E27FC236}">
                <a16:creationId xmlns:a16="http://schemas.microsoft.com/office/drawing/2014/main" id="{48DCF04A-A25F-49B6-A7D0-6E943DAE1949}"/>
              </a:ext>
            </a:extLst>
          </p:cNvPr>
          <p:cNvSpPr/>
          <p:nvPr/>
        </p:nvSpPr>
        <p:spPr>
          <a:xfrm>
            <a:off x="10277403" y="2630756"/>
            <a:ext cx="3197965" cy="87981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b="1" dirty="0"/>
              <a:t>Download SRA files and metadata</a:t>
            </a:r>
          </a:p>
        </p:txBody>
      </p:sp>
      <p:sp>
        <p:nvSpPr>
          <p:cNvPr id="8" name="Rectangle 7">
            <a:extLst>
              <a:ext uri="{FF2B5EF4-FFF2-40B4-BE49-F238E27FC236}">
                <a16:creationId xmlns:a16="http://schemas.microsoft.com/office/drawing/2014/main" id="{AE0DC6C2-79DA-4A99-BB01-8C4ED6D396F9}"/>
              </a:ext>
            </a:extLst>
          </p:cNvPr>
          <p:cNvSpPr/>
          <p:nvPr/>
        </p:nvSpPr>
        <p:spPr>
          <a:xfrm>
            <a:off x="5260461" y="5014266"/>
            <a:ext cx="3811348" cy="9284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Processing stage</a:t>
            </a:r>
          </a:p>
        </p:txBody>
      </p:sp>
      <p:sp>
        <p:nvSpPr>
          <p:cNvPr id="10" name="Rectangle 9">
            <a:extLst>
              <a:ext uri="{FF2B5EF4-FFF2-40B4-BE49-F238E27FC236}">
                <a16:creationId xmlns:a16="http://schemas.microsoft.com/office/drawing/2014/main" id="{0B5B5EE0-130E-493A-A0B0-7FE51D360811}"/>
              </a:ext>
            </a:extLst>
          </p:cNvPr>
          <p:cNvSpPr/>
          <p:nvPr/>
        </p:nvSpPr>
        <p:spPr>
          <a:xfrm>
            <a:off x="2265387" y="6142767"/>
            <a:ext cx="1553391" cy="4345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FF0000"/>
                </a:solidFill>
              </a:rPr>
              <a:t>Input</a:t>
            </a:r>
          </a:p>
        </p:txBody>
      </p:sp>
      <p:sp>
        <p:nvSpPr>
          <p:cNvPr id="11" name="Rectangle: Rounded Corners 10">
            <a:extLst>
              <a:ext uri="{FF2B5EF4-FFF2-40B4-BE49-F238E27FC236}">
                <a16:creationId xmlns:a16="http://schemas.microsoft.com/office/drawing/2014/main" id="{42C967DE-6A9D-4642-A8AF-4DB1C9FD73F5}"/>
              </a:ext>
            </a:extLst>
          </p:cNvPr>
          <p:cNvSpPr/>
          <p:nvPr/>
        </p:nvSpPr>
        <p:spPr>
          <a:xfrm>
            <a:off x="1708485" y="6735963"/>
            <a:ext cx="2760900" cy="9597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a:t>
            </a:r>
            <a:r>
              <a:rPr lang="en-US" sz="2800" b="1" dirty="0" err="1"/>
              <a:t>sra</a:t>
            </a:r>
            <a:r>
              <a:rPr lang="en-US" sz="2800" b="1" dirty="0"/>
              <a:t> files</a:t>
            </a:r>
          </a:p>
        </p:txBody>
      </p:sp>
      <p:sp>
        <p:nvSpPr>
          <p:cNvPr id="12" name="Rectangle: Rounded Corners 11">
            <a:extLst>
              <a:ext uri="{FF2B5EF4-FFF2-40B4-BE49-F238E27FC236}">
                <a16:creationId xmlns:a16="http://schemas.microsoft.com/office/drawing/2014/main" id="{54E8C48A-6FBE-493B-A53A-2F882485EC15}"/>
              </a:ext>
            </a:extLst>
          </p:cNvPr>
          <p:cNvSpPr/>
          <p:nvPr/>
        </p:nvSpPr>
        <p:spPr>
          <a:xfrm>
            <a:off x="6095657" y="6800821"/>
            <a:ext cx="3811348" cy="9688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Generate </a:t>
            </a:r>
            <a:r>
              <a:rPr lang="en-US" sz="2800" b="1" dirty="0" err="1"/>
              <a:t>FastQ</a:t>
            </a:r>
            <a:r>
              <a:rPr lang="en-US" sz="2800" b="1" dirty="0"/>
              <a:t> files</a:t>
            </a:r>
          </a:p>
        </p:txBody>
      </p:sp>
      <p:sp>
        <p:nvSpPr>
          <p:cNvPr id="14" name="Rectangle: Rounded Corners 13">
            <a:extLst>
              <a:ext uri="{FF2B5EF4-FFF2-40B4-BE49-F238E27FC236}">
                <a16:creationId xmlns:a16="http://schemas.microsoft.com/office/drawing/2014/main" id="{102CEAD8-5F2D-472B-8705-31702035BA66}"/>
              </a:ext>
            </a:extLst>
          </p:cNvPr>
          <p:cNvSpPr/>
          <p:nvPr/>
        </p:nvSpPr>
        <p:spPr>
          <a:xfrm>
            <a:off x="1708485" y="8252567"/>
            <a:ext cx="2760900" cy="9495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a:t>
            </a:r>
            <a:r>
              <a:rPr lang="en-US" sz="2800" b="1" dirty="0" err="1"/>
              <a:t>fastq</a:t>
            </a:r>
            <a:r>
              <a:rPr lang="en-US" sz="2800" b="1" dirty="0"/>
              <a:t> files</a:t>
            </a:r>
          </a:p>
        </p:txBody>
      </p:sp>
      <p:sp>
        <p:nvSpPr>
          <p:cNvPr id="15" name="Rectangle: Rounded Corners 14">
            <a:extLst>
              <a:ext uri="{FF2B5EF4-FFF2-40B4-BE49-F238E27FC236}">
                <a16:creationId xmlns:a16="http://schemas.microsoft.com/office/drawing/2014/main" id="{D021984E-30D3-4DC9-918A-BE03FC4FEC8D}"/>
              </a:ext>
            </a:extLst>
          </p:cNvPr>
          <p:cNvSpPr/>
          <p:nvPr/>
        </p:nvSpPr>
        <p:spPr>
          <a:xfrm>
            <a:off x="6095657" y="8330336"/>
            <a:ext cx="3811350" cy="9531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Pre-alignment QC</a:t>
            </a:r>
          </a:p>
        </p:txBody>
      </p:sp>
      <p:sp>
        <p:nvSpPr>
          <p:cNvPr id="16" name="Rectangle 15">
            <a:extLst>
              <a:ext uri="{FF2B5EF4-FFF2-40B4-BE49-F238E27FC236}">
                <a16:creationId xmlns:a16="http://schemas.microsoft.com/office/drawing/2014/main" id="{C25D6D59-9B3F-4927-8241-A6FD9F11C8DE}"/>
              </a:ext>
            </a:extLst>
          </p:cNvPr>
          <p:cNvSpPr/>
          <p:nvPr/>
        </p:nvSpPr>
        <p:spPr>
          <a:xfrm>
            <a:off x="7258912" y="6142767"/>
            <a:ext cx="1544533" cy="4345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FF0000"/>
                </a:solidFill>
              </a:rPr>
              <a:t>Steps</a:t>
            </a:r>
          </a:p>
        </p:txBody>
      </p:sp>
      <p:sp>
        <p:nvSpPr>
          <p:cNvPr id="17" name="Rectangle 16">
            <a:extLst>
              <a:ext uri="{FF2B5EF4-FFF2-40B4-BE49-F238E27FC236}">
                <a16:creationId xmlns:a16="http://schemas.microsoft.com/office/drawing/2014/main" id="{CCA0D561-74C0-46E0-B1DA-6B47218EF1A2}"/>
              </a:ext>
            </a:extLst>
          </p:cNvPr>
          <p:cNvSpPr/>
          <p:nvPr/>
        </p:nvSpPr>
        <p:spPr>
          <a:xfrm>
            <a:off x="11491254" y="6142767"/>
            <a:ext cx="1300148" cy="4345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FF0000"/>
                </a:solidFill>
              </a:rPr>
              <a:t>Output</a:t>
            </a:r>
          </a:p>
        </p:txBody>
      </p:sp>
      <p:sp>
        <p:nvSpPr>
          <p:cNvPr id="18" name="Rectangle: Rounded Corners 17">
            <a:extLst>
              <a:ext uri="{FF2B5EF4-FFF2-40B4-BE49-F238E27FC236}">
                <a16:creationId xmlns:a16="http://schemas.microsoft.com/office/drawing/2014/main" id="{B55A5391-9CFB-400B-9451-0700DC8A7ABF}"/>
              </a:ext>
            </a:extLst>
          </p:cNvPr>
          <p:cNvSpPr/>
          <p:nvPr/>
        </p:nvSpPr>
        <p:spPr>
          <a:xfrm>
            <a:off x="11023856" y="8253663"/>
            <a:ext cx="2234944" cy="9520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QC reports</a:t>
            </a:r>
          </a:p>
        </p:txBody>
      </p:sp>
      <p:sp>
        <p:nvSpPr>
          <p:cNvPr id="19" name="Rectangle: Rounded Corners 18">
            <a:extLst>
              <a:ext uri="{FF2B5EF4-FFF2-40B4-BE49-F238E27FC236}">
                <a16:creationId xmlns:a16="http://schemas.microsoft.com/office/drawing/2014/main" id="{20CD660F-274E-4DC5-BD2B-E746A9F9CE85}"/>
              </a:ext>
            </a:extLst>
          </p:cNvPr>
          <p:cNvSpPr/>
          <p:nvPr/>
        </p:nvSpPr>
        <p:spPr>
          <a:xfrm>
            <a:off x="1708485" y="9762486"/>
            <a:ext cx="2760900" cy="9420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a:t>
            </a:r>
            <a:r>
              <a:rPr lang="en-US" sz="2800" b="1" dirty="0" err="1"/>
              <a:t>fastq</a:t>
            </a:r>
            <a:r>
              <a:rPr lang="en-US" sz="2800" b="1" dirty="0"/>
              <a:t> files</a:t>
            </a:r>
          </a:p>
        </p:txBody>
      </p:sp>
      <p:sp>
        <p:nvSpPr>
          <p:cNvPr id="20" name="Rectangle: Rounded Corners 19">
            <a:extLst>
              <a:ext uri="{FF2B5EF4-FFF2-40B4-BE49-F238E27FC236}">
                <a16:creationId xmlns:a16="http://schemas.microsoft.com/office/drawing/2014/main" id="{24567D25-D6CD-49F1-AD97-06F64C1D8E9C}"/>
              </a:ext>
            </a:extLst>
          </p:cNvPr>
          <p:cNvSpPr/>
          <p:nvPr/>
        </p:nvSpPr>
        <p:spPr>
          <a:xfrm>
            <a:off x="6095657" y="9839482"/>
            <a:ext cx="3811349" cy="9456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Read mapping</a:t>
            </a:r>
          </a:p>
        </p:txBody>
      </p:sp>
      <p:sp>
        <p:nvSpPr>
          <p:cNvPr id="21" name="Rectangle: Rounded Corners 20">
            <a:extLst>
              <a:ext uri="{FF2B5EF4-FFF2-40B4-BE49-F238E27FC236}">
                <a16:creationId xmlns:a16="http://schemas.microsoft.com/office/drawing/2014/main" id="{9B7FD67F-26B5-4D11-AB4E-61E20E15FF80}"/>
              </a:ext>
            </a:extLst>
          </p:cNvPr>
          <p:cNvSpPr/>
          <p:nvPr/>
        </p:nvSpPr>
        <p:spPr>
          <a:xfrm>
            <a:off x="11023856" y="9762485"/>
            <a:ext cx="2234944" cy="9456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Estimated counts</a:t>
            </a:r>
          </a:p>
        </p:txBody>
      </p:sp>
      <p:sp>
        <p:nvSpPr>
          <p:cNvPr id="22" name="Rectangle: Rounded Corners 21">
            <a:extLst>
              <a:ext uri="{FF2B5EF4-FFF2-40B4-BE49-F238E27FC236}">
                <a16:creationId xmlns:a16="http://schemas.microsoft.com/office/drawing/2014/main" id="{0E12C2D9-0443-4BB2-B8AE-CF3A076B3189}"/>
              </a:ext>
            </a:extLst>
          </p:cNvPr>
          <p:cNvSpPr/>
          <p:nvPr/>
        </p:nvSpPr>
        <p:spPr>
          <a:xfrm>
            <a:off x="1708484" y="11264910"/>
            <a:ext cx="2768455" cy="9494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err="1"/>
              <a:t>FastQC</a:t>
            </a:r>
            <a:r>
              <a:rPr lang="en-US" sz="2800" b="1" dirty="0"/>
              <a:t> and Salmon files</a:t>
            </a:r>
          </a:p>
        </p:txBody>
      </p:sp>
      <p:sp>
        <p:nvSpPr>
          <p:cNvPr id="23" name="Rectangle: Rounded Corners 22">
            <a:extLst>
              <a:ext uri="{FF2B5EF4-FFF2-40B4-BE49-F238E27FC236}">
                <a16:creationId xmlns:a16="http://schemas.microsoft.com/office/drawing/2014/main" id="{D6113F27-7AD2-425B-BE1D-ED0A9844021C}"/>
              </a:ext>
            </a:extLst>
          </p:cNvPr>
          <p:cNvSpPr/>
          <p:nvPr/>
        </p:nvSpPr>
        <p:spPr>
          <a:xfrm>
            <a:off x="6097836" y="11341134"/>
            <a:ext cx="3866687" cy="9494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Summarize sample wise QC and Salmon info</a:t>
            </a:r>
          </a:p>
        </p:txBody>
      </p:sp>
      <p:sp>
        <p:nvSpPr>
          <p:cNvPr id="24" name="Rectangle: Rounded Corners 23">
            <a:extLst>
              <a:ext uri="{FF2B5EF4-FFF2-40B4-BE49-F238E27FC236}">
                <a16:creationId xmlns:a16="http://schemas.microsoft.com/office/drawing/2014/main" id="{FB62AC0A-5C28-4389-A4EC-1927EEEFB829}"/>
              </a:ext>
            </a:extLst>
          </p:cNvPr>
          <p:cNvSpPr/>
          <p:nvPr/>
        </p:nvSpPr>
        <p:spPr>
          <a:xfrm>
            <a:off x="11023856" y="11264909"/>
            <a:ext cx="2234944" cy="949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Combined QC report</a:t>
            </a:r>
          </a:p>
        </p:txBody>
      </p:sp>
      <p:sp>
        <p:nvSpPr>
          <p:cNvPr id="25" name="Arrow: Right 24">
            <a:extLst>
              <a:ext uri="{FF2B5EF4-FFF2-40B4-BE49-F238E27FC236}">
                <a16:creationId xmlns:a16="http://schemas.microsoft.com/office/drawing/2014/main" id="{1CE7299A-8BC9-4DC9-B474-5E953C37A714}"/>
              </a:ext>
            </a:extLst>
          </p:cNvPr>
          <p:cNvSpPr/>
          <p:nvPr/>
        </p:nvSpPr>
        <p:spPr>
          <a:xfrm>
            <a:off x="4537431" y="8632560"/>
            <a:ext cx="1507189" cy="378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33" name="Rectangle: Rounded Corners 32">
            <a:extLst>
              <a:ext uri="{FF2B5EF4-FFF2-40B4-BE49-F238E27FC236}">
                <a16:creationId xmlns:a16="http://schemas.microsoft.com/office/drawing/2014/main" id="{E3362AFF-592D-4B59-9AC2-37DFC2A658E5}"/>
              </a:ext>
            </a:extLst>
          </p:cNvPr>
          <p:cNvSpPr/>
          <p:nvPr/>
        </p:nvSpPr>
        <p:spPr>
          <a:xfrm>
            <a:off x="3256989" y="2473095"/>
            <a:ext cx="1511231" cy="43682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XML query</a:t>
            </a:r>
          </a:p>
        </p:txBody>
      </p:sp>
      <p:sp>
        <p:nvSpPr>
          <p:cNvPr id="34" name="Arrow: Right 33">
            <a:extLst>
              <a:ext uri="{FF2B5EF4-FFF2-40B4-BE49-F238E27FC236}">
                <a16:creationId xmlns:a16="http://schemas.microsoft.com/office/drawing/2014/main" id="{DAB2AD23-16E6-4AA3-85EF-4AB5ED3A7FAD}"/>
              </a:ext>
            </a:extLst>
          </p:cNvPr>
          <p:cNvSpPr/>
          <p:nvPr/>
        </p:nvSpPr>
        <p:spPr>
          <a:xfrm flipV="1">
            <a:off x="9294624" y="2909922"/>
            <a:ext cx="894053" cy="374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37" name="Rectangle: Rounded Corners 36">
            <a:extLst>
              <a:ext uri="{FF2B5EF4-FFF2-40B4-BE49-F238E27FC236}">
                <a16:creationId xmlns:a16="http://schemas.microsoft.com/office/drawing/2014/main" id="{A18147EA-F826-4991-BABD-A6518D95B96C}"/>
              </a:ext>
            </a:extLst>
          </p:cNvPr>
          <p:cNvSpPr/>
          <p:nvPr/>
        </p:nvSpPr>
        <p:spPr>
          <a:xfrm>
            <a:off x="9114559" y="2465849"/>
            <a:ext cx="1113951" cy="451318"/>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aspera</a:t>
            </a:r>
          </a:p>
        </p:txBody>
      </p:sp>
      <p:cxnSp>
        <p:nvCxnSpPr>
          <p:cNvPr id="40" name="Straight Connector 39">
            <a:extLst>
              <a:ext uri="{FF2B5EF4-FFF2-40B4-BE49-F238E27FC236}">
                <a16:creationId xmlns:a16="http://schemas.microsoft.com/office/drawing/2014/main" id="{A674B38B-C1D9-4FF9-B84E-9D68F41C328D}"/>
              </a:ext>
            </a:extLst>
          </p:cNvPr>
          <p:cNvCxnSpPr>
            <a:cxnSpLocks/>
          </p:cNvCxnSpPr>
          <p:nvPr/>
        </p:nvCxnSpPr>
        <p:spPr>
          <a:xfrm>
            <a:off x="1130968" y="649705"/>
            <a:ext cx="12994106" cy="0"/>
          </a:xfrm>
          <a:prstGeom prst="line">
            <a:avLst/>
          </a:prstGeom>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8E5D458E-AD9A-465B-8E9C-2A50831121EE}"/>
              </a:ext>
            </a:extLst>
          </p:cNvPr>
          <p:cNvCxnSpPr>
            <a:cxnSpLocks/>
          </p:cNvCxnSpPr>
          <p:nvPr/>
        </p:nvCxnSpPr>
        <p:spPr>
          <a:xfrm>
            <a:off x="1130968" y="649705"/>
            <a:ext cx="0" cy="3826042"/>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AA14BD32-A36F-49C4-AD08-670396FF3A11}"/>
              </a:ext>
            </a:extLst>
          </p:cNvPr>
          <p:cNvCxnSpPr/>
          <p:nvPr/>
        </p:nvCxnSpPr>
        <p:spPr>
          <a:xfrm>
            <a:off x="1130968" y="4475747"/>
            <a:ext cx="1299410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2E0E9D68-EF56-4F3F-AD9E-5F054EC7DD30}"/>
              </a:ext>
            </a:extLst>
          </p:cNvPr>
          <p:cNvCxnSpPr/>
          <p:nvPr/>
        </p:nvCxnSpPr>
        <p:spPr>
          <a:xfrm>
            <a:off x="14125074" y="649705"/>
            <a:ext cx="0" cy="3826042"/>
          </a:xfrm>
          <a:prstGeom prst="line">
            <a:avLst/>
          </a:prstGeom>
        </p:spPr>
        <p:style>
          <a:lnRef idx="3">
            <a:schemeClr val="dk1"/>
          </a:lnRef>
          <a:fillRef idx="0">
            <a:schemeClr val="dk1"/>
          </a:fillRef>
          <a:effectRef idx="2">
            <a:schemeClr val="dk1"/>
          </a:effectRef>
          <a:fontRef idx="minor">
            <a:schemeClr val="tx1"/>
          </a:fontRef>
        </p:style>
      </p:cxnSp>
      <p:sp>
        <p:nvSpPr>
          <p:cNvPr id="50" name="Rectangle: Rounded Corners 49">
            <a:extLst>
              <a:ext uri="{FF2B5EF4-FFF2-40B4-BE49-F238E27FC236}">
                <a16:creationId xmlns:a16="http://schemas.microsoft.com/office/drawing/2014/main" id="{D754B109-3D87-4E5A-B01C-9428A02352DD}"/>
              </a:ext>
            </a:extLst>
          </p:cNvPr>
          <p:cNvSpPr/>
          <p:nvPr/>
        </p:nvSpPr>
        <p:spPr>
          <a:xfrm>
            <a:off x="11023856" y="6726952"/>
            <a:ext cx="2234944" cy="9699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a:t>
            </a:r>
            <a:r>
              <a:rPr lang="en-US" sz="2800" b="1" dirty="0" err="1"/>
              <a:t>fastq</a:t>
            </a:r>
            <a:r>
              <a:rPr lang="en-US" sz="2800" b="1" dirty="0"/>
              <a:t> files</a:t>
            </a:r>
          </a:p>
        </p:txBody>
      </p:sp>
      <p:sp>
        <p:nvSpPr>
          <p:cNvPr id="51" name="Arrow: Right 50">
            <a:extLst>
              <a:ext uri="{FF2B5EF4-FFF2-40B4-BE49-F238E27FC236}">
                <a16:creationId xmlns:a16="http://schemas.microsoft.com/office/drawing/2014/main" id="{A2CB4D0D-1363-4A85-921C-9A1D1A0B2EC0}"/>
              </a:ext>
            </a:extLst>
          </p:cNvPr>
          <p:cNvSpPr/>
          <p:nvPr/>
        </p:nvSpPr>
        <p:spPr>
          <a:xfrm flipV="1">
            <a:off x="4537430" y="7179809"/>
            <a:ext cx="1512443" cy="225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52" name="Arrow: Right 51">
            <a:extLst>
              <a:ext uri="{FF2B5EF4-FFF2-40B4-BE49-F238E27FC236}">
                <a16:creationId xmlns:a16="http://schemas.microsoft.com/office/drawing/2014/main" id="{2349D28A-5734-4CD7-852E-72268B3AE023}"/>
              </a:ext>
            </a:extLst>
          </p:cNvPr>
          <p:cNvSpPr/>
          <p:nvPr/>
        </p:nvSpPr>
        <p:spPr>
          <a:xfrm flipV="1">
            <a:off x="9964525" y="7110349"/>
            <a:ext cx="944290" cy="323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54" name="Rectangle: Rounded Corners 53">
            <a:extLst>
              <a:ext uri="{FF2B5EF4-FFF2-40B4-BE49-F238E27FC236}">
                <a16:creationId xmlns:a16="http://schemas.microsoft.com/office/drawing/2014/main" id="{EC251C14-F100-4A18-B50D-A9238D51A56B}"/>
              </a:ext>
            </a:extLst>
          </p:cNvPr>
          <p:cNvSpPr/>
          <p:nvPr/>
        </p:nvSpPr>
        <p:spPr>
          <a:xfrm>
            <a:off x="4546734" y="6800821"/>
            <a:ext cx="1517479" cy="3856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a:t>SRA toolkit</a:t>
            </a:r>
          </a:p>
        </p:txBody>
      </p:sp>
      <p:sp>
        <p:nvSpPr>
          <p:cNvPr id="56" name="Rectangle: Rounded Corners 55">
            <a:extLst>
              <a:ext uri="{FF2B5EF4-FFF2-40B4-BE49-F238E27FC236}">
                <a16:creationId xmlns:a16="http://schemas.microsoft.com/office/drawing/2014/main" id="{EC06057A-188D-4804-93D1-C248A57BCAF9}"/>
              </a:ext>
            </a:extLst>
          </p:cNvPr>
          <p:cNvSpPr/>
          <p:nvPr/>
        </p:nvSpPr>
        <p:spPr>
          <a:xfrm>
            <a:off x="4438573" y="7317044"/>
            <a:ext cx="1625640" cy="55090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err="1"/>
              <a:t>fastq</a:t>
            </a:r>
            <a:r>
              <a:rPr lang="en-US" sz="2200" b="1" dirty="0"/>
              <a:t>-dump</a:t>
            </a:r>
          </a:p>
        </p:txBody>
      </p:sp>
      <p:sp>
        <p:nvSpPr>
          <p:cNvPr id="57" name="Rectangle: Rounded Corners 56">
            <a:extLst>
              <a:ext uri="{FF2B5EF4-FFF2-40B4-BE49-F238E27FC236}">
                <a16:creationId xmlns:a16="http://schemas.microsoft.com/office/drawing/2014/main" id="{4DB724AA-1A72-4D27-8D0E-BDB19026236E}"/>
              </a:ext>
            </a:extLst>
          </p:cNvPr>
          <p:cNvSpPr/>
          <p:nvPr/>
        </p:nvSpPr>
        <p:spPr>
          <a:xfrm>
            <a:off x="4469385" y="8195387"/>
            <a:ext cx="1511231" cy="43682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err="1"/>
              <a:t>FastQC</a:t>
            </a:r>
            <a:endParaRPr lang="en-US" sz="2200" b="1" dirty="0"/>
          </a:p>
        </p:txBody>
      </p:sp>
      <p:sp>
        <p:nvSpPr>
          <p:cNvPr id="59" name="Arrow: Right 58">
            <a:extLst>
              <a:ext uri="{FF2B5EF4-FFF2-40B4-BE49-F238E27FC236}">
                <a16:creationId xmlns:a16="http://schemas.microsoft.com/office/drawing/2014/main" id="{6C284378-B73A-4705-B0FC-B9515E9A3C1D}"/>
              </a:ext>
            </a:extLst>
          </p:cNvPr>
          <p:cNvSpPr/>
          <p:nvPr/>
        </p:nvSpPr>
        <p:spPr>
          <a:xfrm>
            <a:off x="9964524" y="8577666"/>
            <a:ext cx="937659" cy="312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60" name="Arrow: Right 59">
            <a:extLst>
              <a:ext uri="{FF2B5EF4-FFF2-40B4-BE49-F238E27FC236}">
                <a16:creationId xmlns:a16="http://schemas.microsoft.com/office/drawing/2014/main" id="{3618C258-01B4-48D7-B614-FB8AE8E04A59}"/>
              </a:ext>
            </a:extLst>
          </p:cNvPr>
          <p:cNvSpPr/>
          <p:nvPr/>
        </p:nvSpPr>
        <p:spPr>
          <a:xfrm>
            <a:off x="4540487" y="10063648"/>
            <a:ext cx="1523726" cy="364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61" name="Rectangle: Rounded Corners 60">
            <a:extLst>
              <a:ext uri="{FF2B5EF4-FFF2-40B4-BE49-F238E27FC236}">
                <a16:creationId xmlns:a16="http://schemas.microsoft.com/office/drawing/2014/main" id="{2264B052-7B40-43FA-9709-733817C83E36}"/>
              </a:ext>
            </a:extLst>
          </p:cNvPr>
          <p:cNvSpPr/>
          <p:nvPr/>
        </p:nvSpPr>
        <p:spPr>
          <a:xfrm>
            <a:off x="4546138" y="9692863"/>
            <a:ext cx="1256919" cy="39294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a:t>Salmon</a:t>
            </a:r>
          </a:p>
        </p:txBody>
      </p:sp>
      <p:sp>
        <p:nvSpPr>
          <p:cNvPr id="62" name="Arrow: Right 61">
            <a:extLst>
              <a:ext uri="{FF2B5EF4-FFF2-40B4-BE49-F238E27FC236}">
                <a16:creationId xmlns:a16="http://schemas.microsoft.com/office/drawing/2014/main" id="{827DAC82-6691-4044-926A-DC6CA8ECC351}"/>
              </a:ext>
            </a:extLst>
          </p:cNvPr>
          <p:cNvSpPr/>
          <p:nvPr/>
        </p:nvSpPr>
        <p:spPr>
          <a:xfrm>
            <a:off x="9964523" y="10116252"/>
            <a:ext cx="944291" cy="312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63" name="Arrow: Right 62">
            <a:extLst>
              <a:ext uri="{FF2B5EF4-FFF2-40B4-BE49-F238E27FC236}">
                <a16:creationId xmlns:a16="http://schemas.microsoft.com/office/drawing/2014/main" id="{7BCC3C7C-E191-4915-AF0C-A3EC219C7740}"/>
              </a:ext>
            </a:extLst>
          </p:cNvPr>
          <p:cNvSpPr/>
          <p:nvPr/>
        </p:nvSpPr>
        <p:spPr>
          <a:xfrm>
            <a:off x="4540487" y="11665660"/>
            <a:ext cx="1523726" cy="364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64" name="Arrow: Right 63">
            <a:extLst>
              <a:ext uri="{FF2B5EF4-FFF2-40B4-BE49-F238E27FC236}">
                <a16:creationId xmlns:a16="http://schemas.microsoft.com/office/drawing/2014/main" id="{489B4F1A-C7BC-4E40-A28A-D66288F4F7A5}"/>
              </a:ext>
            </a:extLst>
          </p:cNvPr>
          <p:cNvSpPr/>
          <p:nvPr/>
        </p:nvSpPr>
        <p:spPr>
          <a:xfrm>
            <a:off x="9964523" y="11572892"/>
            <a:ext cx="944916" cy="31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734"/>
          </a:p>
        </p:txBody>
      </p:sp>
      <p:sp>
        <p:nvSpPr>
          <p:cNvPr id="65" name="Rectangle: Rounded Corners 64">
            <a:extLst>
              <a:ext uri="{FF2B5EF4-FFF2-40B4-BE49-F238E27FC236}">
                <a16:creationId xmlns:a16="http://schemas.microsoft.com/office/drawing/2014/main" id="{7225DEB9-6996-4296-B56B-805DA0D2A641}"/>
              </a:ext>
            </a:extLst>
          </p:cNvPr>
          <p:cNvSpPr/>
          <p:nvPr/>
        </p:nvSpPr>
        <p:spPr>
          <a:xfrm>
            <a:off x="4540910" y="11138049"/>
            <a:ext cx="1269701" cy="54512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err="1"/>
              <a:t>MultiQC</a:t>
            </a:r>
            <a:endParaRPr lang="en-US" sz="2200" b="1" dirty="0"/>
          </a:p>
        </p:txBody>
      </p:sp>
      <p:cxnSp>
        <p:nvCxnSpPr>
          <p:cNvPr id="69" name="Straight Connector 68">
            <a:extLst>
              <a:ext uri="{FF2B5EF4-FFF2-40B4-BE49-F238E27FC236}">
                <a16:creationId xmlns:a16="http://schemas.microsoft.com/office/drawing/2014/main" id="{E62D580C-4761-46EE-AEE3-A66611AD4422}"/>
              </a:ext>
            </a:extLst>
          </p:cNvPr>
          <p:cNvCxnSpPr>
            <a:cxnSpLocks/>
          </p:cNvCxnSpPr>
          <p:nvPr/>
        </p:nvCxnSpPr>
        <p:spPr>
          <a:xfrm>
            <a:off x="1130968" y="4788568"/>
            <a:ext cx="12994106" cy="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7FD69F91-E21F-4986-B6D7-F88129C29A00}"/>
              </a:ext>
            </a:extLst>
          </p:cNvPr>
          <p:cNvCxnSpPr/>
          <p:nvPr/>
        </p:nvCxnSpPr>
        <p:spPr>
          <a:xfrm>
            <a:off x="1130968" y="4788568"/>
            <a:ext cx="0" cy="7724274"/>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F198F33B-546D-4A11-AAD9-EB2D14406B0E}"/>
              </a:ext>
            </a:extLst>
          </p:cNvPr>
          <p:cNvCxnSpPr>
            <a:cxnSpLocks/>
          </p:cNvCxnSpPr>
          <p:nvPr/>
        </p:nvCxnSpPr>
        <p:spPr>
          <a:xfrm>
            <a:off x="1130968" y="12512842"/>
            <a:ext cx="1299410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BB9E774C-E31D-422A-B138-B652F69BB4EA}"/>
              </a:ext>
            </a:extLst>
          </p:cNvPr>
          <p:cNvCxnSpPr/>
          <p:nvPr/>
        </p:nvCxnSpPr>
        <p:spPr>
          <a:xfrm>
            <a:off x="14125074" y="4788568"/>
            <a:ext cx="0" cy="7724274"/>
          </a:xfrm>
          <a:prstGeom prst="line">
            <a:avLst/>
          </a:prstGeom>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BFF8A56F-0125-4FE0-AFC3-CF805511F935}"/>
              </a:ext>
            </a:extLst>
          </p:cNvPr>
          <p:cNvSpPr/>
          <p:nvPr/>
        </p:nvSpPr>
        <p:spPr>
          <a:xfrm rot="16200000">
            <a:off x="-2007471" y="5782880"/>
            <a:ext cx="5047955" cy="6514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Docker container</a:t>
            </a:r>
          </a:p>
        </p:txBody>
      </p:sp>
      <p:cxnSp>
        <p:nvCxnSpPr>
          <p:cNvPr id="84" name="Connector: Elbow 83">
            <a:extLst>
              <a:ext uri="{FF2B5EF4-FFF2-40B4-BE49-F238E27FC236}">
                <a16:creationId xmlns:a16="http://schemas.microsoft.com/office/drawing/2014/main" id="{1F61B370-9833-4C28-AA37-85CFCC228F9E}"/>
              </a:ext>
            </a:extLst>
          </p:cNvPr>
          <p:cNvCxnSpPr>
            <a:cxnSpLocks/>
          </p:cNvCxnSpPr>
          <p:nvPr/>
        </p:nvCxnSpPr>
        <p:spPr>
          <a:xfrm rot="5400000">
            <a:off x="17243" y="2470882"/>
            <a:ext cx="1612988" cy="614462"/>
          </a:xfrm>
          <a:prstGeom prst="bentConnector3">
            <a:avLst>
              <a:gd name="adj1" fmla="val 769"/>
            </a:avLst>
          </a:prstGeom>
          <a:ln w="76200">
            <a:tailEnd type="triangle"/>
          </a:ln>
        </p:spPr>
        <p:style>
          <a:lnRef idx="3">
            <a:schemeClr val="dk1"/>
          </a:lnRef>
          <a:fillRef idx="0">
            <a:schemeClr val="dk1"/>
          </a:fillRef>
          <a:effectRef idx="2">
            <a:schemeClr val="dk1"/>
          </a:effectRef>
          <a:fontRef idx="minor">
            <a:schemeClr val="tx1"/>
          </a:fontRef>
        </p:style>
      </p:cxnSp>
      <p:cxnSp>
        <p:nvCxnSpPr>
          <p:cNvPr id="91" name="Connector: Elbow 90">
            <a:extLst>
              <a:ext uri="{FF2B5EF4-FFF2-40B4-BE49-F238E27FC236}">
                <a16:creationId xmlns:a16="http://schemas.microsoft.com/office/drawing/2014/main" id="{32D7CE7B-8123-4515-9CCA-CCA20F95088E}"/>
              </a:ext>
            </a:extLst>
          </p:cNvPr>
          <p:cNvCxnSpPr>
            <a:endCxn id="80" idx="1"/>
          </p:cNvCxnSpPr>
          <p:nvPr/>
        </p:nvCxnSpPr>
        <p:spPr>
          <a:xfrm rot="16200000" flipV="1">
            <a:off x="-212230" y="9361299"/>
            <a:ext cx="2071937" cy="614461"/>
          </a:xfrm>
          <a:prstGeom prst="bentConnector3">
            <a:avLst>
              <a:gd name="adj1" fmla="val -2262"/>
            </a:avLst>
          </a:prstGeom>
          <a:ln w="76200">
            <a:tailEnd type="triangle"/>
          </a:ln>
        </p:spPr>
        <p:style>
          <a:lnRef idx="3">
            <a:schemeClr val="dk1"/>
          </a:lnRef>
          <a:fillRef idx="0">
            <a:schemeClr val="dk1"/>
          </a:fillRef>
          <a:effectRef idx="2">
            <a:schemeClr val="dk1"/>
          </a:effectRef>
          <a:fontRef idx="minor">
            <a:schemeClr val="tx1"/>
          </a:fontRef>
        </p:style>
      </p:cxnSp>
      <p:sp>
        <p:nvSpPr>
          <p:cNvPr id="95" name="Arrow: Right 94">
            <a:extLst>
              <a:ext uri="{FF2B5EF4-FFF2-40B4-BE49-F238E27FC236}">
                <a16:creationId xmlns:a16="http://schemas.microsoft.com/office/drawing/2014/main" id="{10F8DBFE-1F30-4F2B-B8DF-0AD5C0C7C9B8}"/>
              </a:ext>
            </a:extLst>
          </p:cNvPr>
          <p:cNvSpPr/>
          <p:nvPr/>
        </p:nvSpPr>
        <p:spPr>
          <a:xfrm flipV="1">
            <a:off x="14121586" y="8035219"/>
            <a:ext cx="2154886" cy="7578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E5B16818-0B33-4854-A251-8D5AA23972B3}"/>
              </a:ext>
            </a:extLst>
          </p:cNvPr>
          <p:cNvSpPr/>
          <p:nvPr/>
        </p:nvSpPr>
        <p:spPr>
          <a:xfrm>
            <a:off x="16494504" y="7845841"/>
            <a:ext cx="2743339" cy="109041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8000" b="1" dirty="0"/>
              <a:t>GRIN</a:t>
            </a:r>
          </a:p>
        </p:txBody>
      </p:sp>
      <p:sp>
        <p:nvSpPr>
          <p:cNvPr id="30" name="Rectangle 29">
            <a:extLst>
              <a:ext uri="{FF2B5EF4-FFF2-40B4-BE49-F238E27FC236}">
                <a16:creationId xmlns:a16="http://schemas.microsoft.com/office/drawing/2014/main" id="{8D73D96B-53B3-4186-A662-54BD36DB1E17}"/>
              </a:ext>
            </a:extLst>
          </p:cNvPr>
          <p:cNvSpPr/>
          <p:nvPr/>
        </p:nvSpPr>
        <p:spPr>
          <a:xfrm>
            <a:off x="16276472" y="7317043"/>
            <a:ext cx="3318594" cy="2207556"/>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154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43CD71-65E7-4B99-86F7-884F74305E4F}"/>
              </a:ext>
            </a:extLst>
          </p:cNvPr>
          <p:cNvPicPr>
            <a:picLocks noChangeAspect="1"/>
          </p:cNvPicPr>
          <p:nvPr/>
        </p:nvPicPr>
        <p:blipFill>
          <a:blip r:embed="rId2"/>
          <a:stretch>
            <a:fillRect/>
          </a:stretch>
        </p:blipFill>
        <p:spPr>
          <a:xfrm>
            <a:off x="4728267" y="213967"/>
            <a:ext cx="12660517" cy="5234333"/>
          </a:xfrm>
          <a:prstGeom prst="rect">
            <a:avLst/>
          </a:prstGeom>
        </p:spPr>
      </p:pic>
      <p:pic>
        <p:nvPicPr>
          <p:cNvPr id="15" name="Picture 14">
            <a:extLst>
              <a:ext uri="{FF2B5EF4-FFF2-40B4-BE49-F238E27FC236}">
                <a16:creationId xmlns:a16="http://schemas.microsoft.com/office/drawing/2014/main" id="{89AFBF40-5276-4667-ABA5-AF89AA622F96}"/>
              </a:ext>
            </a:extLst>
          </p:cNvPr>
          <p:cNvPicPr>
            <a:picLocks noChangeAspect="1"/>
          </p:cNvPicPr>
          <p:nvPr/>
        </p:nvPicPr>
        <p:blipFill>
          <a:blip r:embed="rId3"/>
          <a:stretch>
            <a:fillRect/>
          </a:stretch>
        </p:blipFill>
        <p:spPr>
          <a:xfrm>
            <a:off x="4728267" y="5448300"/>
            <a:ext cx="12660517" cy="7083028"/>
          </a:xfrm>
          <a:prstGeom prst="rect">
            <a:avLst/>
          </a:prstGeom>
        </p:spPr>
      </p:pic>
      <p:sp>
        <p:nvSpPr>
          <p:cNvPr id="17" name="Rectangle 16">
            <a:extLst>
              <a:ext uri="{FF2B5EF4-FFF2-40B4-BE49-F238E27FC236}">
                <a16:creationId xmlns:a16="http://schemas.microsoft.com/office/drawing/2014/main" id="{2900E9E8-7321-4893-A6EE-5A238D232AD1}"/>
              </a:ext>
            </a:extLst>
          </p:cNvPr>
          <p:cNvSpPr/>
          <p:nvPr/>
        </p:nvSpPr>
        <p:spPr>
          <a:xfrm>
            <a:off x="4324350" y="1573833"/>
            <a:ext cx="4229100" cy="1257300"/>
          </a:xfrm>
          <a:prstGeom prst="rect">
            <a:avLst/>
          </a:prstGeom>
          <a:noFill/>
          <a:ln w="12700"/>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AF3A75FD-977B-405F-973A-C6BC2D6CEEF1}"/>
              </a:ext>
            </a:extLst>
          </p:cNvPr>
          <p:cNvSpPr/>
          <p:nvPr/>
        </p:nvSpPr>
        <p:spPr>
          <a:xfrm>
            <a:off x="4324350" y="2957166"/>
            <a:ext cx="4229100" cy="1233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CC3A73F8-104C-438B-8C59-397D64C6D02C}"/>
              </a:ext>
            </a:extLst>
          </p:cNvPr>
          <p:cNvSpPr/>
          <p:nvPr/>
        </p:nvSpPr>
        <p:spPr>
          <a:xfrm>
            <a:off x="8839200" y="1573833"/>
            <a:ext cx="9086850" cy="347441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2" name="Connector: Elbow 21">
            <a:extLst>
              <a:ext uri="{FF2B5EF4-FFF2-40B4-BE49-F238E27FC236}">
                <a16:creationId xmlns:a16="http://schemas.microsoft.com/office/drawing/2014/main" id="{26AFA2E2-5456-4D65-B605-90D6D21643F0}"/>
              </a:ext>
            </a:extLst>
          </p:cNvPr>
          <p:cNvCxnSpPr>
            <a:cxnSpLocks/>
          </p:cNvCxnSpPr>
          <p:nvPr/>
        </p:nvCxnSpPr>
        <p:spPr>
          <a:xfrm>
            <a:off x="4152900" y="4724400"/>
            <a:ext cx="7315200" cy="723900"/>
          </a:xfrm>
          <a:prstGeom prst="bentConnector3">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1BE65B6-5C36-465A-9A72-FF829A9F1A2E}"/>
              </a:ext>
            </a:extLst>
          </p:cNvPr>
          <p:cNvCxnSpPr>
            <a:cxnSpLocks/>
          </p:cNvCxnSpPr>
          <p:nvPr/>
        </p:nvCxnSpPr>
        <p:spPr>
          <a:xfrm>
            <a:off x="4152900" y="4724400"/>
            <a:ext cx="0" cy="780692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6D95978-560E-49BF-B8D5-A4E244AE33BF}"/>
              </a:ext>
            </a:extLst>
          </p:cNvPr>
          <p:cNvCxnSpPr/>
          <p:nvPr/>
        </p:nvCxnSpPr>
        <p:spPr>
          <a:xfrm>
            <a:off x="4152900" y="12531328"/>
            <a:ext cx="1377315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3458A4E-119A-4DCE-A1C9-9CA11B5BCE4E}"/>
              </a:ext>
            </a:extLst>
          </p:cNvPr>
          <p:cNvCxnSpPr/>
          <p:nvPr/>
        </p:nvCxnSpPr>
        <p:spPr>
          <a:xfrm>
            <a:off x="11468100" y="5448300"/>
            <a:ext cx="64579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69BCC8F1-4757-46A8-973E-4754B71CBF4B}"/>
              </a:ext>
            </a:extLst>
          </p:cNvPr>
          <p:cNvCxnSpPr/>
          <p:nvPr/>
        </p:nvCxnSpPr>
        <p:spPr>
          <a:xfrm>
            <a:off x="17926050" y="5448300"/>
            <a:ext cx="0" cy="7083028"/>
          </a:xfrm>
          <a:prstGeom prst="line">
            <a:avLst/>
          </a:prstGeom>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19D4D23D-3AB7-47DF-A416-21AE2CDD3B41}"/>
              </a:ext>
            </a:extLst>
          </p:cNvPr>
          <p:cNvSpPr/>
          <p:nvPr/>
        </p:nvSpPr>
        <p:spPr>
          <a:xfrm>
            <a:off x="2084866" y="7919978"/>
            <a:ext cx="1938351" cy="646331"/>
          </a:xfrm>
          <a:prstGeom prst="rect">
            <a:avLst/>
          </a:prstGeom>
        </p:spPr>
        <p:txBody>
          <a:bodyPr wrap="none">
            <a:spAutoFit/>
          </a:bodyPr>
          <a:lstStyle/>
          <a:p>
            <a:pPr algn="ctr"/>
            <a:r>
              <a:rPr lang="en-US" sz="3600" b="1" dirty="0"/>
              <a:t>Section 4</a:t>
            </a:r>
          </a:p>
        </p:txBody>
      </p:sp>
      <p:sp>
        <p:nvSpPr>
          <p:cNvPr id="39" name="Rectangle 38">
            <a:extLst>
              <a:ext uri="{FF2B5EF4-FFF2-40B4-BE49-F238E27FC236}">
                <a16:creationId xmlns:a16="http://schemas.microsoft.com/office/drawing/2014/main" id="{FF40A685-6AD6-47CC-8E90-20696275601C}"/>
              </a:ext>
            </a:extLst>
          </p:cNvPr>
          <p:cNvSpPr/>
          <p:nvPr/>
        </p:nvSpPr>
        <p:spPr>
          <a:xfrm>
            <a:off x="2347899" y="1929834"/>
            <a:ext cx="1938351" cy="646331"/>
          </a:xfrm>
          <a:prstGeom prst="rect">
            <a:avLst/>
          </a:prstGeom>
        </p:spPr>
        <p:txBody>
          <a:bodyPr wrap="none">
            <a:spAutoFit/>
          </a:bodyPr>
          <a:lstStyle/>
          <a:p>
            <a:pPr algn="ctr"/>
            <a:r>
              <a:rPr lang="en-US" sz="3600" b="1" dirty="0"/>
              <a:t>Section 1</a:t>
            </a:r>
          </a:p>
        </p:txBody>
      </p:sp>
      <p:sp>
        <p:nvSpPr>
          <p:cNvPr id="40" name="Rectangle 39">
            <a:extLst>
              <a:ext uri="{FF2B5EF4-FFF2-40B4-BE49-F238E27FC236}">
                <a16:creationId xmlns:a16="http://schemas.microsoft.com/office/drawing/2014/main" id="{C1F5E999-079F-402F-9B80-7C34AAB20957}"/>
              </a:ext>
            </a:extLst>
          </p:cNvPr>
          <p:cNvSpPr/>
          <p:nvPr/>
        </p:nvSpPr>
        <p:spPr>
          <a:xfrm>
            <a:off x="2347899" y="3154298"/>
            <a:ext cx="1938351" cy="646331"/>
          </a:xfrm>
          <a:prstGeom prst="rect">
            <a:avLst/>
          </a:prstGeom>
        </p:spPr>
        <p:txBody>
          <a:bodyPr wrap="none">
            <a:spAutoFit/>
          </a:bodyPr>
          <a:lstStyle/>
          <a:p>
            <a:pPr algn="ctr"/>
            <a:r>
              <a:rPr lang="en-US" sz="3600" b="1" dirty="0"/>
              <a:t>Section 2</a:t>
            </a:r>
          </a:p>
        </p:txBody>
      </p:sp>
      <p:sp>
        <p:nvSpPr>
          <p:cNvPr id="41" name="Rectangle 40">
            <a:extLst>
              <a:ext uri="{FF2B5EF4-FFF2-40B4-BE49-F238E27FC236}">
                <a16:creationId xmlns:a16="http://schemas.microsoft.com/office/drawing/2014/main" id="{38099E72-950B-4620-A1E2-FD39FC7F4929}"/>
              </a:ext>
            </a:extLst>
          </p:cNvPr>
          <p:cNvSpPr/>
          <p:nvPr/>
        </p:nvSpPr>
        <p:spPr>
          <a:xfrm>
            <a:off x="17964150" y="2987875"/>
            <a:ext cx="1938351" cy="646331"/>
          </a:xfrm>
          <a:prstGeom prst="rect">
            <a:avLst/>
          </a:prstGeom>
        </p:spPr>
        <p:txBody>
          <a:bodyPr wrap="none">
            <a:spAutoFit/>
          </a:bodyPr>
          <a:lstStyle/>
          <a:p>
            <a:pPr algn="ctr"/>
            <a:r>
              <a:rPr lang="en-US" sz="3600" b="1" dirty="0"/>
              <a:t>Section 3</a:t>
            </a:r>
          </a:p>
        </p:txBody>
      </p:sp>
    </p:spTree>
    <p:extLst>
      <p:ext uri="{BB962C8B-B14F-4D97-AF65-F5344CB8AC3E}">
        <p14:creationId xmlns:p14="http://schemas.microsoft.com/office/powerpoint/2010/main" val="224916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17193</TotalTime>
  <Words>411</Words>
  <Application>Microsoft Office PowerPoint</Application>
  <PresentationFormat>Custom</PresentationFormat>
  <Paragraphs>237</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ＭＳ Ｐゴシック</vt:lpstr>
      <vt:lpstr>Arial</vt:lpstr>
      <vt:lpstr>Calibri</vt:lpstr>
      <vt:lpstr>Cambria</vt:lpstr>
      <vt:lpstr>Times New Roman</vt:lpstr>
      <vt:lpstr>Wingdings 2</vt:lpstr>
      <vt:lpstr>Office Theme</vt:lpstr>
      <vt:lpstr>PowerPoint Presentation</vt:lpstr>
      <vt:lpstr>PowerPoint Presentation</vt:lpstr>
      <vt:lpstr>PowerPoint Presentation</vt:lpstr>
    </vt:vector>
  </TitlesOfParts>
  <Company>University of Cincinnati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University of Cincinnati</dc:creator>
  <cp:lastModifiedBy>Mahi</cp:lastModifiedBy>
  <cp:revision>781</cp:revision>
  <cp:lastPrinted>2016-01-15T19:11:33Z</cp:lastPrinted>
  <dcterms:created xsi:type="dcterms:W3CDTF">2011-10-21T19:15:03Z</dcterms:created>
  <dcterms:modified xsi:type="dcterms:W3CDTF">2017-12-10T23:00:10Z</dcterms:modified>
</cp:coreProperties>
</file>