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/>
    <p:restoredTop sz="94674"/>
  </p:normalViewPr>
  <p:slideViewPr>
    <p:cSldViewPr snapToGrid="0" snapToObjects="1">
      <p:cViewPr>
        <p:scale>
          <a:sx n="276" d="100"/>
          <a:sy n="276" d="100"/>
        </p:scale>
        <p:origin x="-340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A7D006D-A12F-314B-A080-FF4491F39E91}"/>
              </a:ext>
            </a:extLst>
          </p:cNvPr>
          <p:cNvSpPr/>
          <p:nvPr/>
        </p:nvSpPr>
        <p:spPr>
          <a:xfrm>
            <a:off x="2247150" y="545223"/>
            <a:ext cx="1824182" cy="181494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AF5F4-3DDF-1A48-BEA2-C53B40F706BA}"/>
              </a:ext>
            </a:extLst>
          </p:cNvPr>
          <p:cNvSpPr txBox="1"/>
          <p:nvPr/>
        </p:nvSpPr>
        <p:spPr>
          <a:xfrm>
            <a:off x="2481467" y="1544129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SPRINT</a:t>
            </a:r>
            <a:endParaRPr lang="en-US" sz="32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B040A-DFC1-894C-A8CE-F61043C40FF2}"/>
              </a:ext>
            </a:extLst>
          </p:cNvPr>
          <p:cNvCxnSpPr>
            <a:cxnSpLocks/>
          </p:cNvCxnSpPr>
          <p:nvPr/>
        </p:nvCxnSpPr>
        <p:spPr>
          <a:xfrm>
            <a:off x="2534832" y="1117600"/>
            <a:ext cx="12673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AF801D-859D-7A4B-B71E-F14BB748B28F}"/>
              </a:ext>
            </a:extLst>
          </p:cNvPr>
          <p:cNvSpPr/>
          <p:nvPr/>
        </p:nvSpPr>
        <p:spPr>
          <a:xfrm>
            <a:off x="2702186" y="106218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F88D06-CC80-3446-AB13-0EDF0E435B01}"/>
              </a:ext>
            </a:extLst>
          </p:cNvPr>
          <p:cNvSpPr/>
          <p:nvPr/>
        </p:nvSpPr>
        <p:spPr>
          <a:xfrm>
            <a:off x="3002367" y="1062180"/>
            <a:ext cx="101600" cy="10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F48CC1-ED86-B747-AAD4-A230540549C6}"/>
              </a:ext>
            </a:extLst>
          </p:cNvPr>
          <p:cNvSpPr/>
          <p:nvPr/>
        </p:nvSpPr>
        <p:spPr>
          <a:xfrm>
            <a:off x="3292352" y="1062180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89A9B6-B305-2247-A920-6FC1AA96A99E}"/>
              </a:ext>
            </a:extLst>
          </p:cNvPr>
          <p:cNvSpPr/>
          <p:nvPr/>
        </p:nvSpPr>
        <p:spPr>
          <a:xfrm>
            <a:off x="3554471" y="1062180"/>
            <a:ext cx="101600" cy="101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B3BE5-EE98-2149-A2A2-90C125E50924}"/>
              </a:ext>
            </a:extLst>
          </p:cNvPr>
          <p:cNvSpPr txBox="1"/>
          <p:nvPr/>
        </p:nvSpPr>
        <p:spPr>
          <a:xfrm>
            <a:off x="2614463" y="840645"/>
            <a:ext cx="1187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283C1B-21C7-B742-887B-30263BB9B87D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H="1">
            <a:off x="2748283" y="1163780"/>
            <a:ext cx="4703" cy="100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9EF7CE-DE6F-0042-B3F5-E31F0EEC00DE}"/>
              </a:ext>
            </a:extLst>
          </p:cNvPr>
          <p:cNvCxnSpPr>
            <a:cxnSpLocks/>
            <a:stCxn id="36" idx="4"/>
            <a:endCxn id="52" idx="0"/>
          </p:cNvCxnSpPr>
          <p:nvPr/>
        </p:nvCxnSpPr>
        <p:spPr>
          <a:xfrm>
            <a:off x="3053167" y="1163780"/>
            <a:ext cx="0" cy="106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9B48F2F-04E6-1843-BD88-0A3A1B1117A2}"/>
              </a:ext>
            </a:extLst>
          </p:cNvPr>
          <p:cNvSpPr/>
          <p:nvPr/>
        </p:nvSpPr>
        <p:spPr>
          <a:xfrm>
            <a:off x="3002367" y="1269954"/>
            <a:ext cx="101600" cy="101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D376EB-FF8B-A94F-91D6-5962ADE5C80E}"/>
              </a:ext>
            </a:extLst>
          </p:cNvPr>
          <p:cNvSpPr/>
          <p:nvPr/>
        </p:nvSpPr>
        <p:spPr>
          <a:xfrm>
            <a:off x="2697483" y="1264427"/>
            <a:ext cx="101600" cy="101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AF55BA-ADB3-2642-91F6-BCAC93CA4E9B}"/>
              </a:ext>
            </a:extLst>
          </p:cNvPr>
          <p:cNvSpPr/>
          <p:nvPr/>
        </p:nvSpPr>
        <p:spPr>
          <a:xfrm>
            <a:off x="2634242" y="1323433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2019-03-07T18:12:38Z</dcterms:created>
  <dcterms:modified xsi:type="dcterms:W3CDTF">2019-03-13T19:13:57Z</dcterms:modified>
</cp:coreProperties>
</file>