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10.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body"/>
          </p:nvPr>
        </p:nvSpPr>
        <p:spPr>
          <a:xfrm>
            <a:off x="756000" y="5078520"/>
            <a:ext cx="6047640" cy="4811040"/>
          </a:xfrm>
          <a:prstGeom prst="rect">
            <a:avLst/>
          </a:prstGeom>
        </p:spPr>
        <p:txBody>
          <a:bodyPr lIns="0" rIns="0" tIns="0" bIns="0"/>
          <a:p>
            <a:r>
              <a:rPr b="0" lang="en-IN" sz="2000" spc="-1" strike="noStrike">
                <a:solidFill>
                  <a:srgbClr val="000000"/>
                </a:solidFill>
                <a:uFill>
                  <a:solidFill>
                    <a:srgbClr val="ffffff"/>
                  </a:solidFill>
                </a:uFill>
                <a:latin typeface="Arial"/>
              </a:rPr>
              <a:t>Click to edit the notes format</a:t>
            </a:r>
            <a:endParaRPr b="0" lang="en-IN" sz="2000" spc="-1" strike="noStrike">
              <a:solidFill>
                <a:srgbClr val="000000"/>
              </a:solidFill>
              <a:uFill>
                <a:solidFill>
                  <a:srgbClr val="ffffff"/>
                </a:solidFill>
              </a:uFill>
              <a:latin typeface="Arial"/>
            </a:endParaRPr>
          </a:p>
        </p:txBody>
      </p:sp>
      <p:sp>
        <p:nvSpPr>
          <p:cNvPr id="156" name="PlaceHolder 2"/>
          <p:cNvSpPr>
            <a:spLocks noGrp="1"/>
          </p:cNvSpPr>
          <p:nvPr>
            <p:ph type="hdr"/>
          </p:nvPr>
        </p:nvSpPr>
        <p:spPr>
          <a:xfrm>
            <a:off x="0" y="0"/>
            <a:ext cx="3280680" cy="534240"/>
          </a:xfrm>
          <a:prstGeom prst="rect">
            <a:avLst/>
          </a:prstGeom>
        </p:spPr>
        <p:txBody>
          <a:bodyPr lIns="0" rIns="0" tIns="0" bIns="0"/>
          <a:p>
            <a:r>
              <a:rPr b="0" lang="en-IN" sz="1400" spc="-1" strike="noStrike">
                <a:solidFill>
                  <a:srgbClr val="000000"/>
                </a:solidFill>
                <a:uFill>
                  <a:solidFill>
                    <a:srgbClr val="ffffff"/>
                  </a:solidFill>
                </a:uFill>
                <a:latin typeface="Times New Roman"/>
              </a:rPr>
              <a:t>&lt;header&gt;</a:t>
            </a:r>
            <a:endParaRPr b="0" lang="en-IN" sz="1400" spc="-1" strike="noStrike">
              <a:solidFill>
                <a:srgbClr val="000000"/>
              </a:solidFill>
              <a:uFill>
                <a:solidFill>
                  <a:srgbClr val="ffffff"/>
                </a:solidFill>
              </a:uFill>
              <a:latin typeface="Times New Roman"/>
            </a:endParaRPr>
          </a:p>
        </p:txBody>
      </p:sp>
      <p:sp>
        <p:nvSpPr>
          <p:cNvPr id="157" name="PlaceHolder 3"/>
          <p:cNvSpPr>
            <a:spLocks noGrp="1"/>
          </p:cNvSpPr>
          <p:nvPr>
            <p:ph type="dt"/>
          </p:nvPr>
        </p:nvSpPr>
        <p:spPr>
          <a:xfrm>
            <a:off x="4278960" y="0"/>
            <a:ext cx="3280680" cy="534240"/>
          </a:xfrm>
          <a:prstGeom prst="rect">
            <a:avLst/>
          </a:prstGeom>
        </p:spPr>
        <p:txBody>
          <a:bodyPr lIns="0" rIns="0" tIns="0" bIns="0"/>
          <a:p>
            <a:pPr algn="r"/>
            <a:r>
              <a:rPr b="0" lang="en-IN" sz="1400" spc="-1" strike="noStrike">
                <a:solidFill>
                  <a:srgbClr val="000000"/>
                </a:solidFill>
                <a:uFill>
                  <a:solidFill>
                    <a:srgbClr val="ffffff"/>
                  </a:solidFill>
                </a:uFill>
                <a:latin typeface="Times New Roman"/>
              </a:rPr>
              <a:t>&lt;date/time&gt;</a:t>
            </a:r>
            <a:endParaRPr b="0" lang="en-IN" sz="1400" spc="-1" strike="noStrike">
              <a:solidFill>
                <a:srgbClr val="000000"/>
              </a:solidFill>
              <a:uFill>
                <a:solidFill>
                  <a:srgbClr val="ffffff"/>
                </a:solidFill>
              </a:uFill>
              <a:latin typeface="Times New Roman"/>
            </a:endParaRPr>
          </a:p>
        </p:txBody>
      </p:sp>
      <p:sp>
        <p:nvSpPr>
          <p:cNvPr id="158" name="PlaceHolder 4"/>
          <p:cNvSpPr>
            <a:spLocks noGrp="1"/>
          </p:cNvSpPr>
          <p:nvPr>
            <p:ph type="ftr"/>
          </p:nvPr>
        </p:nvSpPr>
        <p:spPr>
          <a:xfrm>
            <a:off x="0" y="10157400"/>
            <a:ext cx="3280680" cy="534240"/>
          </a:xfrm>
          <a:prstGeom prst="rect">
            <a:avLst/>
          </a:prstGeom>
        </p:spPr>
        <p:txBody>
          <a:bodyPr lIns="0" rIns="0" tIns="0" bIns="0" anchor="b"/>
          <a:p>
            <a:r>
              <a:rPr b="0" lang="en-IN" sz="1400" spc="-1" strike="noStrike">
                <a:solidFill>
                  <a:srgbClr val="000000"/>
                </a:solidFill>
                <a:uFill>
                  <a:solidFill>
                    <a:srgbClr val="ffffff"/>
                  </a:solidFill>
                </a:uFill>
                <a:latin typeface="Times New Roman"/>
              </a:rPr>
              <a:t>&lt;footer&gt;</a:t>
            </a:r>
            <a:endParaRPr b="0" lang="en-IN" sz="1400" spc="-1" strike="noStrike">
              <a:solidFill>
                <a:srgbClr val="000000"/>
              </a:solidFill>
              <a:uFill>
                <a:solidFill>
                  <a:srgbClr val="ffffff"/>
                </a:solidFill>
              </a:uFill>
              <a:latin typeface="Times New Roman"/>
            </a:endParaRPr>
          </a:p>
        </p:txBody>
      </p:sp>
      <p:sp>
        <p:nvSpPr>
          <p:cNvPr id="159" name="PlaceHolder 5"/>
          <p:cNvSpPr>
            <a:spLocks noGrp="1"/>
          </p:cNvSpPr>
          <p:nvPr>
            <p:ph type="sldNum"/>
          </p:nvPr>
        </p:nvSpPr>
        <p:spPr>
          <a:xfrm>
            <a:off x="4278960" y="10157400"/>
            <a:ext cx="3280680" cy="534240"/>
          </a:xfrm>
          <a:prstGeom prst="rect">
            <a:avLst/>
          </a:prstGeom>
        </p:spPr>
        <p:txBody>
          <a:bodyPr lIns="0" rIns="0" tIns="0" bIns="0" anchor="b"/>
          <a:p>
            <a:pPr algn="r"/>
            <a:fld id="{E5D5D651-4C98-46C0-AF73-016515A1FC10}" type="slidenum">
              <a:rPr b="0" lang="en-IN" sz="14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3884760" y="8685360"/>
            <a:ext cx="2971440" cy="458280"/>
          </a:xfrm>
          <a:prstGeom prst="rect">
            <a:avLst/>
          </a:prstGeom>
          <a:noFill/>
          <a:ln>
            <a:noFill/>
          </a:ln>
        </p:spPr>
        <p:txBody>
          <a:bodyPr anchor="b"/>
          <a:p>
            <a:pPr algn="r">
              <a:lnSpc>
                <a:spcPct val="100000"/>
              </a:lnSpc>
            </a:pPr>
            <a:fld id="{EEFCC9CE-A61E-4789-99F6-D3B494B3A536}" type="slidenum">
              <a:rPr b="0" lang="en-IN" sz="1200" spc="-1" strike="noStrike">
                <a:solidFill>
                  <a:srgbClr val="000000"/>
                </a:solidFill>
                <a:uFill>
                  <a:solidFill>
                    <a:srgbClr val="ffffff"/>
                  </a:solidFill>
                </a:uFill>
                <a:latin typeface="+mn-lt"/>
                <a:ea typeface="+mn-ea"/>
              </a:rPr>
              <a:t>&lt;number&gt;</a:t>
            </a:fld>
            <a:endParaRPr b="0" lang="en-IN" sz="1400" spc="-1" strike="noStrike">
              <a:solidFill>
                <a:srgbClr val="000000"/>
              </a:solidFill>
              <a:uFill>
                <a:solidFill>
                  <a:srgbClr val="ffffff"/>
                </a:solidFill>
              </a:uFill>
              <a:latin typeface="Times New Roman"/>
            </a:endParaRPr>
          </a:p>
        </p:txBody>
      </p:sp>
      <p:sp>
        <p:nvSpPr>
          <p:cNvPr id="228" name="PlaceHolder 2"/>
          <p:cNvSpPr>
            <a:spLocks noGrp="1"/>
          </p:cNvSpPr>
          <p:nvPr>
            <p:ph type="body"/>
          </p:nvPr>
        </p:nvSpPr>
        <p:spPr>
          <a:xfrm>
            <a:off x="685800" y="4400640"/>
            <a:ext cx="5486040" cy="3600000"/>
          </a:xfrm>
          <a:prstGeom prst="rect">
            <a:avLst/>
          </a:prstGeom>
        </p:spPr>
        <p:txBody>
          <a:bodyPr/>
          <a:p>
            <a:endParaRPr b="0" lang="en-IN"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 Id="rId3" Type="http://schemas.openxmlformats.org/officeDocument/2006/relationships/image" Target="../media/image7.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34" name="PlaceHolder 4"/>
          <p:cNvSpPr>
            <a:spLocks noGrp="1"/>
          </p:cNvSpPr>
          <p:nvPr>
            <p:ph type="body"/>
          </p:nvPr>
        </p:nvSpPr>
        <p:spPr>
          <a:xfrm>
            <a:off x="6231960" y="368208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35" name="PlaceHolder 5"/>
          <p:cNvSpPr>
            <a:spLocks noGrp="1"/>
          </p:cNvSpPr>
          <p:nvPr>
            <p:ph type="body"/>
          </p:nvPr>
        </p:nvSpPr>
        <p:spPr>
          <a:xfrm>
            <a:off x="609480" y="368208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38" name="PlaceHolder 3"/>
          <p:cNvSpPr>
            <a:spLocks noGrp="1"/>
          </p:cNvSpPr>
          <p:nvPr>
            <p:ph type="body"/>
          </p:nvPr>
        </p:nvSpPr>
        <p:spPr>
          <a:xfrm>
            <a:off x="609480" y="1604520"/>
            <a:ext cx="1097244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pic>
        <p:nvPicPr>
          <p:cNvPr id="39" name="" descr=""/>
          <p:cNvPicPr/>
          <p:nvPr/>
        </p:nvPicPr>
        <p:blipFill>
          <a:blip r:embed="rId2"/>
          <a:stretch/>
        </p:blipFill>
        <p:spPr>
          <a:xfrm>
            <a:off x="3602880" y="1604520"/>
            <a:ext cx="4984920" cy="3977280"/>
          </a:xfrm>
          <a:prstGeom prst="rect">
            <a:avLst/>
          </a:prstGeom>
          <a:ln>
            <a:noFill/>
          </a:ln>
        </p:spPr>
      </p:pic>
      <p:pic>
        <p:nvPicPr>
          <p:cNvPr id="40"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6" name="PlaceHolder 2"/>
          <p:cNvSpPr>
            <a:spLocks noGrp="1"/>
          </p:cNvSpPr>
          <p:nvPr>
            <p:ph type="body"/>
          </p:nvPr>
        </p:nvSpPr>
        <p:spPr>
          <a:xfrm>
            <a:off x="609480" y="1604520"/>
            <a:ext cx="1097244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8" name="PlaceHolder 2"/>
          <p:cNvSpPr>
            <a:spLocks noGrp="1"/>
          </p:cNvSpPr>
          <p:nvPr>
            <p:ph type="body"/>
          </p:nvPr>
        </p:nvSpPr>
        <p:spPr>
          <a:xfrm>
            <a:off x="609480" y="1604520"/>
            <a:ext cx="535428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49" name="PlaceHolder 3"/>
          <p:cNvSpPr>
            <a:spLocks noGrp="1"/>
          </p:cNvSpPr>
          <p:nvPr>
            <p:ph type="body"/>
          </p:nvPr>
        </p:nvSpPr>
        <p:spPr>
          <a:xfrm>
            <a:off x="6231960" y="1604520"/>
            <a:ext cx="535428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3" name="PlaceHolder 2"/>
          <p:cNvSpPr>
            <a:spLocks noGrp="1"/>
          </p:cNvSpPr>
          <p:nvPr>
            <p:ph type="body"/>
          </p:nvPr>
        </p:nvSpPr>
        <p:spPr>
          <a:xfrm>
            <a:off x="609480" y="160452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54" name="PlaceHolder 3"/>
          <p:cNvSpPr>
            <a:spLocks noGrp="1"/>
          </p:cNvSpPr>
          <p:nvPr>
            <p:ph type="body"/>
          </p:nvPr>
        </p:nvSpPr>
        <p:spPr>
          <a:xfrm>
            <a:off x="609480" y="368208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55" name="PlaceHolder 4"/>
          <p:cNvSpPr>
            <a:spLocks noGrp="1"/>
          </p:cNvSpPr>
          <p:nvPr>
            <p:ph type="body"/>
          </p:nvPr>
        </p:nvSpPr>
        <p:spPr>
          <a:xfrm>
            <a:off x="6231960" y="1604520"/>
            <a:ext cx="535428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58" name="PlaceHolder 3"/>
          <p:cNvSpPr>
            <a:spLocks noGrp="1"/>
          </p:cNvSpPr>
          <p:nvPr>
            <p:ph type="body"/>
          </p:nvPr>
        </p:nvSpPr>
        <p:spPr>
          <a:xfrm>
            <a:off x="6231960" y="160452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59" name="PlaceHolder 4"/>
          <p:cNvSpPr>
            <a:spLocks noGrp="1"/>
          </p:cNvSpPr>
          <p:nvPr>
            <p:ph type="body"/>
          </p:nvPr>
        </p:nvSpPr>
        <p:spPr>
          <a:xfrm>
            <a:off x="6231960" y="368208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63" name="PlaceHolder 4"/>
          <p:cNvSpPr>
            <a:spLocks noGrp="1"/>
          </p:cNvSpPr>
          <p:nvPr>
            <p:ph type="body"/>
          </p:nvPr>
        </p:nvSpPr>
        <p:spPr>
          <a:xfrm>
            <a:off x="609480" y="3682080"/>
            <a:ext cx="1097244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5" name="PlaceHolder 2"/>
          <p:cNvSpPr>
            <a:spLocks noGrp="1"/>
          </p:cNvSpPr>
          <p:nvPr>
            <p:ph type="body"/>
          </p:nvPr>
        </p:nvSpPr>
        <p:spPr>
          <a:xfrm>
            <a:off x="609480" y="1604520"/>
            <a:ext cx="1097244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66" name="PlaceHolder 3"/>
          <p:cNvSpPr>
            <a:spLocks noGrp="1"/>
          </p:cNvSpPr>
          <p:nvPr>
            <p:ph type="body"/>
          </p:nvPr>
        </p:nvSpPr>
        <p:spPr>
          <a:xfrm>
            <a:off x="609480" y="3682080"/>
            <a:ext cx="1097244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70" name="PlaceHolder 4"/>
          <p:cNvSpPr>
            <a:spLocks noGrp="1"/>
          </p:cNvSpPr>
          <p:nvPr>
            <p:ph type="body"/>
          </p:nvPr>
        </p:nvSpPr>
        <p:spPr>
          <a:xfrm>
            <a:off x="6231960" y="368208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71" name="PlaceHolder 5"/>
          <p:cNvSpPr>
            <a:spLocks noGrp="1"/>
          </p:cNvSpPr>
          <p:nvPr>
            <p:ph type="body"/>
          </p:nvPr>
        </p:nvSpPr>
        <p:spPr>
          <a:xfrm>
            <a:off x="609480" y="368208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3" name="PlaceHolder 2"/>
          <p:cNvSpPr>
            <a:spLocks noGrp="1"/>
          </p:cNvSpPr>
          <p:nvPr>
            <p:ph type="body"/>
          </p:nvPr>
        </p:nvSpPr>
        <p:spPr>
          <a:xfrm>
            <a:off x="609480" y="1604520"/>
            <a:ext cx="1097244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74" name="PlaceHolder 3"/>
          <p:cNvSpPr>
            <a:spLocks noGrp="1"/>
          </p:cNvSpPr>
          <p:nvPr>
            <p:ph type="body"/>
          </p:nvPr>
        </p:nvSpPr>
        <p:spPr>
          <a:xfrm>
            <a:off x="609480" y="1604520"/>
            <a:ext cx="1097244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pic>
        <p:nvPicPr>
          <p:cNvPr id="75" name="" descr=""/>
          <p:cNvPicPr/>
          <p:nvPr/>
        </p:nvPicPr>
        <p:blipFill>
          <a:blip r:embed="rId2"/>
          <a:stretch/>
        </p:blipFill>
        <p:spPr>
          <a:xfrm>
            <a:off x="3602880" y="1604520"/>
            <a:ext cx="4984920" cy="3977280"/>
          </a:xfrm>
          <a:prstGeom prst="rect">
            <a:avLst/>
          </a:prstGeom>
          <a:ln>
            <a:noFill/>
          </a:ln>
        </p:spPr>
      </p:pic>
      <p:pic>
        <p:nvPicPr>
          <p:cNvPr id="76" name="" descr=""/>
          <p:cNvPicPr/>
          <p:nvPr/>
        </p:nvPicPr>
        <p:blipFill>
          <a:blip r:embed="rId3"/>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5" name="PlaceHolder 2"/>
          <p:cNvSpPr>
            <a:spLocks noGrp="1"/>
          </p:cNvSpPr>
          <p:nvPr>
            <p:ph type="body"/>
          </p:nvPr>
        </p:nvSpPr>
        <p:spPr>
          <a:xfrm>
            <a:off x="609480" y="1604520"/>
            <a:ext cx="1097244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7" name="PlaceHolder 2"/>
          <p:cNvSpPr>
            <a:spLocks noGrp="1"/>
          </p:cNvSpPr>
          <p:nvPr>
            <p:ph type="body"/>
          </p:nvPr>
        </p:nvSpPr>
        <p:spPr>
          <a:xfrm>
            <a:off x="609480" y="1604520"/>
            <a:ext cx="535428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88" name="PlaceHolder 3"/>
          <p:cNvSpPr>
            <a:spLocks noGrp="1"/>
          </p:cNvSpPr>
          <p:nvPr>
            <p:ph type="body"/>
          </p:nvPr>
        </p:nvSpPr>
        <p:spPr>
          <a:xfrm>
            <a:off x="6231960" y="1604520"/>
            <a:ext cx="535428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92" name="PlaceHolder 2"/>
          <p:cNvSpPr>
            <a:spLocks noGrp="1"/>
          </p:cNvSpPr>
          <p:nvPr>
            <p:ph type="body"/>
          </p:nvPr>
        </p:nvSpPr>
        <p:spPr>
          <a:xfrm>
            <a:off x="609480" y="160452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93" name="PlaceHolder 3"/>
          <p:cNvSpPr>
            <a:spLocks noGrp="1"/>
          </p:cNvSpPr>
          <p:nvPr>
            <p:ph type="body"/>
          </p:nvPr>
        </p:nvSpPr>
        <p:spPr>
          <a:xfrm>
            <a:off x="609480" y="368208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94" name="PlaceHolder 4"/>
          <p:cNvSpPr>
            <a:spLocks noGrp="1"/>
          </p:cNvSpPr>
          <p:nvPr>
            <p:ph type="body"/>
          </p:nvPr>
        </p:nvSpPr>
        <p:spPr>
          <a:xfrm>
            <a:off x="6231960" y="1604520"/>
            <a:ext cx="535428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96" name="PlaceHolder 2"/>
          <p:cNvSpPr>
            <a:spLocks noGrp="1"/>
          </p:cNvSpPr>
          <p:nvPr>
            <p:ph type="body"/>
          </p:nvPr>
        </p:nvSpPr>
        <p:spPr>
          <a:xfrm>
            <a:off x="609480" y="1604520"/>
            <a:ext cx="535428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98" name="PlaceHolder 4"/>
          <p:cNvSpPr>
            <a:spLocks noGrp="1"/>
          </p:cNvSpPr>
          <p:nvPr>
            <p:ph type="body"/>
          </p:nvPr>
        </p:nvSpPr>
        <p:spPr>
          <a:xfrm>
            <a:off x="6231960" y="368208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0" name="PlaceHolder 2"/>
          <p:cNvSpPr>
            <a:spLocks noGrp="1"/>
          </p:cNvSpPr>
          <p:nvPr>
            <p:ph type="body"/>
          </p:nvPr>
        </p:nvSpPr>
        <p:spPr>
          <a:xfrm>
            <a:off x="609480" y="160452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101" name="PlaceHolder 3"/>
          <p:cNvSpPr>
            <a:spLocks noGrp="1"/>
          </p:cNvSpPr>
          <p:nvPr>
            <p:ph type="body"/>
          </p:nvPr>
        </p:nvSpPr>
        <p:spPr>
          <a:xfrm>
            <a:off x="6231960" y="160452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102" name="PlaceHolder 4"/>
          <p:cNvSpPr>
            <a:spLocks noGrp="1"/>
          </p:cNvSpPr>
          <p:nvPr>
            <p:ph type="body"/>
          </p:nvPr>
        </p:nvSpPr>
        <p:spPr>
          <a:xfrm>
            <a:off x="609480" y="3682080"/>
            <a:ext cx="1097244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4" name="PlaceHolder 2"/>
          <p:cNvSpPr>
            <a:spLocks noGrp="1"/>
          </p:cNvSpPr>
          <p:nvPr>
            <p:ph type="body"/>
          </p:nvPr>
        </p:nvSpPr>
        <p:spPr>
          <a:xfrm>
            <a:off x="609480" y="1604520"/>
            <a:ext cx="1097244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105" name="PlaceHolder 3"/>
          <p:cNvSpPr>
            <a:spLocks noGrp="1"/>
          </p:cNvSpPr>
          <p:nvPr>
            <p:ph type="body"/>
          </p:nvPr>
        </p:nvSpPr>
        <p:spPr>
          <a:xfrm>
            <a:off x="609480" y="3682080"/>
            <a:ext cx="1097244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7" name="PlaceHolder 2"/>
          <p:cNvSpPr>
            <a:spLocks noGrp="1"/>
          </p:cNvSpPr>
          <p:nvPr>
            <p:ph type="body"/>
          </p:nvPr>
        </p:nvSpPr>
        <p:spPr>
          <a:xfrm>
            <a:off x="609480" y="160452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108" name="PlaceHolder 3"/>
          <p:cNvSpPr>
            <a:spLocks noGrp="1"/>
          </p:cNvSpPr>
          <p:nvPr>
            <p:ph type="body"/>
          </p:nvPr>
        </p:nvSpPr>
        <p:spPr>
          <a:xfrm>
            <a:off x="6231960" y="160452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109" name="PlaceHolder 4"/>
          <p:cNvSpPr>
            <a:spLocks noGrp="1"/>
          </p:cNvSpPr>
          <p:nvPr>
            <p:ph type="body"/>
          </p:nvPr>
        </p:nvSpPr>
        <p:spPr>
          <a:xfrm>
            <a:off x="6231960" y="368208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110" name="PlaceHolder 5"/>
          <p:cNvSpPr>
            <a:spLocks noGrp="1"/>
          </p:cNvSpPr>
          <p:nvPr>
            <p:ph type="body"/>
          </p:nvPr>
        </p:nvSpPr>
        <p:spPr>
          <a:xfrm>
            <a:off x="609480" y="368208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12" name="PlaceHolder 2"/>
          <p:cNvSpPr>
            <a:spLocks noGrp="1"/>
          </p:cNvSpPr>
          <p:nvPr>
            <p:ph type="body"/>
          </p:nvPr>
        </p:nvSpPr>
        <p:spPr>
          <a:xfrm>
            <a:off x="609480" y="1604520"/>
            <a:ext cx="1097244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113" name="PlaceHolder 3"/>
          <p:cNvSpPr>
            <a:spLocks noGrp="1"/>
          </p:cNvSpPr>
          <p:nvPr>
            <p:ph type="body"/>
          </p:nvPr>
        </p:nvSpPr>
        <p:spPr>
          <a:xfrm>
            <a:off x="609480" y="1604520"/>
            <a:ext cx="1097244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pic>
        <p:nvPicPr>
          <p:cNvPr id="114" name="" descr=""/>
          <p:cNvPicPr/>
          <p:nvPr/>
        </p:nvPicPr>
        <p:blipFill>
          <a:blip r:embed="rId2"/>
          <a:stretch/>
        </p:blipFill>
        <p:spPr>
          <a:xfrm>
            <a:off x="3602880" y="1604520"/>
            <a:ext cx="4984920" cy="3977280"/>
          </a:xfrm>
          <a:prstGeom prst="rect">
            <a:avLst/>
          </a:prstGeom>
          <a:ln>
            <a:noFill/>
          </a:ln>
        </p:spPr>
      </p:pic>
      <p:pic>
        <p:nvPicPr>
          <p:cNvPr id="115" name="" descr=""/>
          <p:cNvPicPr/>
          <p:nvPr/>
        </p:nvPicPr>
        <p:blipFill>
          <a:blip r:embed="rId3"/>
          <a:stretch/>
        </p:blipFill>
        <p:spPr>
          <a:xfrm>
            <a:off x="360288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2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24" name="PlaceHolder 2"/>
          <p:cNvSpPr>
            <a:spLocks noGrp="1"/>
          </p:cNvSpPr>
          <p:nvPr>
            <p:ph type="body"/>
          </p:nvPr>
        </p:nvSpPr>
        <p:spPr>
          <a:xfrm>
            <a:off x="609480" y="1604520"/>
            <a:ext cx="1097244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26" name="PlaceHolder 2"/>
          <p:cNvSpPr>
            <a:spLocks noGrp="1"/>
          </p:cNvSpPr>
          <p:nvPr>
            <p:ph type="body"/>
          </p:nvPr>
        </p:nvSpPr>
        <p:spPr>
          <a:xfrm>
            <a:off x="609480" y="1604520"/>
            <a:ext cx="535428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127" name="PlaceHolder 3"/>
          <p:cNvSpPr>
            <a:spLocks noGrp="1"/>
          </p:cNvSpPr>
          <p:nvPr>
            <p:ph type="body"/>
          </p:nvPr>
        </p:nvSpPr>
        <p:spPr>
          <a:xfrm>
            <a:off x="6231960" y="1604520"/>
            <a:ext cx="535428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31" name="PlaceHolder 2"/>
          <p:cNvSpPr>
            <a:spLocks noGrp="1"/>
          </p:cNvSpPr>
          <p:nvPr>
            <p:ph type="body"/>
          </p:nvPr>
        </p:nvSpPr>
        <p:spPr>
          <a:xfrm>
            <a:off x="609480" y="160452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132" name="PlaceHolder 3"/>
          <p:cNvSpPr>
            <a:spLocks noGrp="1"/>
          </p:cNvSpPr>
          <p:nvPr>
            <p:ph type="body"/>
          </p:nvPr>
        </p:nvSpPr>
        <p:spPr>
          <a:xfrm>
            <a:off x="609480" y="368208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133" name="PlaceHolder 4"/>
          <p:cNvSpPr>
            <a:spLocks noGrp="1"/>
          </p:cNvSpPr>
          <p:nvPr>
            <p:ph type="body"/>
          </p:nvPr>
        </p:nvSpPr>
        <p:spPr>
          <a:xfrm>
            <a:off x="6231960" y="1604520"/>
            <a:ext cx="535428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35" name="PlaceHolder 2"/>
          <p:cNvSpPr>
            <a:spLocks noGrp="1"/>
          </p:cNvSpPr>
          <p:nvPr>
            <p:ph type="body"/>
          </p:nvPr>
        </p:nvSpPr>
        <p:spPr>
          <a:xfrm>
            <a:off x="609480" y="1604520"/>
            <a:ext cx="535428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136" name="PlaceHolder 3"/>
          <p:cNvSpPr>
            <a:spLocks noGrp="1"/>
          </p:cNvSpPr>
          <p:nvPr>
            <p:ph type="body"/>
          </p:nvPr>
        </p:nvSpPr>
        <p:spPr>
          <a:xfrm>
            <a:off x="6231960" y="160452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137" name="PlaceHolder 4"/>
          <p:cNvSpPr>
            <a:spLocks noGrp="1"/>
          </p:cNvSpPr>
          <p:nvPr>
            <p:ph type="body"/>
          </p:nvPr>
        </p:nvSpPr>
        <p:spPr>
          <a:xfrm>
            <a:off x="6231960" y="368208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39" name="PlaceHolder 2"/>
          <p:cNvSpPr>
            <a:spLocks noGrp="1"/>
          </p:cNvSpPr>
          <p:nvPr>
            <p:ph type="body"/>
          </p:nvPr>
        </p:nvSpPr>
        <p:spPr>
          <a:xfrm>
            <a:off x="609480" y="160452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140" name="PlaceHolder 3"/>
          <p:cNvSpPr>
            <a:spLocks noGrp="1"/>
          </p:cNvSpPr>
          <p:nvPr>
            <p:ph type="body"/>
          </p:nvPr>
        </p:nvSpPr>
        <p:spPr>
          <a:xfrm>
            <a:off x="6231960" y="160452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141" name="PlaceHolder 4"/>
          <p:cNvSpPr>
            <a:spLocks noGrp="1"/>
          </p:cNvSpPr>
          <p:nvPr>
            <p:ph type="body"/>
          </p:nvPr>
        </p:nvSpPr>
        <p:spPr>
          <a:xfrm>
            <a:off x="609480" y="3682080"/>
            <a:ext cx="1097244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43" name="PlaceHolder 2"/>
          <p:cNvSpPr>
            <a:spLocks noGrp="1"/>
          </p:cNvSpPr>
          <p:nvPr>
            <p:ph type="body"/>
          </p:nvPr>
        </p:nvSpPr>
        <p:spPr>
          <a:xfrm>
            <a:off x="609480" y="1604520"/>
            <a:ext cx="1097244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144" name="PlaceHolder 3"/>
          <p:cNvSpPr>
            <a:spLocks noGrp="1"/>
          </p:cNvSpPr>
          <p:nvPr>
            <p:ph type="body"/>
          </p:nvPr>
        </p:nvSpPr>
        <p:spPr>
          <a:xfrm>
            <a:off x="609480" y="3682080"/>
            <a:ext cx="1097244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46" name="PlaceHolder 2"/>
          <p:cNvSpPr>
            <a:spLocks noGrp="1"/>
          </p:cNvSpPr>
          <p:nvPr>
            <p:ph type="body"/>
          </p:nvPr>
        </p:nvSpPr>
        <p:spPr>
          <a:xfrm>
            <a:off x="609480" y="160452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147" name="PlaceHolder 3"/>
          <p:cNvSpPr>
            <a:spLocks noGrp="1"/>
          </p:cNvSpPr>
          <p:nvPr>
            <p:ph type="body"/>
          </p:nvPr>
        </p:nvSpPr>
        <p:spPr>
          <a:xfrm>
            <a:off x="6231960" y="160452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148" name="PlaceHolder 4"/>
          <p:cNvSpPr>
            <a:spLocks noGrp="1"/>
          </p:cNvSpPr>
          <p:nvPr>
            <p:ph type="body"/>
          </p:nvPr>
        </p:nvSpPr>
        <p:spPr>
          <a:xfrm>
            <a:off x="6231960" y="368208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149" name="PlaceHolder 5"/>
          <p:cNvSpPr>
            <a:spLocks noGrp="1"/>
          </p:cNvSpPr>
          <p:nvPr>
            <p:ph type="body"/>
          </p:nvPr>
        </p:nvSpPr>
        <p:spPr>
          <a:xfrm>
            <a:off x="609480" y="368208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51" name="PlaceHolder 2"/>
          <p:cNvSpPr>
            <a:spLocks noGrp="1"/>
          </p:cNvSpPr>
          <p:nvPr>
            <p:ph type="body"/>
          </p:nvPr>
        </p:nvSpPr>
        <p:spPr>
          <a:xfrm>
            <a:off x="609480" y="1604520"/>
            <a:ext cx="1097244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152" name="PlaceHolder 3"/>
          <p:cNvSpPr>
            <a:spLocks noGrp="1"/>
          </p:cNvSpPr>
          <p:nvPr>
            <p:ph type="body"/>
          </p:nvPr>
        </p:nvSpPr>
        <p:spPr>
          <a:xfrm>
            <a:off x="609480" y="1604520"/>
            <a:ext cx="1097244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pic>
        <p:nvPicPr>
          <p:cNvPr id="153" name="" descr=""/>
          <p:cNvPicPr/>
          <p:nvPr/>
        </p:nvPicPr>
        <p:blipFill>
          <a:blip r:embed="rId2"/>
          <a:stretch/>
        </p:blipFill>
        <p:spPr>
          <a:xfrm>
            <a:off x="3602880" y="1604520"/>
            <a:ext cx="4984920" cy="3977280"/>
          </a:xfrm>
          <a:prstGeom prst="rect">
            <a:avLst/>
          </a:prstGeom>
          <a:ln>
            <a:noFill/>
          </a:ln>
        </p:spPr>
      </p:pic>
      <p:pic>
        <p:nvPicPr>
          <p:cNvPr id="154" name="" descr=""/>
          <p:cNvPicPr/>
          <p:nvPr/>
        </p:nvPicPr>
        <p:blipFill>
          <a:blip r:embed="rId3"/>
          <a:stretch/>
        </p:blipFill>
        <p:spPr>
          <a:xfrm>
            <a:off x="3602880" y="1604520"/>
            <a:ext cx="4984920" cy="397728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18" name="PlaceHolder 3"/>
          <p:cNvSpPr>
            <a:spLocks noGrp="1"/>
          </p:cNvSpPr>
          <p:nvPr>
            <p:ph type="body"/>
          </p:nvPr>
        </p:nvSpPr>
        <p:spPr>
          <a:xfrm>
            <a:off x="609480" y="368208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19" name="PlaceHolder 4"/>
          <p:cNvSpPr>
            <a:spLocks noGrp="1"/>
          </p:cNvSpPr>
          <p:nvPr>
            <p:ph type="body"/>
          </p:nvPr>
        </p:nvSpPr>
        <p:spPr>
          <a:xfrm>
            <a:off x="6231960" y="1604520"/>
            <a:ext cx="535428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8.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8738640" y="2684880"/>
            <a:ext cx="2241000" cy="2355120"/>
          </a:xfrm>
          <a:prstGeom prst="rect">
            <a:avLst/>
          </a:prstGeom>
          <a:noFill/>
          <a:ln>
            <a:noFill/>
          </a:ln>
        </p:spPr>
        <p:style>
          <a:lnRef idx="0"/>
          <a:fillRef idx="0"/>
          <a:effectRef idx="0"/>
          <a:fontRef idx="minor"/>
        </p:style>
        <p:txBody>
          <a:bodyPr anchor="ctr"/>
          <a:p>
            <a:pPr>
              <a:lnSpc>
                <a:spcPct val="100000"/>
              </a:lnSpc>
            </a:pPr>
            <a:r>
              <a:rPr b="1" lang="en-IN" sz="1800" spc="-29" strike="noStrike">
                <a:solidFill>
                  <a:srgbClr val="ffffff"/>
                </a:solidFill>
                <a:uFill>
                  <a:solidFill>
                    <a:srgbClr val="ffffff"/>
                  </a:solidFill>
                </a:uFill>
                <a:latin typeface="Segoe UI"/>
                <a:ea typeface="Segoe UI"/>
              </a:rPr>
              <a:t>Click to edit Master subtitle style</a:t>
            </a:r>
            <a:endParaRPr b="0" lang="en-IN" sz="1800" spc="-1" strike="noStrike">
              <a:solidFill>
                <a:srgbClr val="000000"/>
              </a:solidFill>
              <a:uFill>
                <a:solidFill>
                  <a:srgbClr val="ffffff"/>
                </a:solidFill>
              </a:uFill>
              <a:latin typeface="Arial"/>
            </a:endParaRPr>
          </a:p>
        </p:txBody>
      </p:sp>
      <p:sp>
        <p:nvSpPr>
          <p:cNvPr id="1" name="CustomShape 2"/>
          <p:cNvSpPr/>
          <p:nvPr/>
        </p:nvSpPr>
        <p:spPr>
          <a:xfrm>
            <a:off x="193320" y="3376440"/>
            <a:ext cx="8409600" cy="1692360"/>
          </a:xfrm>
          <a:prstGeom prst="rect">
            <a:avLst/>
          </a:prstGeom>
          <a:solidFill>
            <a:srgbClr val="007233"/>
          </a:solidFill>
          <a:ln>
            <a:noFill/>
          </a:ln>
        </p:spPr>
        <p:style>
          <a:lnRef idx="0"/>
          <a:fillRef idx="0"/>
          <a:effectRef idx="0"/>
          <a:fontRef idx="minor"/>
        </p:style>
      </p:sp>
      <p:sp>
        <p:nvSpPr>
          <p:cNvPr id="2" name="CustomShape 3"/>
          <p:cNvSpPr/>
          <p:nvPr/>
        </p:nvSpPr>
        <p:spPr>
          <a:xfrm>
            <a:off x="8682840" y="3375000"/>
            <a:ext cx="3256920" cy="1693800"/>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p:style>
      </p:sp>
      <p:pic>
        <p:nvPicPr>
          <p:cNvPr id="3" name="Picture 14" descr=""/>
          <p:cNvPicPr/>
          <p:nvPr/>
        </p:nvPicPr>
        <p:blipFill>
          <a:blip r:embed="rId2"/>
          <a:srcRect l="9721" t="16535" r="7269" b="16693"/>
          <a:stretch/>
        </p:blipFill>
        <p:spPr>
          <a:xfrm>
            <a:off x="11181600" y="4821480"/>
            <a:ext cx="740160" cy="218520"/>
          </a:xfrm>
          <a:prstGeom prst="rect">
            <a:avLst/>
          </a:prstGeom>
          <a:ln>
            <a:noFill/>
          </a:ln>
        </p:spPr>
      </p:pic>
      <p:sp>
        <p:nvSpPr>
          <p:cNvPr id="4" name="PlaceHolder 4"/>
          <p:cNvSpPr>
            <a:spLocks noGrp="1"/>
          </p:cNvSpPr>
          <p:nvPr>
            <p:ph type="body"/>
          </p:nvPr>
        </p:nvSpPr>
        <p:spPr>
          <a:xfrm>
            <a:off x="291960" y="3466440"/>
            <a:ext cx="8215560" cy="1485000"/>
          </a:xfrm>
          <a:prstGeom prst="rect">
            <a:avLst/>
          </a:prstGeom>
        </p:spPr>
        <p:txBody>
          <a:bodyPr lIns="90000" rIns="90000" tIns="45000" bIns="45000" anchor="b"/>
          <a:p>
            <a:pPr marL="432000" indent="-324000">
              <a:buClr>
                <a:srgbClr val="000000"/>
              </a:buClr>
              <a:buSzPct val="45000"/>
              <a:buFont typeface="Wingdings" charset="2"/>
              <a:buChar char=""/>
            </a:pPr>
            <a:r>
              <a:rPr b="0" lang="en-US" sz="3600" spc="-1" strike="noStrike">
                <a:solidFill>
                  <a:srgbClr val="ffffff"/>
                </a:solidFill>
                <a:uFill>
                  <a:solidFill>
                    <a:srgbClr val="ffffff"/>
                  </a:solidFill>
                </a:uFill>
                <a:latin typeface="Segoe UI Light"/>
                <a:ea typeface="Segoe UI Light"/>
              </a:rPr>
              <a:t>Click to edit the outline text format</a:t>
            </a:r>
            <a:endParaRPr b="1" lang="en-US" sz="3600" spc="-1" strike="noStrike">
              <a:solidFill>
                <a:srgbClr val="000000"/>
              </a:solidFill>
              <a:uFill>
                <a:solidFill>
                  <a:srgbClr val="ffffff"/>
                </a:solidFill>
              </a:uFill>
              <a:latin typeface="Segoe UI Light"/>
            </a:endParaRPr>
          </a:p>
          <a:p>
            <a:pPr lvl="1" marL="864000" indent="-324000">
              <a:buClr>
                <a:srgbClr val="000000"/>
              </a:buClr>
              <a:buSzPct val="75000"/>
              <a:buFont typeface="Symbol" charset="2"/>
              <a:buChar char=""/>
            </a:pPr>
            <a:r>
              <a:rPr b="0" lang="en-US" sz="3600" spc="-1" strike="noStrike">
                <a:solidFill>
                  <a:srgbClr val="ffffff"/>
                </a:solidFill>
                <a:uFill>
                  <a:solidFill>
                    <a:srgbClr val="ffffff"/>
                  </a:solidFill>
                </a:uFill>
                <a:latin typeface="Segoe UI Light"/>
                <a:ea typeface="Segoe UI Light"/>
              </a:rPr>
              <a:t>Second Outline Level</a:t>
            </a:r>
            <a:endParaRPr b="0" lang="en-US" sz="3600" spc="-1" strike="noStrike">
              <a:solidFill>
                <a:srgbClr val="000000"/>
              </a:solidFill>
              <a:uFill>
                <a:solidFill>
                  <a:srgbClr val="ffffff"/>
                </a:solidFill>
              </a:uFill>
              <a:latin typeface="Segoe UI Light"/>
            </a:endParaRPr>
          </a:p>
          <a:p>
            <a:pPr lvl="2" marL="1296000" indent="-288000">
              <a:buClr>
                <a:srgbClr val="000000"/>
              </a:buClr>
              <a:buSzPct val="45000"/>
              <a:buFont typeface="Wingdings" charset="2"/>
              <a:buChar char=""/>
            </a:pPr>
            <a:r>
              <a:rPr b="0" lang="en-US" sz="3600" spc="-1" strike="noStrike">
                <a:solidFill>
                  <a:srgbClr val="ffffff"/>
                </a:solidFill>
                <a:uFill>
                  <a:solidFill>
                    <a:srgbClr val="ffffff"/>
                  </a:solidFill>
                </a:uFill>
                <a:latin typeface="Segoe UI Light"/>
                <a:ea typeface="Segoe UI Light"/>
              </a:rPr>
              <a:t>Third Outline Level</a:t>
            </a:r>
            <a:endParaRPr b="0" lang="en-US" sz="3600" spc="-1" strike="noStrike">
              <a:solidFill>
                <a:srgbClr val="000000"/>
              </a:solidFill>
              <a:uFill>
                <a:solidFill>
                  <a:srgbClr val="ffffff"/>
                </a:solidFill>
              </a:uFill>
              <a:latin typeface="Segoe UI Light"/>
            </a:endParaRPr>
          </a:p>
          <a:p>
            <a:pPr lvl="3" marL="1728000" indent="-216000">
              <a:buClr>
                <a:srgbClr val="000000"/>
              </a:buClr>
              <a:buSzPct val="75000"/>
              <a:buFont typeface="Symbol" charset="2"/>
              <a:buChar char=""/>
            </a:pPr>
            <a:r>
              <a:rPr b="0" lang="en-US" sz="3600" spc="-1" strike="noStrike">
                <a:solidFill>
                  <a:srgbClr val="ffffff"/>
                </a:solidFill>
                <a:uFill>
                  <a:solidFill>
                    <a:srgbClr val="ffffff"/>
                  </a:solidFill>
                </a:uFill>
                <a:latin typeface="Segoe UI Light"/>
                <a:ea typeface="Segoe UI Light"/>
              </a:rPr>
              <a:t>Fourth Outline Level</a:t>
            </a:r>
            <a:endParaRPr b="0" lang="en-US" sz="3600" spc="-1" strike="noStrike">
              <a:solidFill>
                <a:srgbClr val="000000"/>
              </a:solidFill>
              <a:uFill>
                <a:solidFill>
                  <a:srgbClr val="ffffff"/>
                </a:solidFill>
              </a:uFill>
              <a:latin typeface="Segoe UI Light"/>
            </a:endParaRPr>
          </a:p>
          <a:p>
            <a:pPr lvl="4" marL="2160000" indent="-216000">
              <a:buClr>
                <a:srgbClr val="000000"/>
              </a:buClr>
              <a:buSzPct val="45000"/>
              <a:buFont typeface="Wingdings" charset="2"/>
              <a:buChar char=""/>
            </a:pPr>
            <a:r>
              <a:rPr b="0" lang="en-US" sz="3600" spc="-1" strike="noStrike">
                <a:solidFill>
                  <a:srgbClr val="ffffff"/>
                </a:solidFill>
                <a:uFill>
                  <a:solidFill>
                    <a:srgbClr val="ffffff"/>
                  </a:solidFill>
                </a:uFill>
                <a:latin typeface="Segoe UI Light"/>
                <a:ea typeface="Segoe UI Light"/>
              </a:rPr>
              <a:t>Fifth Outline Level</a:t>
            </a:r>
            <a:endParaRPr b="0" lang="en-US" sz="3600" spc="-1" strike="noStrike">
              <a:solidFill>
                <a:srgbClr val="000000"/>
              </a:solidFill>
              <a:uFill>
                <a:solidFill>
                  <a:srgbClr val="ffffff"/>
                </a:solidFill>
              </a:uFill>
              <a:latin typeface="Segoe UI Light"/>
            </a:endParaRPr>
          </a:p>
          <a:p>
            <a:pPr lvl="5" marL="2592000" indent="-216000">
              <a:buClr>
                <a:srgbClr val="000000"/>
              </a:buClr>
              <a:buSzPct val="45000"/>
              <a:buFont typeface="Wingdings" charset="2"/>
              <a:buChar char=""/>
            </a:pPr>
            <a:r>
              <a:rPr b="0" lang="en-US" sz="3600" spc="-1" strike="noStrike">
                <a:solidFill>
                  <a:srgbClr val="ffffff"/>
                </a:solidFill>
                <a:uFill>
                  <a:solidFill>
                    <a:srgbClr val="ffffff"/>
                  </a:solidFill>
                </a:uFill>
                <a:latin typeface="Segoe UI Light"/>
                <a:ea typeface="Segoe UI Light"/>
              </a:rPr>
              <a:t>Sixth Outline Level</a:t>
            </a:r>
            <a:endParaRPr b="0" lang="en-US" sz="3600" spc="-1" strike="noStrike">
              <a:solidFill>
                <a:srgbClr val="000000"/>
              </a:solidFill>
              <a:uFill>
                <a:solidFill>
                  <a:srgbClr val="ffffff"/>
                </a:solidFill>
              </a:uFill>
              <a:latin typeface="Segoe UI Light"/>
            </a:endParaRPr>
          </a:p>
          <a:p>
            <a:pPr>
              <a:lnSpc>
                <a:spcPct val="100000"/>
              </a:lnSpc>
            </a:pPr>
            <a:r>
              <a:rPr b="0" lang="en-US" sz="3600" spc="-1" strike="noStrike">
                <a:solidFill>
                  <a:srgbClr val="ffffff"/>
                </a:solidFill>
                <a:uFill>
                  <a:solidFill>
                    <a:srgbClr val="ffffff"/>
                  </a:solidFill>
                </a:uFill>
                <a:latin typeface="Segoe UI Light"/>
                <a:ea typeface="Segoe UI Light"/>
              </a:rPr>
              <a:t>Seventh Outline LevelModule or Section transition style</a:t>
            </a:r>
            <a:endParaRPr b="1" lang="en-US" sz="3600" spc="-1" strike="noStrike">
              <a:solidFill>
                <a:srgbClr val="000000"/>
              </a:solidFill>
              <a:uFill>
                <a:solidFill>
                  <a:srgbClr val="ffffff"/>
                </a:solidFill>
              </a:uFill>
              <a:latin typeface="Segoe UI Light"/>
            </a:endParaRPr>
          </a:p>
        </p:txBody>
      </p:sp>
      <p:sp>
        <p:nvSpPr>
          <p:cNvPr id="5" name="CustomShape 5"/>
          <p:cNvSpPr/>
          <p:nvPr/>
        </p:nvSpPr>
        <p:spPr>
          <a:xfrm>
            <a:off x="193320" y="164880"/>
            <a:ext cx="3691080" cy="244080"/>
          </a:xfrm>
          <a:prstGeom prst="rect">
            <a:avLst/>
          </a:prstGeom>
          <a:noFill/>
          <a:ln>
            <a:noFill/>
          </a:ln>
        </p:spPr>
        <p:style>
          <a:lnRef idx="0"/>
          <a:fillRef idx="0"/>
          <a:effectRef idx="0"/>
          <a:fontRef idx="minor"/>
        </p:style>
        <p:txBody>
          <a:bodyPr lIns="0" rIns="0" tIns="0" bIns="0" anchor="ctr"/>
          <a:p>
            <a:pPr>
              <a:lnSpc>
                <a:spcPct val="100000"/>
              </a:lnSpc>
            </a:pPr>
            <a:r>
              <a:rPr b="0" lang="en-IN" sz="1600" spc="-1" strike="noStrike">
                <a:solidFill>
                  <a:srgbClr val="404040"/>
                </a:solidFill>
                <a:uFill>
                  <a:solidFill>
                    <a:srgbClr val="ffffff"/>
                  </a:solidFill>
                </a:uFill>
                <a:latin typeface="Segoe UI"/>
              </a:rPr>
              <a:t>Microsoft Virtual Academy</a:t>
            </a:r>
            <a:endParaRPr b="0" lang="en-IN" sz="1800" spc="-1" strike="noStrike">
              <a:solidFill>
                <a:srgbClr val="000000"/>
              </a:solidFill>
              <a:uFill>
                <a:solidFill>
                  <a:srgbClr val="ffffff"/>
                </a:solidFill>
              </a:uFill>
              <a:latin typeface="Arial"/>
            </a:endParaRPr>
          </a:p>
        </p:txBody>
      </p:sp>
      <p:sp>
        <p:nvSpPr>
          <p:cNvPr id="6" name="PlaceHolder 6"/>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Calibri"/>
              </a:rPr>
              <a:t>Click to edit the title text format</a:t>
            </a:r>
            <a:endParaRPr b="0" lang="en-US" sz="18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379440" y="182160"/>
            <a:ext cx="11523960" cy="1063080"/>
          </a:xfrm>
          <a:prstGeom prst="rect">
            <a:avLst/>
          </a:prstGeom>
        </p:spPr>
        <p:txBody>
          <a:bodyPr/>
          <a:p>
            <a:pPr>
              <a:lnSpc>
                <a:spcPct val="80000"/>
              </a:lnSpc>
            </a:pPr>
            <a:r>
              <a:rPr b="0" lang="en-US" sz="4400" spc="-1" strike="noStrike">
                <a:solidFill>
                  <a:srgbClr val="000000"/>
                </a:solidFill>
                <a:uFill>
                  <a:solidFill>
                    <a:srgbClr val="ffffff"/>
                  </a:solidFill>
                </a:uFill>
                <a:latin typeface="Segoe UI Light"/>
                <a:ea typeface="Segoe UI Light"/>
              </a:rPr>
              <a:t>Click to edit Master title style</a:t>
            </a:r>
            <a:endParaRPr b="0" lang="en-US" sz="1800" spc="-1" strike="noStrike">
              <a:solidFill>
                <a:srgbClr val="000000"/>
              </a:solidFill>
              <a:uFill>
                <a:solidFill>
                  <a:srgbClr val="ffffff"/>
                </a:solidFill>
              </a:uFill>
              <a:latin typeface="Calibri"/>
            </a:endParaRPr>
          </a:p>
        </p:txBody>
      </p:sp>
      <p:sp>
        <p:nvSpPr>
          <p:cNvPr id="42" name="PlaceHolder 2"/>
          <p:cNvSpPr>
            <a:spLocks noGrp="1"/>
          </p:cNvSpPr>
          <p:nvPr>
            <p:ph type="body"/>
          </p:nvPr>
        </p:nvSpPr>
        <p:spPr>
          <a:xfrm>
            <a:off x="379440" y="1388160"/>
            <a:ext cx="11525040" cy="5290200"/>
          </a:xfrm>
          <a:prstGeom prst="rect">
            <a:avLst/>
          </a:prstGeom>
        </p:spPr>
        <p:txBody>
          <a:bodyPr lIns="90000" rIns="90000" tIns="45000" bIns="4500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Segoe UI Light"/>
                <a:ea typeface="Segoe UI Light"/>
              </a:rPr>
              <a:t>Click to edit the outline text format</a:t>
            </a:r>
            <a:endParaRPr b="1" lang="en-US" sz="3200" spc="-1" strike="noStrike">
              <a:solidFill>
                <a:srgbClr val="000000"/>
              </a:solidFill>
              <a:uFill>
                <a:solidFill>
                  <a:srgbClr val="ffffff"/>
                </a:solidFill>
              </a:uFill>
              <a:latin typeface="Segoe UI Light"/>
            </a:endParaRPr>
          </a:p>
          <a:p>
            <a:pPr lvl="1" marL="864000" indent="-324000">
              <a:buClr>
                <a:srgbClr val="000000"/>
              </a:buClr>
              <a:buSzPct val="75000"/>
              <a:buFont typeface="Symbol" charset="2"/>
              <a:buChar char=""/>
            </a:pPr>
            <a:r>
              <a:rPr b="0" lang="en-US" sz="3200" spc="-1" strike="noStrike">
                <a:solidFill>
                  <a:srgbClr val="000000"/>
                </a:solidFill>
                <a:uFill>
                  <a:solidFill>
                    <a:srgbClr val="ffffff"/>
                  </a:solidFill>
                </a:uFill>
                <a:latin typeface="Segoe UI Light"/>
                <a:ea typeface="Segoe UI Light"/>
              </a:rPr>
              <a:t>Second Outline Level</a:t>
            </a:r>
            <a:endParaRPr b="0" lang="en-US" sz="3200" spc="-1" strike="noStrike">
              <a:solidFill>
                <a:srgbClr val="000000"/>
              </a:solidFill>
              <a:uFill>
                <a:solidFill>
                  <a:srgbClr val="ffffff"/>
                </a:solidFill>
              </a:uFill>
              <a:latin typeface="Segoe UI Light"/>
            </a:endParaRPr>
          </a:p>
          <a:p>
            <a:pPr lvl="2" marL="1296000" indent="-288000">
              <a:buClr>
                <a:srgbClr val="000000"/>
              </a:buClr>
              <a:buSzPct val="45000"/>
              <a:buFont typeface="Wingdings" charset="2"/>
              <a:buChar char=""/>
            </a:pPr>
            <a:r>
              <a:rPr b="0" lang="en-US" sz="3200" spc="-1" strike="noStrike">
                <a:solidFill>
                  <a:srgbClr val="000000"/>
                </a:solidFill>
                <a:uFill>
                  <a:solidFill>
                    <a:srgbClr val="ffffff"/>
                  </a:solidFill>
                </a:uFill>
                <a:latin typeface="Segoe UI Light"/>
                <a:ea typeface="Segoe UI Light"/>
              </a:rPr>
              <a:t>Third Outline Level</a:t>
            </a:r>
            <a:endParaRPr b="0" lang="en-US" sz="3200" spc="-1" strike="noStrike">
              <a:solidFill>
                <a:srgbClr val="000000"/>
              </a:solidFill>
              <a:uFill>
                <a:solidFill>
                  <a:srgbClr val="ffffff"/>
                </a:solidFill>
              </a:uFill>
              <a:latin typeface="Segoe UI Light"/>
            </a:endParaRPr>
          </a:p>
          <a:p>
            <a:pPr lvl="3" marL="1728000" indent="-216000">
              <a:buClr>
                <a:srgbClr val="000000"/>
              </a:buClr>
              <a:buSzPct val="75000"/>
              <a:buFont typeface="Symbol" charset="2"/>
              <a:buChar char=""/>
            </a:pPr>
            <a:r>
              <a:rPr b="0" lang="en-US" sz="3200" spc="-1" strike="noStrike">
                <a:solidFill>
                  <a:srgbClr val="000000"/>
                </a:solidFill>
                <a:uFill>
                  <a:solidFill>
                    <a:srgbClr val="ffffff"/>
                  </a:solidFill>
                </a:uFill>
                <a:latin typeface="Segoe UI Light"/>
                <a:ea typeface="Segoe UI Light"/>
              </a:rPr>
              <a:t>Fourth Outline Level</a:t>
            </a:r>
            <a:endParaRPr b="0" lang="en-US" sz="3200" spc="-1" strike="noStrike">
              <a:solidFill>
                <a:srgbClr val="000000"/>
              </a:solidFill>
              <a:uFill>
                <a:solidFill>
                  <a:srgbClr val="ffffff"/>
                </a:solidFill>
              </a:uFill>
              <a:latin typeface="Segoe UI Light"/>
            </a:endParaRPr>
          </a:p>
          <a:p>
            <a:pPr lvl="4" marL="2160000" indent="-216000">
              <a:buClr>
                <a:srgbClr val="000000"/>
              </a:buClr>
              <a:buSzPct val="45000"/>
              <a:buFont typeface="Wingdings" charset="2"/>
              <a:buChar char=""/>
            </a:pPr>
            <a:r>
              <a:rPr b="0" lang="en-US" sz="3200" spc="-1" strike="noStrike">
                <a:solidFill>
                  <a:srgbClr val="000000"/>
                </a:solidFill>
                <a:uFill>
                  <a:solidFill>
                    <a:srgbClr val="ffffff"/>
                  </a:solidFill>
                </a:uFill>
                <a:latin typeface="Segoe UI Light"/>
                <a:ea typeface="Segoe UI Light"/>
              </a:rPr>
              <a:t>Fifth Outline Level</a:t>
            </a:r>
            <a:endParaRPr b="0" lang="en-US" sz="3200" spc="-1" strike="noStrike">
              <a:solidFill>
                <a:srgbClr val="000000"/>
              </a:solidFill>
              <a:uFill>
                <a:solidFill>
                  <a:srgbClr val="ffffff"/>
                </a:solidFill>
              </a:uFill>
              <a:latin typeface="Segoe UI Light"/>
            </a:endParaRPr>
          </a:p>
          <a:p>
            <a:pPr lvl="5" marL="2592000" indent="-216000">
              <a:buClr>
                <a:srgbClr val="000000"/>
              </a:buClr>
              <a:buSzPct val="45000"/>
              <a:buFont typeface="Wingdings" charset="2"/>
              <a:buChar char=""/>
            </a:pPr>
            <a:r>
              <a:rPr b="0" lang="en-US" sz="3200" spc="-1" strike="noStrike">
                <a:solidFill>
                  <a:srgbClr val="000000"/>
                </a:solidFill>
                <a:uFill>
                  <a:solidFill>
                    <a:srgbClr val="ffffff"/>
                  </a:solidFill>
                </a:uFill>
                <a:latin typeface="Segoe UI Light"/>
                <a:ea typeface="Segoe UI Light"/>
              </a:rPr>
              <a:t>Sixth Outline Level</a:t>
            </a:r>
            <a:endParaRPr b="0" lang="en-US" sz="3200" spc="-1" strike="noStrike">
              <a:solidFill>
                <a:srgbClr val="000000"/>
              </a:solidFill>
              <a:uFill>
                <a:solidFill>
                  <a:srgbClr val="ffffff"/>
                </a:solidFill>
              </a:uFill>
              <a:latin typeface="Segoe UI Light"/>
            </a:endParaRPr>
          </a:p>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Seventh Outline LevelClick to edit Master text styles</a:t>
            </a:r>
            <a:endParaRPr b="1" lang="en-US" sz="3200" spc="-1" strike="noStrike">
              <a:solidFill>
                <a:srgbClr val="000000"/>
              </a:solidFill>
              <a:uFill>
                <a:solidFill>
                  <a:srgbClr val="ffffff"/>
                </a:solidFill>
              </a:uFill>
              <a:latin typeface="Segoe UI Light"/>
            </a:endParaRPr>
          </a:p>
          <a:p>
            <a:pPr lvl="1" marL="742680" indent="-285120">
              <a:lnSpc>
                <a:spcPct val="100000"/>
              </a:lnSpc>
              <a:buClr>
                <a:srgbClr val="000000"/>
              </a:buClr>
              <a:buFont typeface="Arial"/>
              <a:buChar char="–"/>
            </a:pPr>
            <a:r>
              <a:rPr b="0" lang="en-US" sz="2800" spc="-1" strike="noStrike">
                <a:solidFill>
                  <a:srgbClr val="000000"/>
                </a:solidFill>
                <a:uFill>
                  <a:solidFill>
                    <a:srgbClr val="ffffff"/>
                  </a:solidFill>
                </a:uFill>
                <a:latin typeface="Segoe UI Light"/>
                <a:ea typeface="Segoe UI Light"/>
              </a:rPr>
              <a:t>Second level</a:t>
            </a:r>
            <a:endParaRPr b="0" lang="en-US" sz="3200" spc="-1" strike="noStrike">
              <a:solidFill>
                <a:srgbClr val="000000"/>
              </a:solidFill>
              <a:uFill>
                <a:solidFill>
                  <a:srgbClr val="ffffff"/>
                </a:solidFill>
              </a:uFill>
              <a:latin typeface="Segoe UI Light"/>
            </a:endParaRPr>
          </a:p>
          <a:p>
            <a:pPr lvl="2" marL="1142640" indent="-228240">
              <a:lnSpc>
                <a:spcPct val="100000"/>
              </a:lnSpc>
              <a:buClr>
                <a:srgbClr val="000000"/>
              </a:buClr>
              <a:buFont typeface="Arial"/>
              <a:buChar char="•"/>
            </a:pPr>
            <a:r>
              <a:rPr b="0" lang="en-US" sz="2400" spc="-1" strike="noStrike">
                <a:solidFill>
                  <a:srgbClr val="000000"/>
                </a:solidFill>
                <a:uFill>
                  <a:solidFill>
                    <a:srgbClr val="ffffff"/>
                  </a:solidFill>
                </a:uFill>
                <a:latin typeface="Segoe UI Light"/>
                <a:ea typeface="Segoe UI Light"/>
              </a:rPr>
              <a:t>Third level</a:t>
            </a:r>
            <a:endParaRPr b="0" lang="en-US" sz="3200" spc="-1" strike="noStrike">
              <a:solidFill>
                <a:srgbClr val="000000"/>
              </a:solidFill>
              <a:uFill>
                <a:solidFill>
                  <a:srgbClr val="ffffff"/>
                </a:solidFill>
              </a:uFill>
              <a:latin typeface="Segoe UI Light"/>
            </a:endParaRPr>
          </a:p>
          <a:p>
            <a:pPr lvl="3" marL="1599480" indent="-228240">
              <a:lnSpc>
                <a:spcPct val="100000"/>
              </a:lnSpc>
              <a:buClr>
                <a:srgbClr val="000000"/>
              </a:buClr>
              <a:buFont typeface="Arial"/>
              <a:buChar char="–"/>
            </a:pPr>
            <a:r>
              <a:rPr b="0" lang="en-US" sz="2000" spc="-1" strike="noStrike">
                <a:solidFill>
                  <a:srgbClr val="000000"/>
                </a:solidFill>
                <a:uFill>
                  <a:solidFill>
                    <a:srgbClr val="ffffff"/>
                  </a:solidFill>
                </a:uFill>
                <a:latin typeface="Segoe UI Light"/>
                <a:ea typeface="Segoe UI Light"/>
              </a:rPr>
              <a:t>Fourth level</a:t>
            </a:r>
            <a:endParaRPr b="0" lang="en-US" sz="3200" spc="-1" strike="noStrike">
              <a:solidFill>
                <a:srgbClr val="000000"/>
              </a:solidFill>
              <a:uFill>
                <a:solidFill>
                  <a:srgbClr val="ffffff"/>
                </a:solidFill>
              </a:uFill>
              <a:latin typeface="Segoe UI Light"/>
            </a:endParaRPr>
          </a:p>
          <a:p>
            <a:pPr lvl="4" marL="2056680" indent="-228240">
              <a:lnSpc>
                <a:spcPct val="100000"/>
              </a:lnSpc>
              <a:buClr>
                <a:srgbClr val="000000"/>
              </a:buClr>
              <a:buFont typeface="Arial"/>
              <a:buChar char="»"/>
            </a:pPr>
            <a:r>
              <a:rPr b="0" lang="en-US" sz="2000" spc="-1" strike="noStrike">
                <a:solidFill>
                  <a:srgbClr val="000000"/>
                </a:solidFill>
                <a:uFill>
                  <a:solidFill>
                    <a:srgbClr val="ffffff"/>
                  </a:solidFill>
                </a:uFill>
                <a:latin typeface="Segoe UI Light"/>
                <a:ea typeface="Segoe UI Light"/>
              </a:rPr>
              <a:t>Fifth level</a:t>
            </a:r>
            <a:endParaRPr b="0" lang="en-US" sz="3200" spc="-1" strike="noStrike">
              <a:solidFill>
                <a:srgbClr val="000000"/>
              </a:solidFill>
              <a:uFill>
                <a:solidFill>
                  <a:srgbClr val="ffffff"/>
                </a:solidFill>
              </a:uFill>
              <a:latin typeface="Segoe UI Light"/>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608040" y="4468680"/>
            <a:ext cx="11432520" cy="1676160"/>
          </a:xfrm>
          <a:prstGeom prst="rect">
            <a:avLst/>
          </a:prstGeom>
        </p:spPr>
        <p:txBody>
          <a:bodyPr/>
          <a:p>
            <a:pPr>
              <a:lnSpc>
                <a:spcPct val="100000"/>
              </a:lnSpc>
            </a:pPr>
            <a:r>
              <a:rPr b="0" lang="en-US" sz="3600" spc="-1" strike="noStrike">
                <a:solidFill>
                  <a:srgbClr val="000000"/>
                </a:solidFill>
                <a:uFill>
                  <a:solidFill>
                    <a:srgbClr val="ffffff"/>
                  </a:solidFill>
                </a:uFill>
                <a:latin typeface="Segoe UI Light"/>
                <a:ea typeface="Segoe UI Light"/>
              </a:rPr>
              <a:t>Click to edit Master title style</a:t>
            </a:r>
            <a:endParaRPr b="0" lang="en-US" sz="1800" spc="-1" strike="noStrike">
              <a:solidFill>
                <a:srgbClr val="000000"/>
              </a:solidFill>
              <a:uFill>
                <a:solidFill>
                  <a:srgbClr val="ffffff"/>
                </a:solidFill>
              </a:uFill>
              <a:latin typeface="Calibri"/>
            </a:endParaRPr>
          </a:p>
        </p:txBody>
      </p:sp>
      <p:sp>
        <p:nvSpPr>
          <p:cNvPr id="78" name="CustomShape 2"/>
          <p:cNvSpPr/>
          <p:nvPr/>
        </p:nvSpPr>
        <p:spPr>
          <a:xfrm>
            <a:off x="608040" y="3087360"/>
            <a:ext cx="11356560" cy="1095840"/>
          </a:xfrm>
          <a:prstGeom prst="rect">
            <a:avLst/>
          </a:prstGeom>
          <a:noFill/>
          <a:ln>
            <a:noFill/>
          </a:ln>
        </p:spPr>
        <p:style>
          <a:lnRef idx="0"/>
          <a:fillRef idx="0"/>
          <a:effectRef idx="0"/>
          <a:fontRef idx="minor"/>
        </p:style>
        <p:txBody>
          <a:bodyPr lIns="90000" rIns="90000" tIns="45000" bIns="45000"/>
          <a:p>
            <a:pPr>
              <a:lnSpc>
                <a:spcPct val="100000"/>
              </a:lnSpc>
            </a:pPr>
            <a:r>
              <a:rPr b="0" lang="en-IN" sz="6600" spc="-1" strike="noStrike">
                <a:solidFill>
                  <a:srgbClr val="000000"/>
                </a:solidFill>
                <a:uFill>
                  <a:solidFill>
                    <a:srgbClr val="ffffff"/>
                  </a:solidFill>
                </a:uFill>
                <a:latin typeface="Segoe UI Light"/>
                <a:ea typeface="Segoe UI"/>
              </a:rPr>
              <a:t>DEMO</a:t>
            </a:r>
            <a:endParaRPr b="0" lang="en-IN" sz="1800" spc="-1" strike="noStrike">
              <a:solidFill>
                <a:srgbClr val="000000"/>
              </a:solidFill>
              <a:uFill>
                <a:solidFill>
                  <a:srgbClr val="ffffff"/>
                </a:solidFill>
              </a:uFill>
              <a:latin typeface="Arial"/>
            </a:endParaRPr>
          </a:p>
        </p:txBody>
      </p:sp>
      <p:sp>
        <p:nvSpPr>
          <p:cNvPr id="79" name="Line 3"/>
          <p:cNvSpPr/>
          <p:nvPr/>
        </p:nvSpPr>
        <p:spPr>
          <a:xfrm>
            <a:off x="608040" y="4077720"/>
            <a:ext cx="11356560" cy="36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80" name="CustomShape 4"/>
          <p:cNvSpPr/>
          <p:nvPr/>
        </p:nvSpPr>
        <p:spPr>
          <a:xfrm>
            <a:off x="193320" y="164880"/>
            <a:ext cx="3691080" cy="244080"/>
          </a:xfrm>
          <a:prstGeom prst="rect">
            <a:avLst/>
          </a:prstGeom>
          <a:noFill/>
          <a:ln>
            <a:noFill/>
          </a:ln>
        </p:spPr>
        <p:style>
          <a:lnRef idx="0"/>
          <a:fillRef idx="0"/>
          <a:effectRef idx="0"/>
          <a:fontRef idx="minor"/>
        </p:style>
        <p:txBody>
          <a:bodyPr lIns="0" rIns="0" tIns="0" bIns="0" anchor="ctr"/>
          <a:p>
            <a:pPr>
              <a:lnSpc>
                <a:spcPct val="100000"/>
              </a:lnSpc>
            </a:pPr>
            <a:r>
              <a:rPr b="0" lang="en-IN" sz="1600" spc="-1" strike="noStrike">
                <a:solidFill>
                  <a:srgbClr val="404040"/>
                </a:solidFill>
                <a:uFill>
                  <a:solidFill>
                    <a:srgbClr val="ffffff"/>
                  </a:solidFill>
                </a:uFill>
                <a:latin typeface="Segoe UI"/>
              </a:rPr>
              <a:t>Microsoft Virtual Academy</a:t>
            </a:r>
            <a:endParaRPr b="0" lang="en-IN" sz="1800" spc="-1" strike="noStrike">
              <a:solidFill>
                <a:srgbClr val="000000"/>
              </a:solidFill>
              <a:uFill>
                <a:solidFill>
                  <a:srgbClr val="ffffff"/>
                </a:solidFill>
              </a:uFill>
              <a:latin typeface="Arial"/>
            </a:endParaRPr>
          </a:p>
        </p:txBody>
      </p:sp>
      <p:sp>
        <p:nvSpPr>
          <p:cNvPr id="81"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1" lang="en-US" sz="3200" spc="-1" strike="noStrike">
                <a:solidFill>
                  <a:srgbClr val="000000"/>
                </a:solidFill>
                <a:uFill>
                  <a:solidFill>
                    <a:srgbClr val="ffffff"/>
                  </a:solidFill>
                </a:uFill>
                <a:latin typeface="Segoe UI Light"/>
              </a:rPr>
              <a:t>Click to edit the outline text format</a:t>
            </a:r>
            <a:endParaRPr b="1" lang="en-US" sz="3200" spc="-1" strike="noStrike">
              <a:solidFill>
                <a:srgbClr val="000000"/>
              </a:solidFill>
              <a:uFill>
                <a:solidFill>
                  <a:srgbClr val="ffffff"/>
                </a:solidFill>
              </a:uFill>
              <a:latin typeface="Segoe UI Light"/>
            </a:endParaRPr>
          </a:p>
          <a:p>
            <a:pPr lvl="1" marL="864000" indent="-324000">
              <a:buClr>
                <a:srgbClr val="000000"/>
              </a:buClr>
              <a:buSzPct val="75000"/>
              <a:buFont typeface="Symbol" charset="2"/>
              <a:buChar char=""/>
            </a:pPr>
            <a:r>
              <a:rPr b="0" lang="en-US" sz="2400" spc="-1" strike="noStrike">
                <a:solidFill>
                  <a:srgbClr val="000000"/>
                </a:solidFill>
                <a:uFill>
                  <a:solidFill>
                    <a:srgbClr val="ffffff"/>
                  </a:solidFill>
                </a:uFill>
                <a:latin typeface="Segoe UI Light"/>
              </a:rPr>
              <a:t>Second Outline Level</a:t>
            </a:r>
            <a:endParaRPr b="0" lang="en-US" sz="2400" spc="-1" strike="noStrike">
              <a:solidFill>
                <a:srgbClr val="000000"/>
              </a:solidFill>
              <a:uFill>
                <a:solidFill>
                  <a:srgbClr val="ffffff"/>
                </a:solidFill>
              </a:uFill>
              <a:latin typeface="Segoe UI Light"/>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Segoe UI Light"/>
              </a:rPr>
              <a:t>Third Outline Level</a:t>
            </a:r>
            <a:endParaRPr b="0" lang="en-US" sz="2000" spc="-1" strike="noStrike">
              <a:solidFill>
                <a:srgbClr val="000000"/>
              </a:solidFill>
              <a:uFill>
                <a:solidFill>
                  <a:srgbClr val="ffffff"/>
                </a:solidFill>
              </a:uFill>
              <a:latin typeface="Segoe UI Light"/>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Segoe UI Light"/>
              </a:rPr>
              <a:t>Fourth Outline Level</a:t>
            </a:r>
            <a:endParaRPr b="0" lang="en-US" sz="2000" spc="-1" strike="noStrike">
              <a:solidFill>
                <a:srgbClr val="000000"/>
              </a:solidFill>
              <a:uFill>
                <a:solidFill>
                  <a:srgbClr val="ffffff"/>
                </a:solidFill>
              </a:uFill>
              <a:latin typeface="Segoe UI Light"/>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Segoe UI Light"/>
              </a:rPr>
              <a:t>Fifth Outline Level</a:t>
            </a:r>
            <a:endParaRPr b="0" lang="en-US" sz="2000" spc="-1" strike="noStrike">
              <a:solidFill>
                <a:srgbClr val="000000"/>
              </a:solidFill>
              <a:uFill>
                <a:solidFill>
                  <a:srgbClr val="ffffff"/>
                </a:solidFill>
              </a:uFill>
              <a:latin typeface="Segoe UI Light"/>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Segoe UI Light"/>
              </a:rPr>
              <a:t>Sixth Outline Level</a:t>
            </a:r>
            <a:endParaRPr b="0" lang="en-US" sz="2000" spc="-1" strike="noStrike">
              <a:solidFill>
                <a:srgbClr val="000000"/>
              </a:solidFill>
              <a:uFill>
                <a:solidFill>
                  <a:srgbClr val="ffffff"/>
                </a:solidFill>
              </a:uFill>
              <a:latin typeface="Segoe UI Light"/>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Segoe UI Light"/>
              </a:rPr>
              <a:t>Seventh Outline Level</a:t>
            </a:r>
            <a:endParaRPr b="0" lang="en-US" sz="2000" spc="-1" strike="noStrike">
              <a:solidFill>
                <a:srgbClr val="000000"/>
              </a:solidFill>
              <a:uFill>
                <a:solidFill>
                  <a:srgbClr val="ffffff"/>
                </a:solidFill>
              </a:uFill>
              <a:latin typeface="Segoe UI Light"/>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6" name="CustomShape 1"/>
          <p:cNvSpPr/>
          <p:nvPr/>
        </p:nvSpPr>
        <p:spPr>
          <a:xfrm>
            <a:off x="0" y="0"/>
            <a:ext cx="12191760" cy="6857640"/>
          </a:xfrm>
          <a:prstGeom prst="rect">
            <a:avLst/>
          </a:prstGeom>
          <a:solidFill>
            <a:srgbClr val="002050"/>
          </a:solidFill>
          <a:ln>
            <a:noFill/>
          </a:ln>
        </p:spPr>
        <p:style>
          <a:lnRef idx="2">
            <a:schemeClr val="accent5">
              <a:shade val="50000"/>
            </a:schemeClr>
          </a:lnRef>
          <a:fillRef idx="1">
            <a:schemeClr val="accent5"/>
          </a:fillRef>
          <a:effectRef idx="0">
            <a:schemeClr val="accent5"/>
          </a:effectRef>
          <a:fontRef idx="minor"/>
        </p:style>
      </p:sp>
      <p:sp>
        <p:nvSpPr>
          <p:cNvPr id="117" name="CustomShape 2"/>
          <p:cNvSpPr/>
          <p:nvPr/>
        </p:nvSpPr>
        <p:spPr>
          <a:xfrm>
            <a:off x="529920" y="5960880"/>
            <a:ext cx="11078280" cy="888840"/>
          </a:xfrm>
          <a:prstGeom prst="rect">
            <a:avLst/>
          </a:prstGeom>
          <a:noFill/>
          <a:ln w="9360">
            <a:noFill/>
          </a:ln>
        </p:spPr>
        <p:style>
          <a:lnRef idx="0"/>
          <a:fillRef idx="0"/>
          <a:effectRef idx="0"/>
          <a:fontRef idx="minor"/>
        </p:style>
        <p:txBody>
          <a:bodyPr lIns="90000" rIns="90000" tIns="45000" bIns="45000"/>
          <a:p>
            <a:pPr>
              <a:lnSpc>
                <a:spcPct val="100000"/>
              </a:lnSpc>
            </a:pPr>
            <a:r>
              <a:rPr b="0" lang="en-IN" sz="1050" spc="-1" strike="noStrike">
                <a:solidFill>
                  <a:srgbClr val="d9d9d9"/>
                </a:solidFill>
                <a:uFill>
                  <a:solidFill>
                    <a:srgbClr val="ffffff"/>
                  </a:solidFill>
                </a:uFill>
                <a:latin typeface="Calibri"/>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b="0" lang="en-IN" sz="1800" spc="-1" strike="noStrike">
              <a:solidFill>
                <a:srgbClr val="000000"/>
              </a:solidFill>
              <a:uFill>
                <a:solidFill>
                  <a:srgbClr val="ffffff"/>
                </a:solidFill>
              </a:uFill>
              <a:latin typeface="Arial"/>
            </a:endParaRPr>
          </a:p>
        </p:txBody>
      </p:sp>
      <p:pic>
        <p:nvPicPr>
          <p:cNvPr id="118" name="Picture 4" descr=""/>
          <p:cNvPicPr/>
          <p:nvPr/>
        </p:nvPicPr>
        <p:blipFill>
          <a:blip r:embed="rId2"/>
          <a:srcRect l="9721" t="0" r="0" b="0"/>
          <a:stretch/>
        </p:blipFill>
        <p:spPr>
          <a:xfrm>
            <a:off x="529920" y="2940120"/>
            <a:ext cx="5472720" cy="2229120"/>
          </a:xfrm>
          <a:prstGeom prst="rect">
            <a:avLst/>
          </a:prstGeom>
          <a:ln>
            <a:noFill/>
          </a:ln>
        </p:spPr>
      </p:pic>
      <p:sp>
        <p:nvSpPr>
          <p:cNvPr id="119" name="PlaceHolder 3"/>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Calibri"/>
              </a:rPr>
              <a:t>Click to edit the title text format</a:t>
            </a:r>
            <a:endParaRPr b="0" lang="en-US" sz="1800" spc="-1" strike="noStrike">
              <a:solidFill>
                <a:srgbClr val="000000"/>
              </a:solidFill>
              <a:uFill>
                <a:solidFill>
                  <a:srgbClr val="ffffff"/>
                </a:solidFill>
              </a:uFill>
              <a:latin typeface="Calibri"/>
            </a:endParaRPr>
          </a:p>
        </p:txBody>
      </p:sp>
      <p:sp>
        <p:nvSpPr>
          <p:cNvPr id="120" name="PlaceHolder 4"/>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1" lang="en-US" sz="3200" spc="-1" strike="noStrike">
                <a:solidFill>
                  <a:srgbClr val="000000"/>
                </a:solidFill>
                <a:uFill>
                  <a:solidFill>
                    <a:srgbClr val="ffffff"/>
                  </a:solidFill>
                </a:uFill>
                <a:latin typeface="Segoe UI Light"/>
              </a:rPr>
              <a:t>Click to edit the outline text format</a:t>
            </a:r>
            <a:endParaRPr b="1" lang="en-US" sz="3200" spc="-1" strike="noStrike">
              <a:solidFill>
                <a:srgbClr val="000000"/>
              </a:solidFill>
              <a:uFill>
                <a:solidFill>
                  <a:srgbClr val="ffffff"/>
                </a:solidFill>
              </a:uFill>
              <a:latin typeface="Segoe UI Light"/>
            </a:endParaRPr>
          </a:p>
          <a:p>
            <a:pPr lvl="1" marL="864000" indent="-324000">
              <a:buClr>
                <a:srgbClr val="000000"/>
              </a:buClr>
              <a:buSzPct val="75000"/>
              <a:buFont typeface="Symbol" charset="2"/>
              <a:buChar char=""/>
            </a:pPr>
            <a:r>
              <a:rPr b="0" lang="en-US" sz="2400" spc="-1" strike="noStrike">
                <a:solidFill>
                  <a:srgbClr val="000000"/>
                </a:solidFill>
                <a:uFill>
                  <a:solidFill>
                    <a:srgbClr val="ffffff"/>
                  </a:solidFill>
                </a:uFill>
                <a:latin typeface="Segoe UI Light"/>
              </a:rPr>
              <a:t>Second Outline Level</a:t>
            </a:r>
            <a:endParaRPr b="0" lang="en-US" sz="2400" spc="-1" strike="noStrike">
              <a:solidFill>
                <a:srgbClr val="000000"/>
              </a:solidFill>
              <a:uFill>
                <a:solidFill>
                  <a:srgbClr val="ffffff"/>
                </a:solidFill>
              </a:uFill>
              <a:latin typeface="Segoe UI Light"/>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Segoe UI Light"/>
              </a:rPr>
              <a:t>Third Outline Level</a:t>
            </a:r>
            <a:endParaRPr b="0" lang="en-US" sz="2000" spc="-1" strike="noStrike">
              <a:solidFill>
                <a:srgbClr val="000000"/>
              </a:solidFill>
              <a:uFill>
                <a:solidFill>
                  <a:srgbClr val="ffffff"/>
                </a:solidFill>
              </a:uFill>
              <a:latin typeface="Segoe UI Light"/>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Segoe UI Light"/>
              </a:rPr>
              <a:t>Fourth Outline Level</a:t>
            </a:r>
            <a:endParaRPr b="0" lang="en-US" sz="2000" spc="-1" strike="noStrike">
              <a:solidFill>
                <a:srgbClr val="000000"/>
              </a:solidFill>
              <a:uFill>
                <a:solidFill>
                  <a:srgbClr val="ffffff"/>
                </a:solidFill>
              </a:uFill>
              <a:latin typeface="Segoe UI Light"/>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Segoe UI Light"/>
              </a:rPr>
              <a:t>Fifth Outline Level</a:t>
            </a:r>
            <a:endParaRPr b="0" lang="en-US" sz="2000" spc="-1" strike="noStrike">
              <a:solidFill>
                <a:srgbClr val="000000"/>
              </a:solidFill>
              <a:uFill>
                <a:solidFill>
                  <a:srgbClr val="ffffff"/>
                </a:solidFill>
              </a:uFill>
              <a:latin typeface="Segoe UI Light"/>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Segoe UI Light"/>
              </a:rPr>
              <a:t>Sixth Outline Level</a:t>
            </a:r>
            <a:endParaRPr b="0" lang="en-US" sz="2000" spc="-1" strike="noStrike">
              <a:solidFill>
                <a:srgbClr val="000000"/>
              </a:solidFill>
              <a:uFill>
                <a:solidFill>
                  <a:srgbClr val="ffffff"/>
                </a:solidFill>
              </a:uFill>
              <a:latin typeface="Segoe UI Light"/>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Segoe UI Light"/>
              </a:rPr>
              <a:t>Seventh Outline Level</a:t>
            </a:r>
            <a:endParaRPr b="0" lang="en-US" sz="2000" spc="-1" strike="noStrike">
              <a:solidFill>
                <a:srgbClr val="000000"/>
              </a:solidFill>
              <a:uFill>
                <a:solidFill>
                  <a:srgbClr val="ffffff"/>
                </a:solidFill>
              </a:uFill>
              <a:latin typeface="Segoe UI Light"/>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291960" y="3466440"/>
            <a:ext cx="8215560" cy="1485000"/>
          </a:xfrm>
          <a:prstGeom prst="rect">
            <a:avLst/>
          </a:prstGeom>
          <a:solidFill>
            <a:srgbClr val="007233"/>
          </a:solidFill>
          <a:ln>
            <a:noFill/>
          </a:ln>
        </p:spPr>
        <p:txBody>
          <a:bodyPr lIns="90000" rIns="90000" tIns="45000" bIns="45000" anchor="b"/>
          <a:p>
            <a:pPr marL="914400" indent="-914040">
              <a:lnSpc>
                <a:spcPct val="100000"/>
              </a:lnSpc>
            </a:pPr>
            <a:r>
              <a:rPr b="0" lang="en-US" sz="3600" spc="-1" strike="noStrike">
                <a:solidFill>
                  <a:srgbClr val="ffffff"/>
                </a:solidFill>
                <a:uFill>
                  <a:solidFill>
                    <a:srgbClr val="ffffff"/>
                  </a:solidFill>
                </a:uFill>
                <a:latin typeface="Segoe UI Light"/>
                <a:ea typeface="Segoe UI Light"/>
              </a:rPr>
              <a:t>03 | Creating a web interface</a:t>
            </a:r>
            <a:endParaRPr b="1" lang="en-US" sz="3200" spc="-1" strike="noStrike">
              <a:solidFill>
                <a:srgbClr val="000000"/>
              </a:solidFill>
              <a:uFill>
                <a:solidFill>
                  <a:srgbClr val="ffffff"/>
                </a:solidFill>
              </a:uFill>
              <a:latin typeface="Segoe UI Light"/>
            </a:endParaRPr>
          </a:p>
        </p:txBody>
      </p:sp>
      <p:sp>
        <p:nvSpPr>
          <p:cNvPr id="161" name="TextShape 2"/>
          <p:cNvSpPr txBox="1"/>
          <p:nvPr/>
        </p:nvSpPr>
        <p:spPr>
          <a:xfrm>
            <a:off x="193320" y="5132520"/>
            <a:ext cx="8409600" cy="1460520"/>
          </a:xfrm>
          <a:prstGeom prst="rect">
            <a:avLst/>
          </a:prstGeom>
          <a:noFill/>
          <a:ln>
            <a:noFill/>
          </a:ln>
        </p:spPr>
        <p:txBody>
          <a:bodyPr lIns="137160" rIns="137160" tIns="137160" bIns="137160" anchor="b"/>
          <a:p>
            <a:pPr>
              <a:lnSpc>
                <a:spcPct val="100000"/>
              </a:lnSpc>
            </a:pPr>
            <a:r>
              <a:rPr b="0" lang="en-IN" sz="2400" spc="-1" strike="noStrike">
                <a:solidFill>
                  <a:srgbClr val="000000"/>
                </a:solidFill>
                <a:uFill>
                  <a:solidFill>
                    <a:srgbClr val="ffffff"/>
                  </a:solidFill>
                </a:uFill>
                <a:latin typeface="Segoe UI Light"/>
                <a:ea typeface="Segoe UI Light"/>
              </a:rPr>
              <a:t>Susan Ibach | Technical Evangelist</a:t>
            </a:r>
            <a:endParaRPr b="0" lang="en-IN" sz="32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Segoe UI Light"/>
                <a:ea typeface="Segoe UI Light"/>
              </a:rPr>
              <a:t>Christopher Harrison | Content Developer</a:t>
            </a:r>
            <a:endParaRPr b="0" lang="en-IN"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291960" y="3466440"/>
            <a:ext cx="8215560" cy="1485000"/>
          </a:xfrm>
          <a:prstGeom prst="rect">
            <a:avLst/>
          </a:prstGeom>
          <a:noFill/>
          <a:ln>
            <a:noFill/>
          </a:ln>
        </p:spPr>
        <p:txBody>
          <a:bodyPr lIns="90000" rIns="90000" tIns="45000" bIns="45000" anchor="b"/>
          <a:p>
            <a:pPr>
              <a:lnSpc>
                <a:spcPct val="100000"/>
              </a:lnSpc>
            </a:pPr>
            <a:r>
              <a:rPr b="0" lang="en-US" sz="3600" spc="-1" strike="noStrike">
                <a:solidFill>
                  <a:srgbClr val="ffffff"/>
                </a:solidFill>
                <a:uFill>
                  <a:solidFill>
                    <a:srgbClr val="ffffff"/>
                  </a:solidFill>
                </a:uFill>
                <a:latin typeface="Segoe UI Light"/>
                <a:ea typeface="Segoe UI Light"/>
              </a:rPr>
              <a:t>Jinja</a:t>
            </a:r>
            <a:endParaRPr b="1" lang="en-US" sz="3200" spc="-1" strike="noStrike">
              <a:solidFill>
                <a:srgbClr val="000000"/>
              </a:solidFill>
              <a:uFill>
                <a:solidFill>
                  <a:srgbClr val="ffffff"/>
                </a:solidFill>
              </a:uFill>
              <a:latin typeface="Segoe UI Light"/>
            </a:endParaRPr>
          </a:p>
        </p:txBody>
      </p:sp>
      <p:sp>
        <p:nvSpPr>
          <p:cNvPr id="183" name="TextShape 2"/>
          <p:cNvSpPr txBox="1"/>
          <p:nvPr/>
        </p:nvSpPr>
        <p:spPr>
          <a:xfrm>
            <a:off x="193320" y="5132520"/>
            <a:ext cx="8409600" cy="1460520"/>
          </a:xfrm>
          <a:prstGeom prst="rect">
            <a:avLst/>
          </a:prstGeom>
          <a:noFill/>
          <a:ln>
            <a:noFill/>
          </a:ln>
        </p:spPr>
        <p:txBody>
          <a:bodyPr lIns="137160" rIns="137160" tIns="137160" bIns="137160" anchor="b"/>
          <a:p>
            <a:pPr algn="ctr"/>
            <a:endParaRPr b="0" lang="en-IN" sz="3200" spc="-1" strike="noStrike">
              <a:solidFill>
                <a:srgbClr val="000000"/>
              </a:solidFill>
              <a:uFill>
                <a:solidFill>
                  <a:srgbClr val="ffffff"/>
                </a:solidFill>
              </a:uFill>
              <a:latin typeface="Arial"/>
            </a:endParaRPr>
          </a:p>
        </p:txBody>
      </p:sp>
    </p:spTree>
  </p:cSld>
  <p:timing>
    <p:tnLst>
      <p:par>
        <p:cTn id="42" dur="indefinite" restart="never" nodeType="tmRoot">
          <p:childTnLst>
            <p:seq>
              <p:cTn id="43"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379440" y="182160"/>
            <a:ext cx="11523960" cy="1063080"/>
          </a:xfrm>
          <a:prstGeom prst="rect">
            <a:avLst/>
          </a:prstGeom>
          <a:noFill/>
          <a:ln>
            <a:noFill/>
          </a:ln>
        </p:spPr>
        <p:txBody>
          <a:bodyPr/>
          <a:p>
            <a:pPr>
              <a:lnSpc>
                <a:spcPct val="80000"/>
              </a:lnSpc>
            </a:pPr>
            <a:r>
              <a:rPr b="0" lang="en-US" sz="4400" spc="-1" strike="noStrike">
                <a:solidFill>
                  <a:srgbClr val="000000"/>
                </a:solidFill>
                <a:uFill>
                  <a:solidFill>
                    <a:srgbClr val="ffffff"/>
                  </a:solidFill>
                </a:uFill>
                <a:latin typeface="Segoe UI Light"/>
                <a:ea typeface="Segoe UI Light"/>
              </a:rPr>
              <a:t>Jinja</a:t>
            </a:r>
            <a:endParaRPr b="0" lang="en-US" sz="1800" spc="-1" strike="noStrike">
              <a:solidFill>
                <a:srgbClr val="000000"/>
              </a:solidFill>
              <a:uFill>
                <a:solidFill>
                  <a:srgbClr val="ffffff"/>
                </a:solidFill>
              </a:uFill>
              <a:latin typeface="Calibri"/>
            </a:endParaRPr>
          </a:p>
        </p:txBody>
      </p:sp>
      <p:sp>
        <p:nvSpPr>
          <p:cNvPr id="185" name="TextShape 2"/>
          <p:cNvSpPr txBox="1"/>
          <p:nvPr/>
        </p:nvSpPr>
        <p:spPr>
          <a:xfrm>
            <a:off x="379440" y="1388160"/>
            <a:ext cx="11525040" cy="5290200"/>
          </a:xfrm>
          <a:prstGeom prst="rect">
            <a:avLst/>
          </a:prstGeom>
          <a:noFill/>
          <a:ln>
            <a:noFill/>
          </a:ln>
        </p:spPr>
        <p:txBody>
          <a:bodyPr lIns="90000" rIns="90000" tIns="45000" bIns="45000"/>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What is Jinja?</a:t>
            </a:r>
            <a:endParaRPr b="1" lang="en-US" sz="3200" spc="-1" strike="noStrike">
              <a:solidFill>
                <a:srgbClr val="000000"/>
              </a:solidFill>
              <a:uFill>
                <a:solidFill>
                  <a:srgbClr val="ffffff"/>
                </a:solidFill>
              </a:uFill>
              <a:latin typeface="Segoe UI Light"/>
            </a:endParaRPr>
          </a:p>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Jinja basics</a:t>
            </a:r>
            <a:endParaRPr b="1" lang="en-US" sz="3200" spc="-1" strike="noStrike">
              <a:solidFill>
                <a:srgbClr val="000000"/>
              </a:solidFill>
              <a:uFill>
                <a:solidFill>
                  <a:srgbClr val="ffffff"/>
                </a:solidFill>
              </a:uFill>
              <a:latin typeface="Segoe UI Light"/>
            </a:endParaRPr>
          </a:p>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Reading variables</a:t>
            </a:r>
            <a:endParaRPr b="1" lang="en-US" sz="3200" spc="-1" strike="noStrike">
              <a:solidFill>
                <a:srgbClr val="000000"/>
              </a:solidFill>
              <a:uFill>
                <a:solidFill>
                  <a:srgbClr val="ffffff"/>
                </a:solidFill>
              </a:uFill>
              <a:latin typeface="Segoe UI Light"/>
            </a:endParaRPr>
          </a:p>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Adding logic</a:t>
            </a:r>
            <a:endParaRPr b="1" lang="en-US" sz="3200" spc="-1" strike="noStrike">
              <a:solidFill>
                <a:srgbClr val="000000"/>
              </a:solidFill>
              <a:uFill>
                <a:solidFill>
                  <a:srgbClr val="ffffff"/>
                </a:solidFill>
              </a:uFill>
              <a:latin typeface="Segoe UI Light"/>
            </a:endParaRPr>
          </a:p>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Design best practices</a:t>
            </a:r>
            <a:endParaRPr b="1" lang="en-US" sz="3200" spc="-1" strike="noStrike">
              <a:solidFill>
                <a:srgbClr val="000000"/>
              </a:solidFill>
              <a:uFill>
                <a:solidFill>
                  <a:srgbClr val="ffffff"/>
                </a:solidFill>
              </a:uFill>
              <a:latin typeface="Segoe UI Light"/>
            </a:endParaRPr>
          </a:p>
        </p:txBody>
      </p:sp>
    </p:spTree>
  </p:cSld>
  <p:timing>
    <p:tnLst>
      <p:par>
        <p:cTn id="44" dur="indefinite" restart="never" nodeType="tmRoot">
          <p:childTnLst>
            <p:seq>
              <p:cTn id="45"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379440" y="182160"/>
            <a:ext cx="11523960" cy="1063080"/>
          </a:xfrm>
          <a:prstGeom prst="rect">
            <a:avLst/>
          </a:prstGeom>
          <a:noFill/>
          <a:ln>
            <a:noFill/>
          </a:ln>
        </p:spPr>
        <p:txBody>
          <a:bodyPr/>
          <a:p>
            <a:pPr>
              <a:lnSpc>
                <a:spcPct val="80000"/>
              </a:lnSpc>
            </a:pPr>
            <a:r>
              <a:rPr b="0" lang="en-US" sz="4400" spc="-1" strike="noStrike">
                <a:solidFill>
                  <a:srgbClr val="000000"/>
                </a:solidFill>
                <a:uFill>
                  <a:solidFill>
                    <a:srgbClr val="ffffff"/>
                  </a:solidFill>
                </a:uFill>
                <a:latin typeface="Segoe UI Light"/>
                <a:ea typeface="Segoe UI Light"/>
              </a:rPr>
              <a:t>What is Jinja?</a:t>
            </a:r>
            <a:endParaRPr b="0" lang="en-US" sz="1800" spc="-1" strike="noStrike">
              <a:solidFill>
                <a:srgbClr val="000000"/>
              </a:solidFill>
              <a:uFill>
                <a:solidFill>
                  <a:srgbClr val="ffffff"/>
                </a:solidFill>
              </a:uFill>
              <a:latin typeface="Calibri"/>
            </a:endParaRPr>
          </a:p>
        </p:txBody>
      </p:sp>
      <p:sp>
        <p:nvSpPr>
          <p:cNvPr id="187" name="TextShape 2"/>
          <p:cNvSpPr txBox="1"/>
          <p:nvPr/>
        </p:nvSpPr>
        <p:spPr>
          <a:xfrm>
            <a:off x="379440" y="1388160"/>
            <a:ext cx="11525040" cy="5290200"/>
          </a:xfrm>
          <a:prstGeom prst="rect">
            <a:avLst/>
          </a:prstGeom>
          <a:noFill/>
          <a:ln>
            <a:noFill/>
          </a:ln>
        </p:spPr>
        <p:txBody>
          <a:bodyPr lIns="90000" rIns="90000" tIns="45000" bIns="45000"/>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Template language</a:t>
            </a:r>
            <a:endParaRPr b="1" lang="en-US" sz="3200" spc="-1" strike="noStrike">
              <a:solidFill>
                <a:srgbClr val="000000"/>
              </a:solidFill>
              <a:uFill>
                <a:solidFill>
                  <a:srgbClr val="ffffff"/>
                </a:solidFill>
              </a:uFill>
              <a:latin typeface="Segoe UI Light"/>
            </a:endParaRPr>
          </a:p>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Inject custom code into HTML</a:t>
            </a:r>
            <a:endParaRPr b="1" lang="en-US" sz="3200" spc="-1" strike="noStrike">
              <a:solidFill>
                <a:srgbClr val="000000"/>
              </a:solidFill>
              <a:uFill>
                <a:solidFill>
                  <a:srgbClr val="ffffff"/>
                </a:solidFill>
              </a:uFill>
              <a:latin typeface="Segoe UI Light"/>
            </a:endParaRPr>
          </a:p>
        </p:txBody>
      </p:sp>
      <p:sp>
        <p:nvSpPr>
          <p:cNvPr id="188" name="CustomShape 3"/>
          <p:cNvSpPr/>
          <p:nvPr/>
        </p:nvSpPr>
        <p:spPr>
          <a:xfrm>
            <a:off x="2108880" y="3163680"/>
            <a:ext cx="7041960" cy="1216440"/>
          </a:xfrm>
          <a:prstGeom prst="rect">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p>
            <a:pPr algn="ctr">
              <a:lnSpc>
                <a:spcPct val="100000"/>
              </a:lnSpc>
            </a:pPr>
            <a:r>
              <a:rPr b="0" lang="en-IN" sz="2800" spc="-1" strike="noStrike">
                <a:solidFill>
                  <a:srgbClr val="000000"/>
                </a:solidFill>
                <a:uFill>
                  <a:solidFill>
                    <a:srgbClr val="ffffff"/>
                  </a:solidFill>
                </a:uFill>
                <a:latin typeface="Calibri"/>
              </a:rPr>
              <a:t>Congratulations! You are right!</a:t>
            </a:r>
            <a:endParaRPr b="0" lang="en-IN" sz="1800" spc="-1" strike="noStrike">
              <a:solidFill>
                <a:srgbClr val="000000"/>
              </a:solidFill>
              <a:uFill>
                <a:solidFill>
                  <a:srgbClr val="ffffff"/>
                </a:solidFill>
              </a:uFill>
              <a:latin typeface="Arial"/>
            </a:endParaRPr>
          </a:p>
        </p:txBody>
      </p:sp>
      <p:sp>
        <p:nvSpPr>
          <p:cNvPr id="189" name="CustomShape 4"/>
          <p:cNvSpPr/>
          <p:nvPr/>
        </p:nvSpPr>
        <p:spPr>
          <a:xfrm>
            <a:off x="2108880" y="3008520"/>
            <a:ext cx="6879600" cy="2706120"/>
          </a:xfrm>
          <a:prstGeom prst="rect">
            <a:avLst/>
          </a:prstGeom>
          <a:ln>
            <a:solidFill>
              <a:srgbClr val="7d5fa0"/>
            </a:solidFill>
            <a:round/>
          </a:ln>
          <a:effectLst>
            <a:outerShdw blurRad="40000" dir="5400000" dist="2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p>
            <a:pPr>
              <a:lnSpc>
                <a:spcPct val="100000"/>
              </a:lnSpc>
            </a:pPr>
            <a:r>
              <a:rPr b="0" lang="en-IN" sz="2800" spc="-1" strike="noStrike">
                <a:solidFill>
                  <a:srgbClr val="000000"/>
                </a:solidFill>
                <a:uFill>
                  <a:solidFill>
                    <a:srgbClr val="ffffff"/>
                  </a:solidFill>
                </a:uFill>
                <a:latin typeface="Calibri"/>
              </a:rPr>
              <a:t>Sorry, you didn't get the question right.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Calibri"/>
              </a:rPr>
              <a:t>You answered: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Calibri"/>
              </a:rPr>
              <a:t>The answer is :</a:t>
            </a:r>
            <a:endParaRPr b="0" lang="en-IN" sz="1800" spc="-1" strike="noStrike">
              <a:solidFill>
                <a:srgbClr val="000000"/>
              </a:solidFill>
              <a:uFill>
                <a:solidFill>
                  <a:srgbClr val="ffffff"/>
                </a:solidFill>
              </a:uFill>
              <a:latin typeface="Arial"/>
            </a:endParaRPr>
          </a:p>
        </p:txBody>
      </p:sp>
      <p:sp>
        <p:nvSpPr>
          <p:cNvPr id="190" name="CustomShape 5"/>
          <p:cNvSpPr/>
          <p:nvPr/>
        </p:nvSpPr>
        <p:spPr>
          <a:xfrm>
            <a:off x="4453920" y="3996720"/>
            <a:ext cx="4195440" cy="670680"/>
          </a:xfrm>
          <a:prstGeom prst="rect">
            <a:avLst/>
          </a:prstGeom>
          <a:ln>
            <a:round/>
          </a:ln>
          <a:effectLst>
            <a:outerShdw blurRad="40000" dir="5400000" dist="2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p>
            <a:pPr algn="ctr">
              <a:lnSpc>
                <a:spcPct val="100000"/>
              </a:lnSpc>
            </a:pPr>
            <a:r>
              <a:rPr b="0" lang="en-IN" sz="2800" spc="-1" strike="noStrike">
                <a:solidFill>
                  <a:srgbClr val="ffffff"/>
                </a:solidFill>
                <a:uFill>
                  <a:solidFill>
                    <a:srgbClr val="ffffff"/>
                  </a:solidFill>
                </a:uFill>
                <a:latin typeface="Calibri"/>
              </a:rPr>
              <a:t>206</a:t>
            </a:r>
            <a:endParaRPr b="0" lang="en-IN" sz="1800" spc="-1" strike="noStrike">
              <a:solidFill>
                <a:srgbClr val="000000"/>
              </a:solidFill>
              <a:uFill>
                <a:solidFill>
                  <a:srgbClr val="ffffff"/>
                </a:solidFill>
              </a:uFill>
              <a:latin typeface="Arial"/>
            </a:endParaRPr>
          </a:p>
        </p:txBody>
      </p:sp>
      <p:sp>
        <p:nvSpPr>
          <p:cNvPr id="191" name="CustomShape 6"/>
          <p:cNvSpPr/>
          <p:nvPr/>
        </p:nvSpPr>
        <p:spPr>
          <a:xfrm>
            <a:off x="4453920" y="4878000"/>
            <a:ext cx="4195440" cy="670680"/>
          </a:xfrm>
          <a:prstGeom prst="rect">
            <a:avLst/>
          </a:prstGeom>
          <a:ln>
            <a:round/>
          </a:ln>
          <a:effectLst>
            <a:outerShdw blurRad="40000" dir="5400000" dist="2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p>
            <a:pPr algn="ctr">
              <a:lnSpc>
                <a:spcPct val="100000"/>
              </a:lnSpc>
            </a:pPr>
            <a:r>
              <a:rPr b="0" lang="en-IN" sz="2800" spc="-1" strike="noStrike">
                <a:solidFill>
                  <a:srgbClr val="ffffff"/>
                </a:solidFill>
                <a:uFill>
                  <a:solidFill>
                    <a:srgbClr val="ffffff"/>
                  </a:solidFill>
                </a:uFill>
                <a:latin typeface="Calibri"/>
              </a:rPr>
              <a:t>42</a:t>
            </a:r>
            <a:endParaRPr b="0" lang="en-IN" sz="1800" spc="-1" strike="noStrike">
              <a:solidFill>
                <a:srgbClr val="000000"/>
              </a:solidFill>
              <a:uFill>
                <a:solidFill>
                  <a:srgbClr val="ffffff"/>
                </a:solidFill>
              </a:uFill>
              <a:latin typeface="Arial"/>
            </a:endParaRPr>
          </a:p>
        </p:txBody>
      </p:sp>
    </p:spTree>
  </p:cSld>
  <p:timing>
    <p:tnLst>
      <p:par>
        <p:cTn id="46" dur="indefinite" restart="never" nodeType="tmRoot">
          <p:childTnLst>
            <p:seq>
              <p:cTn id="47" dur="indefinite" nodeType="mainSeq">
                <p:childTnLst>
                  <p:par>
                    <p:cTn id="48" fill="hold">
                      <p:stCondLst>
                        <p:cond delay="indefinite"/>
                      </p:stCondLst>
                      <p:childTnLst>
                        <p:par>
                          <p:cTn id="49" fill="hold">
                            <p:stCondLst>
                              <p:cond delay="0"/>
                            </p:stCondLst>
                            <p:childTnLst>
                              <p:par>
                                <p:cTn id="50" nodeType="clickEffect" fill="hold" presetClass="entr" presetID="10">
                                  <p:stCondLst>
                                    <p:cond delay="0"/>
                                  </p:stCondLst>
                                  <p:childTnLst>
                                    <p:set>
                                      <p:cBhvr>
                                        <p:cTn id="51" dur="1" fill="hold">
                                          <p:stCondLst>
                                            <p:cond delay="0"/>
                                          </p:stCondLst>
                                        </p:cTn>
                                        <p:tgtEl>
                                          <p:spTgt spid="188"/>
                                        </p:tgtEl>
                                        <p:attrNameLst>
                                          <p:attrName>style.visibility</p:attrName>
                                        </p:attrNameLst>
                                      </p:cBhvr>
                                      <p:to>
                                        <p:strVal val="visible"/>
                                      </p:to>
                                    </p:set>
                                    <p:animEffect filter="fade" transition="in">
                                      <p:cBhvr additive="repl">
                                        <p:cTn id="52" dur="500"/>
                                        <p:tgtEl>
                                          <p:spTgt spid="188"/>
                                        </p:tgtEl>
                                      </p:cBhvr>
                                    </p:animEffect>
                                  </p:childTnLst>
                                </p:cTn>
                              </p:par>
                            </p:childTnLst>
                          </p:cTn>
                        </p:par>
                      </p:childTnLst>
                    </p:cTn>
                  </p:par>
                  <p:par>
                    <p:cTn id="53" fill="hold">
                      <p:stCondLst>
                        <p:cond delay="indefinite"/>
                      </p:stCondLst>
                      <p:childTnLst>
                        <p:par>
                          <p:cTn id="54" fill="hold">
                            <p:stCondLst>
                              <p:cond delay="0"/>
                            </p:stCondLst>
                            <p:childTnLst>
                              <p:par>
                                <p:cTn id="55" nodeType="clickEffect" fill="hold" presetClass="exit" presetID="10">
                                  <p:stCondLst>
                                    <p:cond delay="0"/>
                                  </p:stCondLst>
                                  <p:childTnLst>
                                    <p:animEffect filter="fade" transition="in">
                                      <p:cBhvr additive="repl">
                                        <p:cTn id="56" dur="500"/>
                                        <p:tgtEl>
                                          <p:spTgt spid="188"/>
                                        </p:tgtEl>
                                      </p:cBhvr>
                                    </p:animEffect>
                                    <p:set>
                                      <p:cBhvr>
                                        <p:cTn id="57" dur="1" fill="hold">
                                          <p:stCondLst>
                                            <p:cond delay="499"/>
                                          </p:stCondLst>
                                        </p:cTn>
                                        <p:tgtEl>
                                          <p:spTgt spid="188"/>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nodeType="clickEffect" fill="hold" presetClass="entr" presetID="10">
                                  <p:stCondLst>
                                    <p:cond delay="0"/>
                                  </p:stCondLst>
                                  <p:childTnLst>
                                    <p:set>
                                      <p:cBhvr>
                                        <p:cTn id="61" dur="1" fill="hold">
                                          <p:stCondLst>
                                            <p:cond delay="0"/>
                                          </p:stCondLst>
                                        </p:cTn>
                                        <p:tgtEl>
                                          <p:spTgt spid="189"/>
                                        </p:tgtEl>
                                        <p:attrNameLst>
                                          <p:attrName>style.visibility</p:attrName>
                                        </p:attrNameLst>
                                      </p:cBhvr>
                                      <p:to>
                                        <p:strVal val="visible"/>
                                      </p:to>
                                    </p:set>
                                    <p:animEffect filter="fade" transition="in">
                                      <p:cBhvr additive="repl">
                                        <p:cTn id="62" dur="500"/>
                                        <p:tgtEl>
                                          <p:spTgt spid="189"/>
                                        </p:tgtEl>
                                      </p:cBhvr>
                                    </p:animEffec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10">
                                  <p:stCondLst>
                                    <p:cond delay="0"/>
                                  </p:stCondLst>
                                  <p:childTnLst>
                                    <p:set>
                                      <p:cBhvr>
                                        <p:cTn id="66" dur="1" fill="hold">
                                          <p:stCondLst>
                                            <p:cond delay="0"/>
                                          </p:stCondLst>
                                        </p:cTn>
                                        <p:tgtEl>
                                          <p:spTgt spid="190"/>
                                        </p:tgtEl>
                                        <p:attrNameLst>
                                          <p:attrName>style.visibility</p:attrName>
                                        </p:attrNameLst>
                                      </p:cBhvr>
                                      <p:to>
                                        <p:strVal val="visible"/>
                                      </p:to>
                                    </p:set>
                                    <p:animEffect filter="fade" transition="in">
                                      <p:cBhvr additive="repl">
                                        <p:cTn id="67" dur="500"/>
                                        <p:tgtEl>
                                          <p:spTgt spid="190"/>
                                        </p:tgtEl>
                                      </p:cBhvr>
                                    </p:animEffect>
                                  </p:childTnLst>
                                </p:cTn>
                              </p:par>
                            </p:childTnLst>
                          </p:cTn>
                        </p:par>
                      </p:childTnLst>
                    </p:cTn>
                  </p:par>
                  <p:par>
                    <p:cTn id="68" fill="hold">
                      <p:stCondLst>
                        <p:cond delay="indefinite"/>
                      </p:stCondLst>
                      <p:childTnLst>
                        <p:par>
                          <p:cTn id="69" fill="hold">
                            <p:stCondLst>
                              <p:cond delay="0"/>
                            </p:stCondLst>
                            <p:childTnLst>
                              <p:par>
                                <p:cTn id="70" nodeType="clickEffect" fill="hold" presetClass="entr" presetID="10">
                                  <p:stCondLst>
                                    <p:cond delay="0"/>
                                  </p:stCondLst>
                                  <p:childTnLst>
                                    <p:set>
                                      <p:cBhvr>
                                        <p:cTn id="71" dur="1" fill="hold">
                                          <p:stCondLst>
                                            <p:cond delay="0"/>
                                          </p:stCondLst>
                                        </p:cTn>
                                        <p:tgtEl>
                                          <p:spTgt spid="191"/>
                                        </p:tgtEl>
                                        <p:attrNameLst>
                                          <p:attrName>style.visibility</p:attrName>
                                        </p:attrNameLst>
                                      </p:cBhvr>
                                      <p:to>
                                        <p:strVal val="visible"/>
                                      </p:to>
                                    </p:set>
                                    <p:animEffect filter="fade" transition="in">
                                      <p:cBhvr additive="repl">
                                        <p:cTn id="72" dur="500"/>
                                        <p:tgtEl>
                                          <p:spTgt spid="19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379440" y="182160"/>
            <a:ext cx="11523960" cy="1063080"/>
          </a:xfrm>
          <a:prstGeom prst="rect">
            <a:avLst/>
          </a:prstGeom>
          <a:noFill/>
          <a:ln>
            <a:noFill/>
          </a:ln>
        </p:spPr>
        <p:txBody>
          <a:bodyPr/>
          <a:p>
            <a:pPr>
              <a:lnSpc>
                <a:spcPct val="80000"/>
              </a:lnSpc>
            </a:pPr>
            <a:r>
              <a:rPr b="0" lang="en-US" sz="4400" spc="-1" strike="noStrike">
                <a:solidFill>
                  <a:srgbClr val="000000"/>
                </a:solidFill>
                <a:uFill>
                  <a:solidFill>
                    <a:srgbClr val="ffffff"/>
                  </a:solidFill>
                </a:uFill>
                <a:latin typeface="Segoe UI Light"/>
                <a:ea typeface="Segoe UI Light"/>
              </a:rPr>
              <a:t>Jinja basics</a:t>
            </a:r>
            <a:endParaRPr b="0" lang="en-US" sz="1800" spc="-1" strike="noStrike">
              <a:solidFill>
                <a:srgbClr val="000000"/>
              </a:solidFill>
              <a:uFill>
                <a:solidFill>
                  <a:srgbClr val="ffffff"/>
                </a:solidFill>
              </a:uFill>
              <a:latin typeface="Calibri"/>
            </a:endParaRPr>
          </a:p>
        </p:txBody>
      </p:sp>
      <p:sp>
        <p:nvSpPr>
          <p:cNvPr id="193" name="TextShape 2"/>
          <p:cNvSpPr txBox="1"/>
          <p:nvPr/>
        </p:nvSpPr>
        <p:spPr>
          <a:xfrm>
            <a:off x="379440" y="1388160"/>
            <a:ext cx="11525040" cy="5290200"/>
          </a:xfrm>
          <a:prstGeom prst="rect">
            <a:avLst/>
          </a:prstGeom>
          <a:noFill/>
          <a:ln>
            <a:noFill/>
          </a:ln>
        </p:spPr>
        <p:txBody>
          <a:bodyPr lIns="90000" rIns="90000" tIns="45000" bIns="45000"/>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Templates are essentially just HTML</a:t>
            </a:r>
            <a:endParaRPr b="1" lang="en-US" sz="3200" spc="-1" strike="noStrike">
              <a:solidFill>
                <a:srgbClr val="000000"/>
              </a:solidFill>
              <a:uFill>
                <a:solidFill>
                  <a:srgbClr val="ffffff"/>
                </a:solidFill>
              </a:uFill>
              <a:latin typeface="Segoe UI Light"/>
            </a:endParaRPr>
          </a:p>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Templates exist in a folder named templates</a:t>
            </a:r>
            <a:endParaRPr b="1" lang="en-US" sz="3200" spc="-1" strike="noStrike">
              <a:solidFill>
                <a:srgbClr val="000000"/>
              </a:solidFill>
              <a:uFill>
                <a:solidFill>
                  <a:srgbClr val="ffffff"/>
                </a:solidFill>
              </a:uFill>
              <a:latin typeface="Segoe UI Light"/>
            </a:endParaRPr>
          </a:p>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Jinja has a code syntax similar to Python</a:t>
            </a:r>
            <a:endParaRPr b="1" lang="en-US" sz="3200" spc="-1" strike="noStrike">
              <a:solidFill>
                <a:srgbClr val="000000"/>
              </a:solidFill>
              <a:uFill>
                <a:solidFill>
                  <a:srgbClr val="ffffff"/>
                </a:solidFill>
              </a:uFill>
              <a:latin typeface="Segoe UI Light"/>
            </a:endParaRPr>
          </a:p>
          <a:p>
            <a:pPr lvl="1" marL="742680" indent="-285120">
              <a:lnSpc>
                <a:spcPct val="100000"/>
              </a:lnSpc>
              <a:buClr>
                <a:srgbClr val="000000"/>
              </a:buClr>
              <a:buFont typeface="Arial"/>
              <a:buChar char="–"/>
            </a:pPr>
            <a:r>
              <a:rPr b="0" lang="en-US" sz="2800" spc="-1" strike="noStrike">
                <a:solidFill>
                  <a:srgbClr val="000000"/>
                </a:solidFill>
                <a:uFill>
                  <a:solidFill>
                    <a:srgbClr val="ffffff"/>
                  </a:solidFill>
                </a:uFill>
                <a:latin typeface="Segoe UI Light"/>
                <a:ea typeface="Segoe UI Light"/>
              </a:rPr>
              <a:t>But it's not actually Python</a:t>
            </a:r>
            <a:endParaRPr b="0" lang="en-US" sz="2400" spc="-1" strike="noStrike">
              <a:solidFill>
                <a:srgbClr val="000000"/>
              </a:solidFill>
              <a:uFill>
                <a:solidFill>
                  <a:srgbClr val="ffffff"/>
                </a:solidFill>
              </a:uFill>
              <a:latin typeface="Segoe UI Light"/>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379440" y="182160"/>
            <a:ext cx="11523960" cy="1063080"/>
          </a:xfrm>
          <a:prstGeom prst="rect">
            <a:avLst/>
          </a:prstGeom>
          <a:noFill/>
          <a:ln>
            <a:noFill/>
          </a:ln>
        </p:spPr>
        <p:txBody>
          <a:bodyPr/>
          <a:p>
            <a:pPr>
              <a:lnSpc>
                <a:spcPct val="80000"/>
              </a:lnSpc>
            </a:pPr>
            <a:r>
              <a:rPr b="0" lang="en-US" sz="4400" spc="-1" strike="noStrike">
                <a:solidFill>
                  <a:srgbClr val="000000"/>
                </a:solidFill>
                <a:uFill>
                  <a:solidFill>
                    <a:srgbClr val="ffffff"/>
                  </a:solidFill>
                </a:uFill>
                <a:latin typeface="Segoe UI Light"/>
                <a:ea typeface="Segoe UI Light"/>
              </a:rPr>
              <a:t>Reading variables</a:t>
            </a:r>
            <a:endParaRPr b="0" lang="en-US" sz="1800" spc="-1" strike="noStrike">
              <a:solidFill>
                <a:srgbClr val="000000"/>
              </a:solidFill>
              <a:uFill>
                <a:solidFill>
                  <a:srgbClr val="ffffff"/>
                </a:solidFill>
              </a:uFill>
              <a:latin typeface="Calibri"/>
            </a:endParaRPr>
          </a:p>
        </p:txBody>
      </p:sp>
      <p:sp>
        <p:nvSpPr>
          <p:cNvPr id="195" name="TextShape 2"/>
          <p:cNvSpPr txBox="1"/>
          <p:nvPr/>
        </p:nvSpPr>
        <p:spPr>
          <a:xfrm>
            <a:off x="379440" y="1388160"/>
            <a:ext cx="11525040" cy="5290200"/>
          </a:xfrm>
          <a:prstGeom prst="rect">
            <a:avLst/>
          </a:prstGeom>
          <a:noFill/>
          <a:ln>
            <a:noFill/>
          </a:ln>
        </p:spPr>
        <p:txBody>
          <a:bodyPr lIns="90000" rIns="90000" tIns="45000" bIns="45000"/>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Pass variables via render_template</a:t>
            </a:r>
            <a:endParaRPr b="1" lang="en-US" sz="3200" spc="-1" strike="noStrike">
              <a:solidFill>
                <a:srgbClr val="000000"/>
              </a:solidFill>
              <a:uFill>
                <a:solidFill>
                  <a:srgbClr val="ffffff"/>
                </a:solidFill>
              </a:uFill>
              <a:latin typeface="Segoe UI Light"/>
            </a:endParaRPr>
          </a:p>
          <a:p>
            <a:pPr>
              <a:lnSpc>
                <a:spcPct val="100000"/>
              </a:lnSpc>
            </a:pPr>
            <a:endParaRPr b="1" lang="en-US" sz="3200" spc="-1" strike="noStrike">
              <a:solidFill>
                <a:srgbClr val="000000"/>
              </a:solidFill>
              <a:uFill>
                <a:solidFill>
                  <a:srgbClr val="ffffff"/>
                </a:solidFill>
              </a:uFill>
              <a:latin typeface="Segoe UI Light"/>
            </a:endParaRPr>
          </a:p>
          <a:p>
            <a:pPr>
              <a:lnSpc>
                <a:spcPct val="100000"/>
              </a:lnSpc>
            </a:pPr>
            <a:endParaRPr b="1" lang="en-US" sz="3200" spc="-1" strike="noStrike">
              <a:solidFill>
                <a:srgbClr val="000000"/>
              </a:solidFill>
              <a:uFill>
                <a:solidFill>
                  <a:srgbClr val="ffffff"/>
                </a:solidFill>
              </a:uFill>
              <a:latin typeface="Segoe UI Light"/>
            </a:endParaRPr>
          </a:p>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Print them by using {{ }} as the placeholder</a:t>
            </a:r>
            <a:endParaRPr b="1" lang="en-US" sz="3200" spc="-1" strike="noStrike">
              <a:solidFill>
                <a:srgbClr val="000000"/>
              </a:solidFill>
              <a:uFill>
                <a:solidFill>
                  <a:srgbClr val="ffffff"/>
                </a:solidFill>
              </a:uFill>
              <a:latin typeface="Segoe UI Light"/>
            </a:endParaRPr>
          </a:p>
        </p:txBody>
      </p:sp>
      <p:sp>
        <p:nvSpPr>
          <p:cNvPr id="196" name="CustomShape 3"/>
          <p:cNvSpPr/>
          <p:nvPr/>
        </p:nvSpPr>
        <p:spPr>
          <a:xfrm>
            <a:off x="759600" y="2042640"/>
            <a:ext cx="6548040" cy="1238400"/>
          </a:xfrm>
          <a:prstGeom prst="rect">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p>
            <a:pPr>
              <a:lnSpc>
                <a:spcPct val="100000"/>
              </a:lnSpc>
            </a:pPr>
            <a:r>
              <a:rPr b="0" lang="en-IN" sz="2400" spc="-1" strike="noStrike">
                <a:solidFill>
                  <a:srgbClr val="000000"/>
                </a:solidFill>
                <a:uFill>
                  <a:solidFill>
                    <a:srgbClr val="ffffff"/>
                  </a:solidFill>
                </a:uFill>
                <a:latin typeface="Consolas"/>
              </a:rPr>
              <a:t>render_template('template.html',</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Consolas"/>
              </a:rPr>
              <a:t>                </a:t>
            </a:r>
            <a:r>
              <a:rPr b="0" lang="en-IN" sz="2400" spc="-1" strike="noStrike">
                <a:solidFill>
                  <a:srgbClr val="000000"/>
                </a:solidFill>
                <a:uFill>
                  <a:solidFill>
                    <a:srgbClr val="ffffff"/>
                  </a:solidFill>
                </a:uFill>
                <a:latin typeface="Consolas"/>
              </a:rPr>
              <a:t>name = 'Christopher',</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Consolas"/>
              </a:rPr>
              <a:t>                </a:t>
            </a:r>
            <a:r>
              <a:rPr b="0" lang="en-IN" sz="2400" spc="-1" strike="noStrike">
                <a:solidFill>
                  <a:srgbClr val="000000"/>
                </a:solidFill>
                <a:uFill>
                  <a:solidFill>
                    <a:srgbClr val="ffffff"/>
                  </a:solidFill>
                </a:uFill>
                <a:latin typeface="Consolas"/>
              </a:rPr>
              <a:t>home = 'Seattle');</a:t>
            </a:r>
            <a:endParaRPr b="0" lang="en-IN" sz="1800" spc="-1" strike="noStrike">
              <a:solidFill>
                <a:srgbClr val="000000"/>
              </a:solidFill>
              <a:uFill>
                <a:solidFill>
                  <a:srgbClr val="ffffff"/>
                </a:solidFill>
              </a:uFill>
              <a:latin typeface="Arial"/>
            </a:endParaRPr>
          </a:p>
        </p:txBody>
      </p:sp>
      <p:sp>
        <p:nvSpPr>
          <p:cNvPr id="197" name="CustomShape 4"/>
          <p:cNvSpPr/>
          <p:nvPr/>
        </p:nvSpPr>
        <p:spPr>
          <a:xfrm>
            <a:off x="759600" y="4033440"/>
            <a:ext cx="6548040" cy="1238400"/>
          </a:xfrm>
          <a:prstGeom prst="rect">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p>
            <a:pPr>
              <a:lnSpc>
                <a:spcPct val="100000"/>
              </a:lnSpc>
            </a:pPr>
            <a:r>
              <a:rPr b="0" lang="en-IN" sz="2400" spc="-1" strike="noStrike">
                <a:solidFill>
                  <a:srgbClr val="000000"/>
                </a:solidFill>
                <a:uFill>
                  <a:solidFill>
                    <a:srgbClr val="ffffff"/>
                  </a:solidFill>
                </a:uFill>
                <a:latin typeface="Consolas"/>
              </a:rPr>
              <a:t>&lt;div&gt;Hello, {{ name }}&lt;/div&gt;</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Consolas"/>
              </a:rPr>
              <a:t>&lt;div&gt;You live in {{ home }}&lt;/div&gt;</a:t>
            </a:r>
            <a:endParaRPr b="0" lang="en-IN" sz="1800" spc="-1" strike="noStrike">
              <a:solidFill>
                <a:srgbClr val="000000"/>
              </a:solidFill>
              <a:uFill>
                <a:solidFill>
                  <a:srgbClr val="ffffff"/>
                </a:solidFill>
              </a:uFill>
              <a:latin typeface="Arial"/>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379440" y="182160"/>
            <a:ext cx="11523960" cy="1063080"/>
          </a:xfrm>
          <a:prstGeom prst="rect">
            <a:avLst/>
          </a:prstGeom>
          <a:noFill/>
          <a:ln>
            <a:noFill/>
          </a:ln>
        </p:spPr>
        <p:txBody>
          <a:bodyPr/>
          <a:p>
            <a:pPr>
              <a:lnSpc>
                <a:spcPct val="80000"/>
              </a:lnSpc>
            </a:pPr>
            <a:r>
              <a:rPr b="0" lang="en-US" sz="4400" spc="-1" strike="noStrike">
                <a:solidFill>
                  <a:srgbClr val="000000"/>
                </a:solidFill>
                <a:uFill>
                  <a:solidFill>
                    <a:srgbClr val="ffffff"/>
                  </a:solidFill>
                </a:uFill>
                <a:latin typeface="Segoe UI Light"/>
                <a:ea typeface="Segoe UI Light"/>
              </a:rPr>
              <a:t>Adding logic</a:t>
            </a:r>
            <a:endParaRPr b="0" lang="en-US" sz="1800" spc="-1" strike="noStrike">
              <a:solidFill>
                <a:srgbClr val="000000"/>
              </a:solidFill>
              <a:uFill>
                <a:solidFill>
                  <a:srgbClr val="ffffff"/>
                </a:solidFill>
              </a:uFill>
              <a:latin typeface="Calibri"/>
            </a:endParaRPr>
          </a:p>
        </p:txBody>
      </p:sp>
      <p:sp>
        <p:nvSpPr>
          <p:cNvPr id="199" name="TextShape 2"/>
          <p:cNvSpPr txBox="1"/>
          <p:nvPr/>
        </p:nvSpPr>
        <p:spPr>
          <a:xfrm>
            <a:off x="379440" y="1388160"/>
            <a:ext cx="11525040" cy="5290200"/>
          </a:xfrm>
          <a:prstGeom prst="rect">
            <a:avLst/>
          </a:prstGeom>
          <a:noFill/>
          <a:ln>
            <a:noFill/>
          </a:ln>
        </p:spPr>
        <p:txBody>
          <a:bodyPr lIns="90000" rIns="90000" tIns="45000" bIns="45000"/>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Python uses tabbing to determine the end of logic blocks</a:t>
            </a:r>
            <a:endParaRPr b="1" lang="en-US" sz="3200" spc="-1" strike="noStrike">
              <a:solidFill>
                <a:srgbClr val="000000"/>
              </a:solidFill>
              <a:uFill>
                <a:solidFill>
                  <a:srgbClr val="ffffff"/>
                </a:solidFill>
              </a:uFill>
              <a:latin typeface="Segoe UI Light"/>
            </a:endParaRPr>
          </a:p>
          <a:p>
            <a:pPr lvl="1" marL="742680" indent="-285120">
              <a:lnSpc>
                <a:spcPct val="100000"/>
              </a:lnSpc>
              <a:buClr>
                <a:srgbClr val="000000"/>
              </a:buClr>
              <a:buFont typeface="Arial"/>
              <a:buChar char="–"/>
            </a:pPr>
            <a:r>
              <a:rPr b="0" lang="en-US" sz="2800" spc="-1" strike="noStrike">
                <a:solidFill>
                  <a:srgbClr val="000000"/>
                </a:solidFill>
                <a:uFill>
                  <a:solidFill>
                    <a:srgbClr val="ffffff"/>
                  </a:solidFill>
                </a:uFill>
                <a:latin typeface="Segoe UI Light"/>
                <a:ea typeface="Segoe UI Light"/>
              </a:rPr>
              <a:t>That isn't going to work with the HTML</a:t>
            </a:r>
            <a:endParaRPr b="0" lang="en-US" sz="2400" spc="-1" strike="noStrike">
              <a:solidFill>
                <a:srgbClr val="000000"/>
              </a:solidFill>
              <a:uFill>
                <a:solidFill>
                  <a:srgbClr val="ffffff"/>
                </a:solidFill>
              </a:uFill>
              <a:latin typeface="Segoe UI Light"/>
            </a:endParaRPr>
          </a:p>
        </p:txBody>
      </p:sp>
      <p:sp>
        <p:nvSpPr>
          <p:cNvPr id="200" name="CustomShape 3"/>
          <p:cNvSpPr/>
          <p:nvPr/>
        </p:nvSpPr>
        <p:spPr>
          <a:xfrm>
            <a:off x="1991160" y="2739240"/>
            <a:ext cx="6835680" cy="2588400"/>
          </a:xfrm>
          <a:prstGeom prst="rect">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p>
            <a:pPr>
              <a:lnSpc>
                <a:spcPct val="100000"/>
              </a:lnSpc>
            </a:pPr>
            <a:r>
              <a:rPr b="0" lang="en-IN" sz="2400" spc="-1" strike="noStrike">
                <a:solidFill>
                  <a:srgbClr val="000000"/>
                </a:solidFill>
                <a:uFill>
                  <a:solidFill>
                    <a:srgbClr val="ffffff"/>
                  </a:solidFill>
                </a:uFill>
                <a:latin typeface="Consolas"/>
              </a:rPr>
              <a:t>{% if </a:t>
            </a:r>
            <a:r>
              <a:rPr b="1" lang="en-IN" sz="2400" spc="-1" strike="noStrike">
                <a:solidFill>
                  <a:srgbClr val="000000"/>
                </a:solidFill>
                <a:uFill>
                  <a:solidFill>
                    <a:srgbClr val="ffffff"/>
                  </a:solidFill>
                </a:uFill>
                <a:latin typeface="Consolas"/>
              </a:rPr>
              <a:t>correct</a:t>
            </a:r>
            <a:r>
              <a:rPr b="0" lang="en-IN" sz="2400" spc="-1" strike="noStrike">
                <a:solidFill>
                  <a:srgbClr val="000000"/>
                </a:solidFill>
                <a:uFill>
                  <a:solidFill>
                    <a:srgbClr val="ffffff"/>
                  </a:solidFill>
                </a:uFill>
                <a:latin typeface="Consolas"/>
              </a:rPr>
              <a:t> %}</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Consolas"/>
              </a:rPr>
              <a:t>   </a:t>
            </a:r>
            <a:r>
              <a:rPr b="0" lang="en-IN" sz="2400" spc="-1" strike="noStrike">
                <a:solidFill>
                  <a:srgbClr val="000000"/>
                </a:solidFill>
                <a:uFill>
                  <a:solidFill>
                    <a:srgbClr val="ffffff"/>
                  </a:solidFill>
                </a:uFill>
                <a:latin typeface="Consolas"/>
              </a:rPr>
              <a:t>&lt;div&gt;Congratulations!&lt;/div&gt;</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Consolas"/>
              </a:rPr>
              <a:t>{% else %}</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Consolas"/>
              </a:rPr>
              <a:t>   </a:t>
            </a:r>
            <a:r>
              <a:rPr b="0" lang="en-IN" sz="2400" spc="-1" strike="noStrike">
                <a:solidFill>
                  <a:srgbClr val="000000"/>
                </a:solidFill>
                <a:uFill>
                  <a:solidFill>
                    <a:srgbClr val="ffffff"/>
                  </a:solidFill>
                </a:uFill>
                <a:latin typeface="Consolas"/>
              </a:rPr>
              <a:t>&lt;div&gt;Sorry, that wasn't right&lt;/div&gt;</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Consolas"/>
              </a:rPr>
              <a:t>{% endif %}</a:t>
            </a:r>
            <a:endParaRPr b="0" lang="en-IN" sz="1800" spc="-1" strike="noStrike">
              <a:solidFill>
                <a:srgbClr val="000000"/>
              </a:solidFill>
              <a:uFill>
                <a:solidFill>
                  <a:srgbClr val="ffffff"/>
                </a:solidFill>
              </a:uFill>
              <a:latin typeface="Arial"/>
            </a:endParaRPr>
          </a:p>
        </p:txBody>
      </p:sp>
      <p:sp>
        <p:nvSpPr>
          <p:cNvPr id="201" name="CustomShape 4"/>
          <p:cNvSpPr/>
          <p:nvPr/>
        </p:nvSpPr>
        <p:spPr>
          <a:xfrm>
            <a:off x="1991160" y="2739240"/>
            <a:ext cx="6835680" cy="1478520"/>
          </a:xfrm>
          <a:prstGeom prst="rect">
            <a:avLst/>
          </a:prstGeom>
          <a:ln>
            <a:solidFill>
              <a:srgbClr val="7d5fa0"/>
            </a:solidFill>
            <a:round/>
          </a:ln>
          <a:effectLst>
            <a:outerShdw blurRad="40000" dir="5400000" dist="2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p>
            <a:pPr>
              <a:lnSpc>
                <a:spcPct val="100000"/>
              </a:lnSpc>
            </a:pPr>
            <a:r>
              <a:rPr b="0" lang="en-IN" sz="2400" spc="-1" strike="noStrike">
                <a:solidFill>
                  <a:srgbClr val="000000"/>
                </a:solidFill>
                <a:uFill>
                  <a:solidFill>
                    <a:srgbClr val="ffffff"/>
                  </a:solidFill>
                </a:uFill>
                <a:latin typeface="Consolas"/>
              </a:rPr>
              <a:t>{% for name in </a:t>
            </a:r>
            <a:r>
              <a:rPr b="1" lang="en-IN" sz="2400" spc="-1" strike="noStrike">
                <a:solidFill>
                  <a:srgbClr val="000000"/>
                </a:solidFill>
                <a:uFill>
                  <a:solidFill>
                    <a:srgbClr val="ffffff"/>
                  </a:solidFill>
                </a:uFill>
                <a:latin typeface="Consolas"/>
              </a:rPr>
              <a:t>names</a:t>
            </a:r>
            <a:r>
              <a:rPr b="0" lang="en-IN" sz="2400" spc="-1" strike="noStrike">
                <a:solidFill>
                  <a:srgbClr val="000000"/>
                </a:solidFill>
                <a:uFill>
                  <a:solidFill>
                    <a:srgbClr val="ffffff"/>
                  </a:solidFill>
                </a:uFill>
                <a:latin typeface="Consolas"/>
              </a:rPr>
              <a:t> %}</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Consolas"/>
              </a:rPr>
              <a:t>   </a:t>
            </a:r>
            <a:r>
              <a:rPr b="0" lang="en-IN" sz="2400" spc="-1" strike="noStrike">
                <a:solidFill>
                  <a:srgbClr val="000000"/>
                </a:solidFill>
                <a:uFill>
                  <a:solidFill>
                    <a:srgbClr val="ffffff"/>
                  </a:solidFill>
                </a:uFill>
                <a:latin typeface="Consolas"/>
              </a:rPr>
              <a:t>&lt;div&gt;Hello, {{ name }}&lt;/div&gt;</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Consolas"/>
              </a:rPr>
              <a:t>{% endfor %}</a:t>
            </a:r>
            <a:endParaRPr b="0" lang="en-IN" sz="1800" spc="-1" strike="noStrike">
              <a:solidFill>
                <a:srgbClr val="000000"/>
              </a:solidFill>
              <a:uFill>
                <a:solidFill>
                  <a:srgbClr val="ffffff"/>
                </a:solidFill>
              </a:uFill>
              <a:latin typeface="Arial"/>
            </a:endParaRPr>
          </a:p>
        </p:txBody>
      </p:sp>
    </p:spTree>
  </p:cSld>
  <p:timing>
    <p:tnLst>
      <p:par>
        <p:cTn id="77" dur="indefinite" restart="never" nodeType="tmRoot">
          <p:childTnLst>
            <p:seq>
              <p:cTn id="78" dur="indefinite" nodeType="mainSeq">
                <p:childTnLst>
                  <p:par>
                    <p:cTn id="79" fill="hold">
                      <p:stCondLst>
                        <p:cond delay="indefinite"/>
                      </p:stCondLst>
                      <p:childTnLst>
                        <p:par>
                          <p:cTn id="80" fill="hold">
                            <p:stCondLst>
                              <p:cond delay="0"/>
                            </p:stCondLst>
                            <p:childTnLst>
                              <p:par>
                                <p:cTn id="81" nodeType="clickEffect" fill="hold" presetClass="exit" presetID="10">
                                  <p:stCondLst>
                                    <p:cond delay="0"/>
                                  </p:stCondLst>
                                  <p:childTnLst>
                                    <p:animEffect filter="fade" transition="in">
                                      <p:cBhvr additive="repl">
                                        <p:cTn id="82" dur="500"/>
                                        <p:tgtEl>
                                          <p:spTgt spid="201"/>
                                        </p:tgtEl>
                                      </p:cBhvr>
                                    </p:animEffect>
                                    <p:set>
                                      <p:cBhvr>
                                        <p:cTn id="83" dur="1" fill="hold">
                                          <p:stCondLst>
                                            <p:cond delay="499"/>
                                          </p:stCondLst>
                                        </p:cTn>
                                        <p:tgtEl>
                                          <p:spTgt spid="201"/>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nodeType="clickEffect" fill="hold" presetClass="entr" presetID="10">
                                  <p:stCondLst>
                                    <p:cond delay="0"/>
                                  </p:stCondLst>
                                  <p:childTnLst>
                                    <p:set>
                                      <p:cBhvr>
                                        <p:cTn id="87" dur="1" fill="hold">
                                          <p:stCondLst>
                                            <p:cond delay="0"/>
                                          </p:stCondLst>
                                        </p:cTn>
                                        <p:tgtEl>
                                          <p:spTgt spid="200"/>
                                        </p:tgtEl>
                                        <p:attrNameLst>
                                          <p:attrName>style.visibility</p:attrName>
                                        </p:attrNameLst>
                                      </p:cBhvr>
                                      <p:to>
                                        <p:strVal val="visible"/>
                                      </p:to>
                                    </p:set>
                                    <p:animEffect filter="fade" transition="in">
                                      <p:cBhvr additive="repl">
                                        <p:cTn id="88" dur="500"/>
                                        <p:tgtEl>
                                          <p:spTgt spid="20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379440" y="182160"/>
            <a:ext cx="11523960" cy="1063080"/>
          </a:xfrm>
          <a:prstGeom prst="rect">
            <a:avLst/>
          </a:prstGeom>
          <a:noFill/>
          <a:ln>
            <a:noFill/>
          </a:ln>
        </p:spPr>
        <p:txBody>
          <a:bodyPr/>
          <a:p>
            <a:pPr>
              <a:lnSpc>
                <a:spcPct val="80000"/>
              </a:lnSpc>
            </a:pPr>
            <a:r>
              <a:rPr b="0" lang="en-US" sz="4400" spc="-1" strike="noStrike">
                <a:solidFill>
                  <a:srgbClr val="000000"/>
                </a:solidFill>
                <a:uFill>
                  <a:solidFill>
                    <a:srgbClr val="ffffff"/>
                  </a:solidFill>
                </a:uFill>
                <a:latin typeface="Segoe UI Light"/>
                <a:ea typeface="Segoe UI Light"/>
              </a:rPr>
              <a:t>Design best practices</a:t>
            </a:r>
            <a:endParaRPr b="0" lang="en-US" sz="1800" spc="-1" strike="noStrike">
              <a:solidFill>
                <a:srgbClr val="000000"/>
              </a:solidFill>
              <a:uFill>
                <a:solidFill>
                  <a:srgbClr val="ffffff"/>
                </a:solidFill>
              </a:uFill>
              <a:latin typeface="Calibri"/>
            </a:endParaRPr>
          </a:p>
        </p:txBody>
      </p:sp>
      <p:sp>
        <p:nvSpPr>
          <p:cNvPr id="203" name="TextShape 2"/>
          <p:cNvSpPr txBox="1"/>
          <p:nvPr/>
        </p:nvSpPr>
        <p:spPr>
          <a:xfrm>
            <a:off x="379440" y="1388160"/>
            <a:ext cx="11525040" cy="5290200"/>
          </a:xfrm>
          <a:prstGeom prst="rect">
            <a:avLst/>
          </a:prstGeom>
          <a:noFill/>
          <a:ln>
            <a:noFill/>
          </a:ln>
        </p:spPr>
        <p:txBody>
          <a:bodyPr lIns="90000" rIns="90000" tIns="45000" bIns="45000"/>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Templates are your "views"</a:t>
            </a:r>
            <a:endParaRPr b="1" lang="en-US" sz="3200" spc="-1" strike="noStrike">
              <a:solidFill>
                <a:srgbClr val="000000"/>
              </a:solidFill>
              <a:uFill>
                <a:solidFill>
                  <a:srgbClr val="ffffff"/>
                </a:solidFill>
              </a:uFill>
              <a:latin typeface="Segoe UI Light"/>
            </a:endParaRPr>
          </a:p>
          <a:p>
            <a:pPr lvl="1" marL="742680" indent="-285120">
              <a:lnSpc>
                <a:spcPct val="100000"/>
              </a:lnSpc>
              <a:buClr>
                <a:srgbClr val="000000"/>
              </a:buClr>
              <a:buFont typeface="Arial"/>
              <a:buChar char="–"/>
            </a:pPr>
            <a:r>
              <a:rPr b="0" lang="en-US" sz="2800" spc="-1" strike="noStrike">
                <a:solidFill>
                  <a:srgbClr val="000000"/>
                </a:solidFill>
                <a:uFill>
                  <a:solidFill>
                    <a:srgbClr val="ffffff"/>
                  </a:solidFill>
                </a:uFill>
                <a:latin typeface="Segoe UI Light"/>
                <a:ea typeface="Segoe UI Light"/>
              </a:rPr>
              <a:t>Display data</a:t>
            </a:r>
            <a:endParaRPr b="0" lang="en-US" sz="2400" spc="-1" strike="noStrike">
              <a:solidFill>
                <a:srgbClr val="000000"/>
              </a:solidFill>
              <a:uFill>
                <a:solidFill>
                  <a:srgbClr val="ffffff"/>
                </a:solidFill>
              </a:uFill>
              <a:latin typeface="Segoe UI Light"/>
            </a:endParaRPr>
          </a:p>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Views shouldn't contain much logic</a:t>
            </a:r>
            <a:endParaRPr b="1" lang="en-US" sz="3200" spc="-1" strike="noStrike">
              <a:solidFill>
                <a:srgbClr val="000000"/>
              </a:solidFill>
              <a:uFill>
                <a:solidFill>
                  <a:srgbClr val="ffffff"/>
                </a:solidFill>
              </a:uFill>
              <a:latin typeface="Segoe UI Light"/>
            </a:endParaRPr>
          </a:p>
          <a:p>
            <a:pPr lvl="1" marL="742680" indent="-285120">
              <a:lnSpc>
                <a:spcPct val="100000"/>
              </a:lnSpc>
              <a:buClr>
                <a:srgbClr val="000000"/>
              </a:buClr>
              <a:buFont typeface="Arial"/>
              <a:buChar char="–"/>
            </a:pPr>
            <a:r>
              <a:rPr b="0" lang="en-US" sz="2800" spc="-1" strike="noStrike">
                <a:solidFill>
                  <a:srgbClr val="000000"/>
                </a:solidFill>
                <a:uFill>
                  <a:solidFill>
                    <a:srgbClr val="ffffff"/>
                  </a:solidFill>
                </a:uFill>
                <a:latin typeface="Segoe UI Light"/>
                <a:ea typeface="Segoe UI Light"/>
              </a:rPr>
              <a:t>Let the route method determine which view to load</a:t>
            </a:r>
            <a:endParaRPr b="0" lang="en-US" sz="2400" spc="-1" strike="noStrike">
              <a:solidFill>
                <a:srgbClr val="000000"/>
              </a:solidFill>
              <a:uFill>
                <a:solidFill>
                  <a:srgbClr val="ffffff"/>
                </a:solidFill>
              </a:uFill>
              <a:latin typeface="Segoe UI Light"/>
            </a:endParaRPr>
          </a:p>
          <a:p>
            <a:pPr lvl="1" marL="742680" indent="-285120">
              <a:lnSpc>
                <a:spcPct val="100000"/>
              </a:lnSpc>
              <a:buClr>
                <a:srgbClr val="000000"/>
              </a:buClr>
              <a:buFont typeface="Arial"/>
              <a:buChar char="–"/>
            </a:pPr>
            <a:r>
              <a:rPr b="0" lang="en-US" sz="2800" spc="-1" strike="noStrike">
                <a:solidFill>
                  <a:srgbClr val="000000"/>
                </a:solidFill>
                <a:uFill>
                  <a:solidFill>
                    <a:srgbClr val="ffffff"/>
                  </a:solidFill>
                </a:uFill>
                <a:latin typeface="Segoe UI Light"/>
                <a:ea typeface="Segoe UI Light"/>
              </a:rPr>
              <a:t>Create views for the different outputs</a:t>
            </a:r>
            <a:endParaRPr b="0" lang="en-US" sz="2400" spc="-1" strike="noStrike">
              <a:solidFill>
                <a:srgbClr val="000000"/>
              </a:solidFill>
              <a:uFill>
                <a:solidFill>
                  <a:srgbClr val="ffffff"/>
                </a:solidFill>
              </a:uFill>
              <a:latin typeface="Segoe UI Light"/>
            </a:endParaRPr>
          </a:p>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Consider putting complex logic in a separate Python file</a:t>
            </a:r>
            <a:endParaRPr b="1" lang="en-US" sz="3200" spc="-1" strike="noStrike">
              <a:solidFill>
                <a:srgbClr val="000000"/>
              </a:solidFill>
              <a:uFill>
                <a:solidFill>
                  <a:srgbClr val="ffffff"/>
                </a:solidFill>
              </a:uFill>
              <a:latin typeface="Segoe UI Light"/>
            </a:endParaRPr>
          </a:p>
          <a:p>
            <a:pPr lvl="1" marL="742680" indent="-285120">
              <a:lnSpc>
                <a:spcPct val="100000"/>
              </a:lnSpc>
              <a:buClr>
                <a:srgbClr val="000000"/>
              </a:buClr>
              <a:buFont typeface="Arial"/>
              <a:buChar char="–"/>
            </a:pPr>
            <a:r>
              <a:rPr b="0" lang="en-US" sz="2800" spc="-1" strike="noStrike">
                <a:solidFill>
                  <a:srgbClr val="000000"/>
                </a:solidFill>
                <a:uFill>
                  <a:solidFill>
                    <a:srgbClr val="ffffff"/>
                  </a:solidFill>
                </a:uFill>
                <a:latin typeface="Segoe UI Light"/>
                <a:ea typeface="Segoe UI Light"/>
              </a:rPr>
              <a:t>(or class)</a:t>
            </a:r>
            <a:endParaRPr b="0" lang="en-US" sz="2400" spc="-1" strike="noStrike">
              <a:solidFill>
                <a:srgbClr val="000000"/>
              </a:solidFill>
              <a:uFill>
                <a:solidFill>
                  <a:srgbClr val="ffffff"/>
                </a:solidFill>
              </a:uFill>
              <a:latin typeface="Segoe UI Light"/>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291960" y="3466440"/>
            <a:ext cx="8215560" cy="1485000"/>
          </a:xfrm>
          <a:prstGeom prst="rect">
            <a:avLst/>
          </a:prstGeom>
          <a:noFill/>
          <a:ln>
            <a:noFill/>
          </a:ln>
        </p:spPr>
        <p:txBody>
          <a:bodyPr lIns="90000" rIns="90000" tIns="45000" bIns="45000" anchor="b"/>
          <a:p>
            <a:pPr>
              <a:lnSpc>
                <a:spcPct val="100000"/>
              </a:lnSpc>
            </a:pPr>
            <a:r>
              <a:rPr b="0" lang="en-US" sz="3600" spc="-1" strike="noStrike">
                <a:solidFill>
                  <a:srgbClr val="ffffff"/>
                </a:solidFill>
                <a:uFill>
                  <a:solidFill>
                    <a:srgbClr val="ffffff"/>
                  </a:solidFill>
                </a:uFill>
                <a:latin typeface="Segoe UI Light"/>
                <a:ea typeface="Segoe UI Light"/>
              </a:rPr>
              <a:t>Building our app</a:t>
            </a:r>
            <a:endParaRPr b="1" lang="en-US" sz="3200" spc="-1" strike="noStrike">
              <a:solidFill>
                <a:srgbClr val="000000"/>
              </a:solidFill>
              <a:uFill>
                <a:solidFill>
                  <a:srgbClr val="ffffff"/>
                </a:solidFill>
              </a:uFill>
              <a:latin typeface="Segoe UI Light"/>
            </a:endParaRPr>
          </a:p>
        </p:txBody>
      </p:sp>
      <p:sp>
        <p:nvSpPr>
          <p:cNvPr id="205" name="TextShape 2"/>
          <p:cNvSpPr txBox="1"/>
          <p:nvPr/>
        </p:nvSpPr>
        <p:spPr>
          <a:xfrm>
            <a:off x="193320" y="5132520"/>
            <a:ext cx="8409600" cy="1460520"/>
          </a:xfrm>
          <a:prstGeom prst="rect">
            <a:avLst/>
          </a:prstGeom>
          <a:noFill/>
          <a:ln>
            <a:noFill/>
          </a:ln>
        </p:spPr>
        <p:txBody>
          <a:bodyPr lIns="137160" rIns="137160" tIns="137160" bIns="137160" anchor="b"/>
          <a:p>
            <a:pPr algn="ctr"/>
            <a:endParaRPr b="0" lang="en-IN" sz="3200" spc="-1" strike="noStrike">
              <a:solidFill>
                <a:srgbClr val="000000"/>
              </a:solidFill>
              <a:uFill>
                <a:solidFill>
                  <a:srgbClr val="ffffff"/>
                </a:solidFill>
              </a:uFill>
              <a:latin typeface="Arial"/>
            </a:endParaRPr>
          </a:p>
        </p:txBody>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379440" y="182160"/>
            <a:ext cx="11523960" cy="1063080"/>
          </a:xfrm>
          <a:prstGeom prst="rect">
            <a:avLst/>
          </a:prstGeom>
          <a:noFill/>
          <a:ln>
            <a:noFill/>
          </a:ln>
        </p:spPr>
        <p:txBody>
          <a:bodyPr/>
          <a:p>
            <a:pPr>
              <a:lnSpc>
                <a:spcPct val="80000"/>
              </a:lnSpc>
            </a:pPr>
            <a:r>
              <a:rPr b="0" lang="en-US" sz="4400" spc="-1" strike="noStrike">
                <a:solidFill>
                  <a:srgbClr val="000000"/>
                </a:solidFill>
                <a:uFill>
                  <a:solidFill>
                    <a:srgbClr val="ffffff"/>
                  </a:solidFill>
                </a:uFill>
                <a:latin typeface="Segoe UI Light"/>
                <a:ea typeface="Segoe UI Light"/>
              </a:rPr>
              <a:t>Building our app</a:t>
            </a:r>
            <a:endParaRPr b="0" lang="en-US" sz="1800" spc="-1" strike="noStrike">
              <a:solidFill>
                <a:srgbClr val="000000"/>
              </a:solidFill>
              <a:uFill>
                <a:solidFill>
                  <a:srgbClr val="ffffff"/>
                </a:solidFill>
              </a:uFill>
              <a:latin typeface="Calibri"/>
            </a:endParaRPr>
          </a:p>
        </p:txBody>
      </p:sp>
      <p:sp>
        <p:nvSpPr>
          <p:cNvPr id="207" name="TextShape 2"/>
          <p:cNvSpPr txBox="1"/>
          <p:nvPr/>
        </p:nvSpPr>
        <p:spPr>
          <a:xfrm>
            <a:off x="379440" y="1388160"/>
            <a:ext cx="11525040" cy="5290200"/>
          </a:xfrm>
          <a:prstGeom prst="rect">
            <a:avLst/>
          </a:prstGeom>
          <a:noFill/>
          <a:ln>
            <a:noFill/>
          </a:ln>
        </p:spPr>
        <p:txBody>
          <a:bodyPr lIns="90000" rIns="90000" tIns="45000" bIns="45000"/>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Trivia game</a:t>
            </a:r>
            <a:endParaRPr b="1" lang="en-US" sz="3200" spc="-1" strike="noStrike">
              <a:solidFill>
                <a:srgbClr val="000000"/>
              </a:solidFill>
              <a:uFill>
                <a:solidFill>
                  <a:srgbClr val="ffffff"/>
                </a:solidFill>
              </a:uFill>
              <a:latin typeface="Segoe UI Light"/>
            </a:endParaRPr>
          </a:p>
          <a:p>
            <a:pPr>
              <a:lnSpc>
                <a:spcPct val="100000"/>
              </a:lnSpc>
            </a:pPr>
            <a:endParaRPr b="1" lang="en-US" sz="3200" spc="-1" strike="noStrike">
              <a:solidFill>
                <a:srgbClr val="000000"/>
              </a:solidFill>
              <a:uFill>
                <a:solidFill>
                  <a:srgbClr val="ffffff"/>
                </a:solidFill>
              </a:uFill>
              <a:latin typeface="Segoe UI Light"/>
            </a:endParaRPr>
          </a:p>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Requirements</a:t>
            </a:r>
            <a:endParaRPr b="1" lang="en-US" sz="3200" spc="-1" strike="noStrike">
              <a:solidFill>
                <a:srgbClr val="000000"/>
              </a:solidFill>
              <a:uFill>
                <a:solidFill>
                  <a:srgbClr val="ffffff"/>
                </a:solidFill>
              </a:uFill>
              <a:latin typeface="Segoe UI Light"/>
            </a:endParaRPr>
          </a:p>
          <a:p>
            <a:pPr lvl="1" marL="742680" indent="-285120">
              <a:lnSpc>
                <a:spcPct val="100000"/>
              </a:lnSpc>
              <a:buClr>
                <a:srgbClr val="000000"/>
              </a:buClr>
              <a:buFont typeface="Arial"/>
              <a:buChar char="–"/>
            </a:pPr>
            <a:r>
              <a:rPr b="0" lang="en-US" sz="2800" spc="-1" strike="noStrike">
                <a:solidFill>
                  <a:srgbClr val="000000"/>
                </a:solidFill>
                <a:uFill>
                  <a:solidFill>
                    <a:srgbClr val="ffffff"/>
                  </a:solidFill>
                </a:uFill>
                <a:latin typeface="Segoe UI Light"/>
                <a:ea typeface="Segoe UI Light"/>
              </a:rPr>
              <a:t>Add questions</a:t>
            </a:r>
            <a:endParaRPr b="0" lang="en-US" sz="2400" spc="-1" strike="noStrike">
              <a:solidFill>
                <a:srgbClr val="000000"/>
              </a:solidFill>
              <a:uFill>
                <a:solidFill>
                  <a:srgbClr val="ffffff"/>
                </a:solidFill>
              </a:uFill>
              <a:latin typeface="Segoe UI Light"/>
            </a:endParaRPr>
          </a:p>
          <a:p>
            <a:pPr lvl="1" marL="742680" indent="-285120">
              <a:lnSpc>
                <a:spcPct val="100000"/>
              </a:lnSpc>
              <a:buClr>
                <a:srgbClr val="000000"/>
              </a:buClr>
              <a:buFont typeface="Arial"/>
              <a:buChar char="–"/>
            </a:pPr>
            <a:r>
              <a:rPr b="0" lang="en-US" sz="2800" spc="-1" strike="noStrike">
                <a:solidFill>
                  <a:srgbClr val="000000"/>
                </a:solidFill>
                <a:uFill>
                  <a:solidFill>
                    <a:srgbClr val="ffffff"/>
                  </a:solidFill>
                </a:uFill>
                <a:latin typeface="Segoe UI Light"/>
                <a:ea typeface="Segoe UI Light"/>
              </a:rPr>
              <a:t>Answer questions</a:t>
            </a:r>
            <a:endParaRPr b="0" lang="en-US" sz="2400" spc="-1" strike="noStrike">
              <a:solidFill>
                <a:srgbClr val="000000"/>
              </a:solidFill>
              <a:uFill>
                <a:solidFill>
                  <a:srgbClr val="ffffff"/>
                </a:solidFill>
              </a:uFill>
              <a:latin typeface="Segoe UI Light"/>
            </a:endParaRPr>
          </a:p>
        </p:txBody>
      </p:sp>
    </p:spTree>
  </p:cSld>
  <p:timing>
    <p:tnLst>
      <p:par>
        <p:cTn id="93" dur="indefinite" restart="never" nodeType="tmRoot">
          <p:childTnLst>
            <p:seq>
              <p:cTn id="94" dur="indefinite" nodeType="mainSeq">
                <p:childTnLst>
                  <p:par>
                    <p:cTn id="95" fill="hold">
                      <p:stCondLst>
                        <p:cond delay="indefinite"/>
                      </p:stCondLst>
                      <p:childTnLst>
                        <p:par>
                          <p:cTn id="96" fill="hold">
                            <p:stCondLst>
                              <p:cond delay="0"/>
                            </p:stCondLst>
                            <p:childTnLst>
                              <p:par>
                                <p:cTn id="97" nodeType="clickEffect" fill="hold" presetClass="entr" presetID="10">
                                  <p:stCondLst>
                                    <p:cond delay="0"/>
                                  </p:stCondLst>
                                  <p:childTnLst>
                                    <p:set>
                                      <p:cBhvr>
                                        <p:cTn id="98" dur="1" fill="hold">
                                          <p:stCondLst>
                                            <p:cond delay="0"/>
                                          </p:stCondLst>
                                        </p:cTn>
                                        <p:tgtEl>
                                          <p:spTgt spid="207">
                                            <p:txEl>
                                              <p:pRg st="0" end="12"/>
                                            </p:txEl>
                                          </p:spTgt>
                                        </p:tgtEl>
                                        <p:attrNameLst>
                                          <p:attrName>style.visibility</p:attrName>
                                        </p:attrNameLst>
                                      </p:cBhvr>
                                      <p:to>
                                        <p:strVal val="visible"/>
                                      </p:to>
                                    </p:set>
                                    <p:animEffect filter="fade" transition="in">
                                      <p:cBhvr additive="repl">
                                        <p:cTn id="99" dur="500"/>
                                        <p:tgtEl>
                                          <p:spTgt spid="207">
                                            <p:txEl>
                                              <p:pRg st="0" end="12"/>
                                            </p:txEl>
                                          </p:spTgt>
                                        </p:tgtEl>
                                      </p:cBhvr>
                                    </p:animEffect>
                                  </p:childTnLst>
                                </p:cTn>
                              </p:par>
                            </p:childTnLst>
                          </p:cTn>
                        </p:par>
                      </p:childTnLst>
                    </p:cTn>
                  </p:par>
                  <p:par>
                    <p:cTn id="100" fill="hold">
                      <p:stCondLst>
                        <p:cond delay="indefinite"/>
                      </p:stCondLst>
                      <p:childTnLst>
                        <p:par>
                          <p:cTn id="101" fill="hold">
                            <p:stCondLst>
                              <p:cond delay="0"/>
                            </p:stCondLst>
                            <p:childTnLst>
                              <p:par>
                                <p:cTn id="102" nodeType="clickEffect" fill="hold" presetClass="entr" presetID="10">
                                  <p:stCondLst>
                                    <p:cond delay="0"/>
                                  </p:stCondLst>
                                  <p:childTnLst>
                                    <p:set>
                                      <p:cBhvr>
                                        <p:cTn id="103" dur="1" fill="hold">
                                          <p:stCondLst>
                                            <p:cond delay="0"/>
                                          </p:stCondLst>
                                        </p:cTn>
                                        <p:tgtEl>
                                          <p:spTgt spid="207">
                                            <p:txEl>
                                              <p:pRg st="13" end="26"/>
                                            </p:txEl>
                                          </p:spTgt>
                                        </p:tgtEl>
                                        <p:attrNameLst>
                                          <p:attrName>style.visibility</p:attrName>
                                        </p:attrNameLst>
                                      </p:cBhvr>
                                      <p:to>
                                        <p:strVal val="visible"/>
                                      </p:to>
                                    </p:set>
                                    <p:animEffect filter="fade" transition="in">
                                      <p:cBhvr additive="repl">
                                        <p:cTn id="104" dur="500"/>
                                        <p:tgtEl>
                                          <p:spTgt spid="207">
                                            <p:txEl>
                                              <p:pRg st="13" end="26"/>
                                            </p:txEl>
                                          </p:spTgt>
                                        </p:tgtEl>
                                      </p:cBhvr>
                                    </p:animEffect>
                                  </p:childTnLst>
                                </p:cTn>
                              </p:par>
                              <p:par>
                                <p:cTn id="105" nodeType="withEffect" fill="hold" presetClass="entr" presetID="10">
                                  <p:stCondLst>
                                    <p:cond delay="0"/>
                                  </p:stCondLst>
                                  <p:childTnLst>
                                    <p:set>
                                      <p:cBhvr>
                                        <p:cTn id="106" dur="1" fill="hold">
                                          <p:stCondLst>
                                            <p:cond delay="0"/>
                                          </p:stCondLst>
                                        </p:cTn>
                                        <p:tgtEl>
                                          <p:spTgt spid="207">
                                            <p:txEl>
                                              <p:pRg st="26" end="40"/>
                                            </p:txEl>
                                          </p:spTgt>
                                        </p:tgtEl>
                                        <p:attrNameLst>
                                          <p:attrName>style.visibility</p:attrName>
                                        </p:attrNameLst>
                                      </p:cBhvr>
                                      <p:to>
                                        <p:strVal val="visible"/>
                                      </p:to>
                                    </p:set>
                                    <p:animEffect filter="fade" transition="in">
                                      <p:cBhvr additive="repl">
                                        <p:cTn id="107" dur="500"/>
                                        <p:tgtEl>
                                          <p:spTgt spid="207">
                                            <p:txEl>
                                              <p:pRg st="26" end="40"/>
                                            </p:txEl>
                                          </p:spTgt>
                                        </p:tgtEl>
                                      </p:cBhvr>
                                    </p:animEffect>
                                  </p:childTnLst>
                                </p:cTn>
                              </p:par>
                              <p:par>
                                <p:cTn id="108" nodeType="withEffect" fill="hold" presetClass="entr" presetID="10">
                                  <p:stCondLst>
                                    <p:cond delay="0"/>
                                  </p:stCondLst>
                                  <p:childTnLst>
                                    <p:set>
                                      <p:cBhvr>
                                        <p:cTn id="109" dur="1" fill="hold">
                                          <p:stCondLst>
                                            <p:cond delay="0"/>
                                          </p:stCondLst>
                                        </p:cTn>
                                        <p:tgtEl>
                                          <p:spTgt spid="207">
                                            <p:txEl>
                                              <p:pRg st="40" end="57"/>
                                            </p:txEl>
                                          </p:spTgt>
                                        </p:tgtEl>
                                        <p:attrNameLst>
                                          <p:attrName>style.visibility</p:attrName>
                                        </p:attrNameLst>
                                      </p:cBhvr>
                                      <p:to>
                                        <p:strVal val="visible"/>
                                      </p:to>
                                    </p:set>
                                    <p:animEffect filter="fade" transition="in">
                                      <p:cBhvr additive="repl">
                                        <p:cTn id="110" dur="500"/>
                                        <p:tgtEl>
                                          <p:spTgt spid="207">
                                            <p:txEl>
                                              <p:pRg st="40" end="57"/>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379440" y="182160"/>
            <a:ext cx="11523960" cy="1063080"/>
          </a:xfrm>
          <a:prstGeom prst="rect">
            <a:avLst/>
          </a:prstGeom>
          <a:noFill/>
          <a:ln>
            <a:noFill/>
          </a:ln>
        </p:spPr>
        <p:txBody>
          <a:bodyPr/>
          <a:p>
            <a:pPr>
              <a:lnSpc>
                <a:spcPct val="80000"/>
              </a:lnSpc>
            </a:pPr>
            <a:r>
              <a:rPr b="0" lang="en-US" sz="4400" spc="-1" strike="noStrike">
                <a:solidFill>
                  <a:srgbClr val="000000"/>
                </a:solidFill>
                <a:uFill>
                  <a:solidFill>
                    <a:srgbClr val="ffffff"/>
                  </a:solidFill>
                </a:uFill>
                <a:latin typeface="Segoe UI Light"/>
                <a:ea typeface="Segoe UI Light"/>
              </a:rPr>
              <a:t>What do we need?</a:t>
            </a:r>
            <a:endParaRPr b="0" lang="en-US" sz="1800" spc="-1" strike="noStrike">
              <a:solidFill>
                <a:srgbClr val="000000"/>
              </a:solidFill>
              <a:uFill>
                <a:solidFill>
                  <a:srgbClr val="ffffff"/>
                </a:solidFill>
              </a:uFill>
              <a:latin typeface="Calibri"/>
            </a:endParaRPr>
          </a:p>
        </p:txBody>
      </p:sp>
      <p:sp>
        <p:nvSpPr>
          <p:cNvPr id="209" name="TextShape 2"/>
          <p:cNvSpPr txBox="1"/>
          <p:nvPr/>
        </p:nvSpPr>
        <p:spPr>
          <a:xfrm>
            <a:off x="379440" y="1388160"/>
            <a:ext cx="11525040" cy="5290200"/>
          </a:xfrm>
          <a:prstGeom prst="rect">
            <a:avLst/>
          </a:prstGeom>
          <a:noFill/>
          <a:ln>
            <a:noFill/>
          </a:ln>
        </p:spPr>
        <p:txBody>
          <a:bodyPr lIns="90000" rIns="90000" tIns="45000" bIns="45000"/>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The ability to add questions</a:t>
            </a:r>
            <a:endParaRPr b="1" lang="en-US" sz="3200" spc="-1" strike="noStrike">
              <a:solidFill>
                <a:srgbClr val="000000"/>
              </a:solidFill>
              <a:uFill>
                <a:solidFill>
                  <a:srgbClr val="ffffff"/>
                </a:solidFill>
              </a:uFill>
              <a:latin typeface="Segoe UI Light"/>
            </a:endParaRPr>
          </a:p>
          <a:p>
            <a:pPr lvl="1" marL="742680" indent="-285120">
              <a:lnSpc>
                <a:spcPct val="100000"/>
              </a:lnSpc>
              <a:buClr>
                <a:srgbClr val="000000"/>
              </a:buClr>
              <a:buFont typeface="Arial"/>
              <a:buChar char="–"/>
            </a:pPr>
            <a:r>
              <a:rPr b="0" lang="en-US" sz="2800" spc="-1" strike="noStrike">
                <a:solidFill>
                  <a:srgbClr val="000000"/>
                </a:solidFill>
                <a:uFill>
                  <a:solidFill>
                    <a:srgbClr val="ffffff"/>
                  </a:solidFill>
                </a:uFill>
                <a:latin typeface="Segoe UI Light"/>
                <a:ea typeface="Segoe UI Light"/>
              </a:rPr>
              <a:t>Page with a form</a:t>
            </a:r>
            <a:endParaRPr b="0" lang="en-US" sz="2400" spc="-1" strike="noStrike">
              <a:solidFill>
                <a:srgbClr val="000000"/>
              </a:solidFill>
              <a:uFill>
                <a:solidFill>
                  <a:srgbClr val="ffffff"/>
                </a:solidFill>
              </a:uFill>
              <a:latin typeface="Segoe UI Light"/>
            </a:endParaRPr>
          </a:p>
          <a:p>
            <a:pPr lvl="1" marL="742680" indent="-285120">
              <a:lnSpc>
                <a:spcPct val="100000"/>
              </a:lnSpc>
              <a:buClr>
                <a:srgbClr val="000000"/>
              </a:buClr>
              <a:buFont typeface="Arial"/>
              <a:buChar char="–"/>
            </a:pPr>
            <a:r>
              <a:rPr b="0" lang="en-US" sz="2800" spc="-1" strike="noStrike">
                <a:solidFill>
                  <a:srgbClr val="000000"/>
                </a:solidFill>
                <a:uFill>
                  <a:solidFill>
                    <a:srgbClr val="ffffff"/>
                  </a:solidFill>
                </a:uFill>
                <a:latin typeface="Segoe UI Light"/>
                <a:ea typeface="Segoe UI Light"/>
              </a:rPr>
              <a:t>Page to say it was saved</a:t>
            </a:r>
            <a:endParaRPr b="0" lang="en-US" sz="2400" spc="-1" strike="noStrike">
              <a:solidFill>
                <a:srgbClr val="000000"/>
              </a:solidFill>
              <a:uFill>
                <a:solidFill>
                  <a:srgbClr val="ffffff"/>
                </a:solidFill>
              </a:uFill>
              <a:latin typeface="Segoe UI Light"/>
            </a:endParaRPr>
          </a:p>
          <a:p>
            <a:pPr lvl="1" marL="742680" indent="-285120">
              <a:lnSpc>
                <a:spcPct val="100000"/>
              </a:lnSpc>
              <a:buClr>
                <a:srgbClr val="000000"/>
              </a:buClr>
              <a:buFont typeface="Arial"/>
              <a:buChar char="–"/>
            </a:pPr>
            <a:r>
              <a:rPr b="0" lang="en-US" sz="2800" spc="-1" strike="noStrike">
                <a:solidFill>
                  <a:srgbClr val="000000"/>
                </a:solidFill>
                <a:uFill>
                  <a:solidFill>
                    <a:srgbClr val="ffffff"/>
                  </a:solidFill>
                </a:uFill>
                <a:latin typeface="Segoe UI Light"/>
                <a:ea typeface="Segoe UI Light"/>
              </a:rPr>
              <a:t>Somewhere to save the question</a:t>
            </a:r>
            <a:endParaRPr b="0" lang="en-US" sz="2400" spc="-1" strike="noStrike">
              <a:solidFill>
                <a:srgbClr val="000000"/>
              </a:solidFill>
              <a:uFill>
                <a:solidFill>
                  <a:srgbClr val="ffffff"/>
                </a:solidFill>
              </a:uFill>
              <a:latin typeface="Segoe UI Light"/>
            </a:endParaRPr>
          </a:p>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The ability to answer questions</a:t>
            </a:r>
            <a:endParaRPr b="1" lang="en-US" sz="3200" spc="-1" strike="noStrike">
              <a:solidFill>
                <a:srgbClr val="000000"/>
              </a:solidFill>
              <a:uFill>
                <a:solidFill>
                  <a:srgbClr val="ffffff"/>
                </a:solidFill>
              </a:uFill>
              <a:latin typeface="Segoe UI Light"/>
            </a:endParaRPr>
          </a:p>
          <a:p>
            <a:pPr lvl="1" marL="742680" indent="-285120">
              <a:lnSpc>
                <a:spcPct val="100000"/>
              </a:lnSpc>
              <a:buClr>
                <a:srgbClr val="000000"/>
              </a:buClr>
              <a:buFont typeface="Arial"/>
              <a:buChar char="–"/>
            </a:pPr>
            <a:r>
              <a:rPr b="0" lang="en-US" sz="2800" spc="-1" strike="noStrike">
                <a:solidFill>
                  <a:srgbClr val="000000"/>
                </a:solidFill>
                <a:uFill>
                  <a:solidFill>
                    <a:srgbClr val="ffffff"/>
                  </a:solidFill>
                </a:uFill>
                <a:latin typeface="Segoe UI Light"/>
                <a:ea typeface="Segoe UI Light"/>
              </a:rPr>
              <a:t>Page with a form</a:t>
            </a:r>
            <a:endParaRPr b="0" lang="en-US" sz="2400" spc="-1" strike="noStrike">
              <a:solidFill>
                <a:srgbClr val="000000"/>
              </a:solidFill>
              <a:uFill>
                <a:solidFill>
                  <a:srgbClr val="ffffff"/>
                </a:solidFill>
              </a:uFill>
              <a:latin typeface="Segoe UI Light"/>
            </a:endParaRPr>
          </a:p>
          <a:p>
            <a:pPr lvl="1" marL="742680" indent="-285120">
              <a:lnSpc>
                <a:spcPct val="100000"/>
              </a:lnSpc>
              <a:buClr>
                <a:srgbClr val="000000"/>
              </a:buClr>
              <a:buFont typeface="Arial"/>
              <a:buChar char="–"/>
            </a:pPr>
            <a:r>
              <a:rPr b="0" lang="en-US" sz="2800" spc="-1" strike="noStrike">
                <a:solidFill>
                  <a:srgbClr val="000000"/>
                </a:solidFill>
                <a:uFill>
                  <a:solidFill>
                    <a:srgbClr val="ffffff"/>
                  </a:solidFill>
                </a:uFill>
                <a:latin typeface="Segoe UI Light"/>
                <a:ea typeface="Segoe UI Light"/>
              </a:rPr>
              <a:t>Page to say you’re correct</a:t>
            </a:r>
            <a:endParaRPr b="0" lang="en-US" sz="2400" spc="-1" strike="noStrike">
              <a:solidFill>
                <a:srgbClr val="000000"/>
              </a:solidFill>
              <a:uFill>
                <a:solidFill>
                  <a:srgbClr val="ffffff"/>
                </a:solidFill>
              </a:uFill>
              <a:latin typeface="Segoe UI Light"/>
            </a:endParaRPr>
          </a:p>
          <a:p>
            <a:pPr lvl="1" marL="742680" indent="-285120">
              <a:lnSpc>
                <a:spcPct val="100000"/>
              </a:lnSpc>
              <a:buClr>
                <a:srgbClr val="000000"/>
              </a:buClr>
              <a:buFont typeface="Arial"/>
              <a:buChar char="–"/>
            </a:pPr>
            <a:r>
              <a:rPr b="0" lang="en-US" sz="2800" spc="-1" strike="noStrike">
                <a:solidFill>
                  <a:srgbClr val="000000"/>
                </a:solidFill>
                <a:uFill>
                  <a:solidFill>
                    <a:srgbClr val="ffffff"/>
                  </a:solidFill>
                </a:uFill>
                <a:latin typeface="Segoe UI Light"/>
                <a:ea typeface="Segoe UI Light"/>
              </a:rPr>
              <a:t>Page to say you’re wrong</a:t>
            </a:r>
            <a:endParaRPr b="0" lang="en-US" sz="2400" spc="-1" strike="noStrike">
              <a:solidFill>
                <a:srgbClr val="000000"/>
              </a:solidFill>
              <a:uFill>
                <a:solidFill>
                  <a:srgbClr val="ffffff"/>
                </a:solidFill>
              </a:uFill>
              <a:latin typeface="Segoe UI Light"/>
            </a:endParaRPr>
          </a:p>
          <a:p>
            <a:pPr lvl="1" marL="742680" indent="-285120">
              <a:lnSpc>
                <a:spcPct val="100000"/>
              </a:lnSpc>
              <a:buClr>
                <a:srgbClr val="000000"/>
              </a:buClr>
              <a:buFont typeface="Arial"/>
              <a:buChar char="–"/>
            </a:pPr>
            <a:r>
              <a:rPr b="0" lang="en-US" sz="2800" spc="-1" strike="noStrike">
                <a:solidFill>
                  <a:srgbClr val="000000"/>
                </a:solidFill>
                <a:uFill>
                  <a:solidFill>
                    <a:srgbClr val="ffffff"/>
                  </a:solidFill>
                </a:uFill>
                <a:latin typeface="Segoe UI Light"/>
                <a:ea typeface="Segoe UI Light"/>
              </a:rPr>
              <a:t>Somewhere to save the question</a:t>
            </a:r>
            <a:endParaRPr b="0" lang="en-US" sz="2400" spc="-1" strike="noStrike">
              <a:solidFill>
                <a:srgbClr val="000000"/>
              </a:solidFill>
              <a:uFill>
                <a:solidFill>
                  <a:srgbClr val="ffffff"/>
                </a:solidFill>
              </a:uFill>
              <a:latin typeface="Segoe UI Light"/>
            </a:endParaRPr>
          </a:p>
        </p:txBody>
      </p:sp>
    </p:spTree>
  </p:cSld>
  <p:timing>
    <p:tnLst>
      <p:par>
        <p:cTn id="111" dur="indefinite" restart="never" nodeType="tmRoot">
          <p:childTnLst>
            <p:seq>
              <p:cTn id="112" dur="indefinite" nodeType="mainSeq">
                <p:childTnLst>
                  <p:par>
                    <p:cTn id="113" fill="hold">
                      <p:stCondLst>
                        <p:cond delay="indefinite"/>
                      </p:stCondLst>
                      <p:childTnLst>
                        <p:par>
                          <p:cTn id="114" fill="hold">
                            <p:stCondLst>
                              <p:cond delay="0"/>
                            </p:stCondLst>
                            <p:childTnLst>
                              <p:par>
                                <p:cTn id="115" nodeType="clickEffect" fill="hold" presetClass="entr" presetID="10">
                                  <p:stCondLst>
                                    <p:cond delay="0"/>
                                  </p:stCondLst>
                                  <p:childTnLst>
                                    <p:set>
                                      <p:cBhvr>
                                        <p:cTn id="116" dur="1" fill="hold">
                                          <p:stCondLst>
                                            <p:cond delay="0"/>
                                          </p:stCondLst>
                                        </p:cTn>
                                        <p:tgtEl>
                                          <p:spTgt spid="209">
                                            <p:txEl>
                                              <p:pRg st="0" end="29"/>
                                            </p:txEl>
                                          </p:spTgt>
                                        </p:tgtEl>
                                        <p:attrNameLst>
                                          <p:attrName>style.visibility</p:attrName>
                                        </p:attrNameLst>
                                      </p:cBhvr>
                                      <p:to>
                                        <p:strVal val="visible"/>
                                      </p:to>
                                    </p:set>
                                    <p:animEffect filter="fade" transition="in">
                                      <p:cBhvr additive="repl">
                                        <p:cTn id="117" dur="500"/>
                                        <p:tgtEl>
                                          <p:spTgt spid="209">
                                            <p:txEl>
                                              <p:pRg st="0" end="29"/>
                                            </p:txEl>
                                          </p:spTgt>
                                        </p:tgtEl>
                                      </p:cBhvr>
                                    </p:animEffect>
                                  </p:childTnLst>
                                </p:cTn>
                              </p:par>
                              <p:par>
                                <p:cTn id="118" nodeType="withEffect" fill="hold" presetClass="entr" presetID="10">
                                  <p:stCondLst>
                                    <p:cond delay="0"/>
                                  </p:stCondLst>
                                  <p:childTnLst>
                                    <p:set>
                                      <p:cBhvr>
                                        <p:cTn id="119" dur="1" fill="hold">
                                          <p:stCondLst>
                                            <p:cond delay="0"/>
                                          </p:stCondLst>
                                        </p:cTn>
                                        <p:tgtEl>
                                          <p:spTgt spid="209">
                                            <p:txEl>
                                              <p:pRg st="29" end="46"/>
                                            </p:txEl>
                                          </p:spTgt>
                                        </p:tgtEl>
                                        <p:attrNameLst>
                                          <p:attrName>style.visibility</p:attrName>
                                        </p:attrNameLst>
                                      </p:cBhvr>
                                      <p:to>
                                        <p:strVal val="visible"/>
                                      </p:to>
                                    </p:set>
                                    <p:animEffect filter="fade" transition="in">
                                      <p:cBhvr additive="repl">
                                        <p:cTn id="120" dur="500"/>
                                        <p:tgtEl>
                                          <p:spTgt spid="209">
                                            <p:txEl>
                                              <p:pRg st="29" end="46"/>
                                            </p:txEl>
                                          </p:spTgt>
                                        </p:tgtEl>
                                      </p:cBhvr>
                                    </p:animEffect>
                                  </p:childTnLst>
                                </p:cTn>
                              </p:par>
                              <p:par>
                                <p:cTn id="121" nodeType="withEffect" fill="hold" presetClass="entr" presetID="10">
                                  <p:stCondLst>
                                    <p:cond delay="0"/>
                                  </p:stCondLst>
                                  <p:childTnLst>
                                    <p:set>
                                      <p:cBhvr>
                                        <p:cTn id="122" dur="1" fill="hold">
                                          <p:stCondLst>
                                            <p:cond delay="0"/>
                                          </p:stCondLst>
                                        </p:cTn>
                                        <p:tgtEl>
                                          <p:spTgt spid="209">
                                            <p:txEl>
                                              <p:pRg st="46" end="71"/>
                                            </p:txEl>
                                          </p:spTgt>
                                        </p:tgtEl>
                                        <p:attrNameLst>
                                          <p:attrName>style.visibility</p:attrName>
                                        </p:attrNameLst>
                                      </p:cBhvr>
                                      <p:to>
                                        <p:strVal val="visible"/>
                                      </p:to>
                                    </p:set>
                                    <p:animEffect filter="fade" transition="in">
                                      <p:cBhvr additive="repl">
                                        <p:cTn id="123" dur="500"/>
                                        <p:tgtEl>
                                          <p:spTgt spid="209">
                                            <p:txEl>
                                              <p:pRg st="46" end="71"/>
                                            </p:txEl>
                                          </p:spTgt>
                                        </p:tgtEl>
                                      </p:cBhvr>
                                    </p:animEffect>
                                  </p:childTnLst>
                                </p:cTn>
                              </p:par>
                              <p:par>
                                <p:cTn id="124" nodeType="withEffect" fill="hold" presetClass="entr" presetID="10">
                                  <p:stCondLst>
                                    <p:cond delay="0"/>
                                  </p:stCondLst>
                                  <p:childTnLst>
                                    <p:set>
                                      <p:cBhvr>
                                        <p:cTn id="125" dur="1" fill="hold">
                                          <p:stCondLst>
                                            <p:cond delay="0"/>
                                          </p:stCondLst>
                                        </p:cTn>
                                        <p:tgtEl>
                                          <p:spTgt spid="209">
                                            <p:txEl>
                                              <p:pRg st="71" end="102"/>
                                            </p:txEl>
                                          </p:spTgt>
                                        </p:tgtEl>
                                        <p:attrNameLst>
                                          <p:attrName>style.visibility</p:attrName>
                                        </p:attrNameLst>
                                      </p:cBhvr>
                                      <p:to>
                                        <p:strVal val="visible"/>
                                      </p:to>
                                    </p:set>
                                    <p:animEffect filter="fade" transition="in">
                                      <p:cBhvr additive="repl">
                                        <p:cTn id="126" dur="500"/>
                                        <p:tgtEl>
                                          <p:spTgt spid="209">
                                            <p:txEl>
                                              <p:pRg st="71" end="102"/>
                                            </p:txEl>
                                          </p:spTgt>
                                        </p:tgtEl>
                                      </p:cBhvr>
                                    </p:animEffect>
                                  </p:childTnLst>
                                </p:cTn>
                              </p:par>
                            </p:childTnLst>
                          </p:cTn>
                        </p:par>
                      </p:childTnLst>
                    </p:cTn>
                  </p:par>
                  <p:par>
                    <p:cTn id="127" fill="hold">
                      <p:stCondLst>
                        <p:cond delay="indefinite"/>
                      </p:stCondLst>
                      <p:childTnLst>
                        <p:par>
                          <p:cTn id="128" fill="hold">
                            <p:stCondLst>
                              <p:cond delay="0"/>
                            </p:stCondLst>
                            <p:childTnLst>
                              <p:par>
                                <p:cTn id="129" nodeType="clickEffect" fill="hold" presetClass="entr" presetID="10">
                                  <p:stCondLst>
                                    <p:cond delay="0"/>
                                  </p:stCondLst>
                                  <p:childTnLst>
                                    <p:set>
                                      <p:cBhvr>
                                        <p:cTn id="130" dur="1" fill="hold">
                                          <p:stCondLst>
                                            <p:cond delay="0"/>
                                          </p:stCondLst>
                                        </p:cTn>
                                        <p:tgtEl>
                                          <p:spTgt spid="209">
                                            <p:txEl>
                                              <p:pRg st="102" end="134"/>
                                            </p:txEl>
                                          </p:spTgt>
                                        </p:tgtEl>
                                        <p:attrNameLst>
                                          <p:attrName>style.visibility</p:attrName>
                                        </p:attrNameLst>
                                      </p:cBhvr>
                                      <p:to>
                                        <p:strVal val="visible"/>
                                      </p:to>
                                    </p:set>
                                    <p:animEffect filter="fade" transition="in">
                                      <p:cBhvr additive="repl">
                                        <p:cTn id="131" dur="500"/>
                                        <p:tgtEl>
                                          <p:spTgt spid="209">
                                            <p:txEl>
                                              <p:pRg st="102" end="134"/>
                                            </p:txEl>
                                          </p:spTgt>
                                        </p:tgtEl>
                                      </p:cBhvr>
                                    </p:animEffect>
                                  </p:childTnLst>
                                </p:cTn>
                              </p:par>
                              <p:par>
                                <p:cTn id="132" nodeType="withEffect" fill="hold" presetClass="entr" presetID="10">
                                  <p:stCondLst>
                                    <p:cond delay="0"/>
                                  </p:stCondLst>
                                  <p:childTnLst>
                                    <p:set>
                                      <p:cBhvr>
                                        <p:cTn id="133" dur="1" fill="hold">
                                          <p:stCondLst>
                                            <p:cond delay="0"/>
                                          </p:stCondLst>
                                        </p:cTn>
                                        <p:tgtEl>
                                          <p:spTgt spid="209">
                                            <p:txEl>
                                              <p:pRg st="134" end="151"/>
                                            </p:txEl>
                                          </p:spTgt>
                                        </p:tgtEl>
                                        <p:attrNameLst>
                                          <p:attrName>style.visibility</p:attrName>
                                        </p:attrNameLst>
                                      </p:cBhvr>
                                      <p:to>
                                        <p:strVal val="visible"/>
                                      </p:to>
                                    </p:set>
                                    <p:animEffect filter="fade" transition="in">
                                      <p:cBhvr additive="repl">
                                        <p:cTn id="134" dur="500"/>
                                        <p:tgtEl>
                                          <p:spTgt spid="209">
                                            <p:txEl>
                                              <p:pRg st="134" end="151"/>
                                            </p:txEl>
                                          </p:spTgt>
                                        </p:tgtEl>
                                      </p:cBhvr>
                                    </p:animEffect>
                                  </p:childTnLst>
                                </p:cTn>
                              </p:par>
                              <p:par>
                                <p:cTn id="135" nodeType="withEffect" fill="hold" presetClass="entr" presetID="10">
                                  <p:stCondLst>
                                    <p:cond delay="0"/>
                                  </p:stCondLst>
                                  <p:childTnLst>
                                    <p:set>
                                      <p:cBhvr>
                                        <p:cTn id="136" dur="1" fill="hold">
                                          <p:stCondLst>
                                            <p:cond delay="0"/>
                                          </p:stCondLst>
                                        </p:cTn>
                                        <p:tgtEl>
                                          <p:spTgt spid="209">
                                            <p:txEl>
                                              <p:pRg st="151" end="178"/>
                                            </p:txEl>
                                          </p:spTgt>
                                        </p:tgtEl>
                                        <p:attrNameLst>
                                          <p:attrName>style.visibility</p:attrName>
                                        </p:attrNameLst>
                                      </p:cBhvr>
                                      <p:to>
                                        <p:strVal val="visible"/>
                                      </p:to>
                                    </p:set>
                                    <p:animEffect filter="fade" transition="in">
                                      <p:cBhvr additive="repl">
                                        <p:cTn id="137" dur="500"/>
                                        <p:tgtEl>
                                          <p:spTgt spid="209">
                                            <p:txEl>
                                              <p:pRg st="151" end="178"/>
                                            </p:txEl>
                                          </p:spTgt>
                                        </p:tgtEl>
                                      </p:cBhvr>
                                    </p:animEffect>
                                  </p:childTnLst>
                                </p:cTn>
                              </p:par>
                              <p:par>
                                <p:cTn id="138" nodeType="withEffect" fill="hold" presetClass="entr" presetID="10">
                                  <p:stCondLst>
                                    <p:cond delay="0"/>
                                  </p:stCondLst>
                                  <p:childTnLst>
                                    <p:set>
                                      <p:cBhvr>
                                        <p:cTn id="139" dur="1" fill="hold">
                                          <p:stCondLst>
                                            <p:cond delay="0"/>
                                          </p:stCondLst>
                                        </p:cTn>
                                        <p:tgtEl>
                                          <p:spTgt spid="209">
                                            <p:txEl>
                                              <p:pRg st="178" end="203"/>
                                            </p:txEl>
                                          </p:spTgt>
                                        </p:tgtEl>
                                        <p:attrNameLst>
                                          <p:attrName>style.visibility</p:attrName>
                                        </p:attrNameLst>
                                      </p:cBhvr>
                                      <p:to>
                                        <p:strVal val="visible"/>
                                      </p:to>
                                    </p:set>
                                    <p:animEffect filter="fade" transition="in">
                                      <p:cBhvr additive="repl">
                                        <p:cTn id="140" dur="500"/>
                                        <p:tgtEl>
                                          <p:spTgt spid="209">
                                            <p:txEl>
                                              <p:pRg st="178" end="203"/>
                                            </p:txEl>
                                          </p:spTgt>
                                        </p:tgtEl>
                                      </p:cBhvr>
                                    </p:animEffect>
                                  </p:childTnLst>
                                </p:cTn>
                              </p:par>
                              <p:par>
                                <p:cTn id="141" nodeType="withEffect" fill="hold" presetClass="entr" presetID="10">
                                  <p:stCondLst>
                                    <p:cond delay="0"/>
                                  </p:stCondLst>
                                  <p:childTnLst>
                                    <p:set>
                                      <p:cBhvr>
                                        <p:cTn id="142" dur="1" fill="hold">
                                          <p:stCondLst>
                                            <p:cond delay="0"/>
                                          </p:stCondLst>
                                        </p:cTn>
                                        <p:tgtEl>
                                          <p:spTgt spid="209">
                                            <p:txEl>
                                              <p:pRg st="203" end="234"/>
                                            </p:txEl>
                                          </p:spTgt>
                                        </p:tgtEl>
                                        <p:attrNameLst>
                                          <p:attrName>style.visibility</p:attrName>
                                        </p:attrNameLst>
                                      </p:cBhvr>
                                      <p:to>
                                        <p:strVal val="visible"/>
                                      </p:to>
                                    </p:set>
                                    <p:animEffect filter="fade" transition="in">
                                      <p:cBhvr additive="repl">
                                        <p:cTn id="143" dur="500"/>
                                        <p:tgtEl>
                                          <p:spTgt spid="209">
                                            <p:txEl>
                                              <p:pRg st="203" end="234"/>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604a7b"/>
        </a:solidFill>
      </p:bgPr>
    </p:bg>
    <p:spTree>
      <p:nvGrpSpPr>
        <p:cNvPr id="1" name=""/>
        <p:cNvGrpSpPr/>
        <p:nvPr/>
      </p:nvGrpSpPr>
      <p:grpSpPr>
        <a:xfrm>
          <a:off x="0" y="0"/>
          <a:ext cx="0" cy="0"/>
          <a:chOff x="0" y="0"/>
          <a:chExt cx="0" cy="0"/>
        </a:xfrm>
      </p:grpSpPr>
      <p:sp>
        <p:nvSpPr>
          <p:cNvPr id="162" name="TextShape 1"/>
          <p:cNvSpPr txBox="1"/>
          <p:nvPr/>
        </p:nvSpPr>
        <p:spPr>
          <a:xfrm>
            <a:off x="431280" y="1679040"/>
            <a:ext cx="8388000" cy="1063080"/>
          </a:xfrm>
          <a:prstGeom prst="rect">
            <a:avLst/>
          </a:prstGeom>
          <a:noFill/>
          <a:ln>
            <a:noFill/>
          </a:ln>
        </p:spPr>
        <p:txBody>
          <a:bodyPr/>
          <a:p>
            <a:pPr>
              <a:lnSpc>
                <a:spcPct val="80000"/>
              </a:lnSpc>
            </a:pPr>
            <a:r>
              <a:rPr b="0" lang="en-US" sz="4400" spc="-1" strike="noStrike">
                <a:solidFill>
                  <a:srgbClr val="ffffff"/>
                </a:solidFill>
                <a:uFill>
                  <a:solidFill>
                    <a:srgbClr val="ffffff"/>
                  </a:solidFill>
                </a:uFill>
                <a:latin typeface="Segoe UI Light"/>
                <a:ea typeface="Segoe UI Light"/>
              </a:rPr>
              <a:t>We could build keep just sending text down to our users...</a:t>
            </a:r>
            <a:endParaRPr b="0" lang="en-US" sz="1800" spc="-1" strike="noStrike">
              <a:solidFill>
                <a:srgbClr val="000000"/>
              </a:solidFill>
              <a:uFill>
                <a:solidFill>
                  <a:srgbClr val="ffffff"/>
                </a:solidFill>
              </a:uFill>
              <a:latin typeface="Calibri"/>
            </a:endParaRPr>
          </a:p>
        </p:txBody>
      </p:sp>
      <p:sp>
        <p:nvSpPr>
          <p:cNvPr id="163" name="TextShape 2"/>
          <p:cNvSpPr txBox="1"/>
          <p:nvPr/>
        </p:nvSpPr>
        <p:spPr>
          <a:xfrm>
            <a:off x="4383360" y="4124160"/>
            <a:ext cx="7680600" cy="1774800"/>
          </a:xfrm>
          <a:prstGeom prst="rect">
            <a:avLst/>
          </a:prstGeom>
          <a:noFill/>
          <a:ln>
            <a:noFill/>
          </a:ln>
        </p:spPr>
        <p:txBody>
          <a:bodyPr lIns="90000" rIns="90000" tIns="45000" bIns="45000"/>
          <a:p>
            <a:pPr>
              <a:lnSpc>
                <a:spcPct val="100000"/>
              </a:lnSpc>
            </a:pPr>
            <a:r>
              <a:rPr b="0" lang="en-US" sz="4000" spc="-1" strike="noStrike">
                <a:solidFill>
                  <a:srgbClr val="ffffff"/>
                </a:solidFill>
                <a:uFill>
                  <a:solidFill>
                    <a:srgbClr val="ffffff"/>
                  </a:solidFill>
                </a:uFill>
                <a:latin typeface="Segoe UI Light"/>
                <a:ea typeface="Segoe UI Light"/>
              </a:rPr>
              <a:t>…</a:t>
            </a:r>
            <a:r>
              <a:rPr b="0" lang="en-US" sz="4000" spc="-1" strike="noStrike">
                <a:solidFill>
                  <a:srgbClr val="ffffff"/>
                </a:solidFill>
                <a:uFill>
                  <a:solidFill>
                    <a:srgbClr val="ffffff"/>
                  </a:solidFill>
                </a:uFill>
                <a:latin typeface="Segoe UI Light"/>
                <a:ea typeface="Segoe UI Light"/>
              </a:rPr>
              <a:t>but that isn't going to make it very easy to create a rich UI.</a:t>
            </a:r>
            <a:endParaRPr b="1" lang="en-US" sz="3200" spc="-1" strike="noStrike">
              <a:solidFill>
                <a:srgbClr val="000000"/>
              </a:solidFill>
              <a:uFill>
                <a:solidFill>
                  <a:srgbClr val="ffffff"/>
                </a:solidFill>
              </a:uFill>
              <a:latin typeface="Segoe UI Light"/>
            </a:endParaRPr>
          </a:p>
        </p:txBody>
      </p:sp>
    </p:spTree>
  </p:cSld>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0">
                                  <p:stCondLst>
                                    <p:cond delay="0"/>
                                  </p:stCondLst>
                                  <p:childTnLst>
                                    <p:set>
                                      <p:cBhvr>
                                        <p:cTn id="8" dur="1" fill="hold">
                                          <p:stCondLst>
                                            <p:cond delay="0"/>
                                          </p:stCondLst>
                                        </p:cTn>
                                        <p:tgtEl>
                                          <p:spTgt spid="162"/>
                                        </p:tgtEl>
                                        <p:attrNameLst>
                                          <p:attrName>style.visibility</p:attrName>
                                        </p:attrNameLst>
                                      </p:cBhvr>
                                      <p:to>
                                        <p:strVal val="visible"/>
                                      </p:to>
                                    </p:set>
                                    <p:animEffect filter="fade" transition="in">
                                      <p:cBhvr additive="repl">
                                        <p:cTn id="9" dur="500"/>
                                        <p:tgtEl>
                                          <p:spTgt spid="162"/>
                                        </p:tgtEl>
                                      </p:cBhvr>
                                    </p:animEffect>
                                  </p:childTnLst>
                                </p:cTn>
                              </p:par>
                            </p:childTnLst>
                          </p:cTn>
                        </p:par>
                      </p:childTnLst>
                    </p:cTn>
                  </p:par>
                  <p:par>
                    <p:cTn id="10" fill="hold">
                      <p:stCondLst>
                        <p:cond delay="indefinite"/>
                      </p:stCondLst>
                      <p:childTnLst>
                        <p:par>
                          <p:cTn id="11" fill="hold">
                            <p:stCondLst>
                              <p:cond delay="0"/>
                            </p:stCondLst>
                            <p:childTnLst>
                              <p:par>
                                <p:cTn id="12" nodeType="clickEffect" fill="hold" presetClass="entr" presetID="10">
                                  <p:stCondLst>
                                    <p:cond delay="0"/>
                                  </p:stCondLst>
                                  <p:childTnLst>
                                    <p:set>
                                      <p:cBhvr>
                                        <p:cTn id="13" dur="1" fill="hold">
                                          <p:stCondLst>
                                            <p:cond delay="0"/>
                                          </p:stCondLst>
                                        </p:cTn>
                                        <p:tgtEl>
                                          <p:spTgt spid="163">
                                            <p:txEl>
                                              <p:pRg st="0" end="64"/>
                                            </p:txEl>
                                          </p:spTgt>
                                        </p:tgtEl>
                                        <p:attrNameLst>
                                          <p:attrName>style.visibility</p:attrName>
                                        </p:attrNameLst>
                                      </p:cBhvr>
                                      <p:to>
                                        <p:strVal val="visible"/>
                                      </p:to>
                                    </p:set>
                                    <p:animEffect filter="fade" transition="in">
                                      <p:cBhvr additive="repl">
                                        <p:cTn id="14" dur="500"/>
                                        <p:tgtEl>
                                          <p:spTgt spid="163">
                                            <p:txEl>
                                              <p:pRg st="0" end="64"/>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379440" y="182160"/>
            <a:ext cx="11523960" cy="1063080"/>
          </a:xfrm>
          <a:prstGeom prst="rect">
            <a:avLst/>
          </a:prstGeom>
          <a:noFill/>
          <a:ln>
            <a:noFill/>
          </a:ln>
        </p:spPr>
        <p:txBody>
          <a:bodyPr/>
          <a:p>
            <a:pPr>
              <a:lnSpc>
                <a:spcPct val="80000"/>
              </a:lnSpc>
            </a:pPr>
            <a:r>
              <a:rPr b="0" lang="en-US" sz="4400" spc="-1" strike="noStrike">
                <a:solidFill>
                  <a:srgbClr val="000000"/>
                </a:solidFill>
                <a:uFill>
                  <a:solidFill>
                    <a:srgbClr val="ffffff"/>
                  </a:solidFill>
                </a:uFill>
                <a:latin typeface="Segoe UI Light"/>
                <a:ea typeface="Segoe UI Light"/>
              </a:rPr>
              <a:t>Moving parts</a:t>
            </a:r>
            <a:endParaRPr b="0" lang="en-US" sz="1800" spc="-1" strike="noStrike">
              <a:solidFill>
                <a:srgbClr val="000000"/>
              </a:solidFill>
              <a:uFill>
                <a:solidFill>
                  <a:srgbClr val="ffffff"/>
                </a:solidFill>
              </a:uFill>
              <a:latin typeface="Calibri"/>
            </a:endParaRPr>
          </a:p>
        </p:txBody>
      </p:sp>
      <p:sp>
        <p:nvSpPr>
          <p:cNvPr id="211" name="CustomShape 2"/>
          <p:cNvSpPr/>
          <p:nvPr/>
        </p:nvSpPr>
        <p:spPr>
          <a:xfrm>
            <a:off x="1118880" y="1438200"/>
            <a:ext cx="9865440" cy="1473120"/>
          </a:xfrm>
          <a:prstGeom prst="rect">
            <a:avLst/>
          </a:prstGeom>
          <a:ln>
            <a:solidFill>
              <a:srgbClr val="7d5fa0"/>
            </a:solidFill>
            <a:round/>
          </a:ln>
          <a:effectLst>
            <a:outerShdw blurRad="40000" dir="5400000" dist="2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p>
            <a:pPr algn="ctr">
              <a:lnSpc>
                <a:spcPct val="100000"/>
              </a:lnSpc>
            </a:pPr>
            <a:r>
              <a:rPr b="0" lang="en-IN" sz="1800" spc="-1" strike="noStrike">
                <a:solidFill>
                  <a:srgbClr val="000000"/>
                </a:solidFill>
                <a:uFill>
                  <a:solidFill>
                    <a:srgbClr val="ffffff"/>
                  </a:solidFill>
                </a:uFill>
                <a:latin typeface="Calibri"/>
              </a:rPr>
              <a:t>routes.py</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p:txBody>
      </p:sp>
      <p:sp>
        <p:nvSpPr>
          <p:cNvPr id="212" name="CustomShape 3"/>
          <p:cNvSpPr/>
          <p:nvPr/>
        </p:nvSpPr>
        <p:spPr>
          <a:xfrm>
            <a:off x="1395720" y="2045520"/>
            <a:ext cx="4343040" cy="601200"/>
          </a:xfrm>
          <a:prstGeom prst="rect">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b="0" lang="en-IN" sz="1800" spc="-1" strike="noStrike">
                <a:solidFill>
                  <a:srgbClr val="000000"/>
                </a:solidFill>
                <a:uFill>
                  <a:solidFill>
                    <a:srgbClr val="ffffff"/>
                  </a:solidFill>
                </a:uFill>
                <a:latin typeface="Calibri"/>
              </a:rPr>
              <a:t>Create</a:t>
            </a:r>
            <a:endParaRPr b="0" lang="en-IN" sz="1800" spc="-1" strike="noStrike">
              <a:solidFill>
                <a:srgbClr val="000000"/>
              </a:solidFill>
              <a:uFill>
                <a:solidFill>
                  <a:srgbClr val="ffffff"/>
                </a:solidFill>
              </a:uFill>
              <a:latin typeface="Arial"/>
            </a:endParaRPr>
          </a:p>
        </p:txBody>
      </p:sp>
      <p:sp>
        <p:nvSpPr>
          <p:cNvPr id="213" name="CustomShape 4"/>
          <p:cNvSpPr/>
          <p:nvPr/>
        </p:nvSpPr>
        <p:spPr>
          <a:xfrm>
            <a:off x="6408720" y="2045520"/>
            <a:ext cx="4343040" cy="601200"/>
          </a:xfrm>
          <a:prstGeom prst="rect">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b="0" lang="en-IN" sz="1800" spc="-1" strike="noStrike">
                <a:solidFill>
                  <a:srgbClr val="000000"/>
                </a:solidFill>
                <a:uFill>
                  <a:solidFill>
                    <a:srgbClr val="ffffff"/>
                  </a:solidFill>
                </a:uFill>
                <a:latin typeface="Calibri"/>
              </a:rPr>
              <a:t>Question/&lt;title&gt;</a:t>
            </a:r>
            <a:endParaRPr b="0" lang="en-IN" sz="1800" spc="-1" strike="noStrike">
              <a:solidFill>
                <a:srgbClr val="000000"/>
              </a:solidFill>
              <a:uFill>
                <a:solidFill>
                  <a:srgbClr val="ffffff"/>
                </a:solidFill>
              </a:uFill>
              <a:latin typeface="Arial"/>
            </a:endParaRPr>
          </a:p>
        </p:txBody>
      </p:sp>
      <p:sp>
        <p:nvSpPr>
          <p:cNvPr id="214" name="CustomShape 5"/>
          <p:cNvSpPr/>
          <p:nvPr/>
        </p:nvSpPr>
        <p:spPr>
          <a:xfrm>
            <a:off x="1118880" y="3104280"/>
            <a:ext cx="9865440" cy="3537000"/>
          </a:xfrm>
          <a:prstGeom prst="rect">
            <a:avLst/>
          </a:prstGeom>
          <a:ln>
            <a:solidFill>
              <a:srgbClr val="46aac4"/>
            </a:solidFill>
            <a:round/>
          </a:ln>
          <a:effectLst>
            <a:outerShdw blurRad="40000" dir="5400000" dist="20000" rotWithShape="0">
              <a:srgbClr val="000000">
                <a:alpha val="38000"/>
              </a:srgbClr>
            </a:outerShdw>
          </a:effectLst>
        </p:spPr>
        <p:style>
          <a:lnRef idx="1">
            <a:schemeClr val="accent5"/>
          </a:lnRef>
          <a:fillRef idx="2">
            <a:schemeClr val="accent5"/>
          </a:fillRef>
          <a:effectRef idx="1">
            <a:schemeClr val="accent5"/>
          </a:effectRef>
          <a:fontRef idx="minor"/>
        </p:style>
        <p:txBody>
          <a:bodyPr lIns="90000" rIns="90000" tIns="45000" bIns="45000" anchor="ctr"/>
          <a:p>
            <a:pPr algn="ctr">
              <a:lnSpc>
                <a:spcPct val="100000"/>
              </a:lnSpc>
            </a:pPr>
            <a:r>
              <a:rPr b="0" lang="en-IN" sz="1800" spc="-1" strike="noStrike">
                <a:solidFill>
                  <a:srgbClr val="000000"/>
                </a:solidFill>
                <a:uFill>
                  <a:solidFill>
                    <a:srgbClr val="ffffff"/>
                  </a:solidFill>
                </a:uFill>
                <a:latin typeface="Calibri"/>
              </a:rPr>
              <a:t>Templates</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p:txBody>
      </p:sp>
      <p:sp>
        <p:nvSpPr>
          <p:cNvPr id="215" name="CustomShape 6"/>
          <p:cNvSpPr/>
          <p:nvPr/>
        </p:nvSpPr>
        <p:spPr>
          <a:xfrm>
            <a:off x="1750680" y="3464280"/>
            <a:ext cx="3633120" cy="279180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16" name="CustomShape 7"/>
          <p:cNvSpPr/>
          <p:nvPr/>
        </p:nvSpPr>
        <p:spPr>
          <a:xfrm>
            <a:off x="1798560" y="3681720"/>
            <a:ext cx="3157920" cy="649440"/>
          </a:xfrm>
          <a:prstGeom prst="rect">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p>
            <a:pPr algn="ctr">
              <a:lnSpc>
                <a:spcPct val="100000"/>
              </a:lnSpc>
            </a:pPr>
            <a:r>
              <a:rPr b="0" i="1" lang="en-IN" sz="1800" spc="-1" strike="noStrike">
                <a:solidFill>
                  <a:srgbClr val="000000"/>
                </a:solidFill>
                <a:uFill>
                  <a:solidFill>
                    <a:srgbClr val="ffffff"/>
                  </a:solidFill>
                </a:uFill>
                <a:latin typeface="Calibri"/>
              </a:rPr>
              <a:t>Form</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Calibri"/>
              </a:rPr>
              <a:t>CreateQuestion.html</a:t>
            </a:r>
            <a:endParaRPr b="0" lang="en-IN" sz="1800" spc="-1" strike="noStrike">
              <a:solidFill>
                <a:srgbClr val="000000"/>
              </a:solidFill>
              <a:uFill>
                <a:solidFill>
                  <a:srgbClr val="ffffff"/>
                </a:solidFill>
              </a:uFill>
              <a:latin typeface="Arial"/>
            </a:endParaRPr>
          </a:p>
        </p:txBody>
      </p:sp>
      <p:sp>
        <p:nvSpPr>
          <p:cNvPr id="217" name="CustomShape 8"/>
          <p:cNvSpPr/>
          <p:nvPr/>
        </p:nvSpPr>
        <p:spPr>
          <a:xfrm>
            <a:off x="1798560" y="4548960"/>
            <a:ext cx="3157920" cy="649440"/>
          </a:xfrm>
          <a:prstGeom prst="rect">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p>
            <a:pPr algn="ctr">
              <a:lnSpc>
                <a:spcPct val="100000"/>
              </a:lnSpc>
            </a:pPr>
            <a:r>
              <a:rPr b="0" i="1" lang="en-IN" sz="1800" spc="-1" strike="noStrike">
                <a:solidFill>
                  <a:srgbClr val="000000"/>
                </a:solidFill>
                <a:uFill>
                  <a:solidFill>
                    <a:srgbClr val="ffffff"/>
                  </a:solidFill>
                </a:uFill>
                <a:latin typeface="Calibri"/>
              </a:rPr>
              <a:t>Basic HTML</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Calibri"/>
              </a:rPr>
              <a:t>CreatedQuestion.html</a:t>
            </a:r>
            <a:endParaRPr b="0" lang="en-IN" sz="1800" spc="-1" strike="noStrike">
              <a:solidFill>
                <a:srgbClr val="000000"/>
              </a:solidFill>
              <a:uFill>
                <a:solidFill>
                  <a:srgbClr val="ffffff"/>
                </a:solidFill>
              </a:uFill>
              <a:latin typeface="Arial"/>
            </a:endParaRPr>
          </a:p>
        </p:txBody>
      </p:sp>
      <p:sp>
        <p:nvSpPr>
          <p:cNvPr id="218" name="CustomShape 9"/>
          <p:cNvSpPr/>
          <p:nvPr/>
        </p:nvSpPr>
        <p:spPr>
          <a:xfrm>
            <a:off x="6715800" y="3464280"/>
            <a:ext cx="3633120" cy="279180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19" name="CustomShape 10"/>
          <p:cNvSpPr/>
          <p:nvPr/>
        </p:nvSpPr>
        <p:spPr>
          <a:xfrm>
            <a:off x="6896160" y="3681720"/>
            <a:ext cx="3157920" cy="649440"/>
          </a:xfrm>
          <a:prstGeom prst="rect">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p>
            <a:pPr algn="ctr">
              <a:lnSpc>
                <a:spcPct val="100000"/>
              </a:lnSpc>
            </a:pPr>
            <a:r>
              <a:rPr b="0" i="1" lang="en-IN" sz="1800" spc="-1" strike="noStrike">
                <a:solidFill>
                  <a:srgbClr val="000000"/>
                </a:solidFill>
                <a:uFill>
                  <a:solidFill>
                    <a:srgbClr val="ffffff"/>
                  </a:solidFill>
                </a:uFill>
                <a:latin typeface="Calibri"/>
              </a:rPr>
              <a:t>Form</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Calibri"/>
              </a:rPr>
              <a:t>AnswerQuestion.html</a:t>
            </a:r>
            <a:endParaRPr b="0" lang="en-IN" sz="1800" spc="-1" strike="noStrike">
              <a:solidFill>
                <a:srgbClr val="000000"/>
              </a:solidFill>
              <a:uFill>
                <a:solidFill>
                  <a:srgbClr val="ffffff"/>
                </a:solidFill>
              </a:uFill>
              <a:latin typeface="Arial"/>
            </a:endParaRPr>
          </a:p>
        </p:txBody>
      </p:sp>
      <p:sp>
        <p:nvSpPr>
          <p:cNvPr id="220" name="CustomShape 11"/>
          <p:cNvSpPr/>
          <p:nvPr/>
        </p:nvSpPr>
        <p:spPr>
          <a:xfrm>
            <a:off x="6896160" y="4548960"/>
            <a:ext cx="3157920" cy="649440"/>
          </a:xfrm>
          <a:prstGeom prst="rect">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p>
            <a:pPr algn="ctr">
              <a:lnSpc>
                <a:spcPct val="100000"/>
              </a:lnSpc>
            </a:pPr>
            <a:r>
              <a:rPr b="0" i="1" lang="en-IN" sz="1800" spc="-1" strike="noStrike">
                <a:solidFill>
                  <a:srgbClr val="000000"/>
                </a:solidFill>
                <a:uFill>
                  <a:solidFill>
                    <a:srgbClr val="ffffff"/>
                  </a:solidFill>
                </a:uFill>
                <a:latin typeface="Calibri"/>
              </a:rPr>
              <a:t>Basic HTML</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Calibri"/>
              </a:rPr>
              <a:t>Correct.html</a:t>
            </a:r>
            <a:endParaRPr b="0" lang="en-IN" sz="1800" spc="-1" strike="noStrike">
              <a:solidFill>
                <a:srgbClr val="000000"/>
              </a:solidFill>
              <a:uFill>
                <a:solidFill>
                  <a:srgbClr val="ffffff"/>
                </a:solidFill>
              </a:uFill>
              <a:latin typeface="Arial"/>
            </a:endParaRPr>
          </a:p>
        </p:txBody>
      </p:sp>
      <p:sp>
        <p:nvSpPr>
          <p:cNvPr id="221" name="CustomShape 12"/>
          <p:cNvSpPr/>
          <p:nvPr/>
        </p:nvSpPr>
        <p:spPr>
          <a:xfrm>
            <a:off x="6896160" y="5415840"/>
            <a:ext cx="3157920" cy="649440"/>
          </a:xfrm>
          <a:prstGeom prst="rect">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p>
            <a:pPr algn="ctr">
              <a:lnSpc>
                <a:spcPct val="100000"/>
              </a:lnSpc>
            </a:pPr>
            <a:r>
              <a:rPr b="0" i="1" lang="en-IN" sz="1800" spc="-1" strike="noStrike">
                <a:solidFill>
                  <a:srgbClr val="000000"/>
                </a:solidFill>
                <a:uFill>
                  <a:solidFill>
                    <a:srgbClr val="ffffff"/>
                  </a:solidFill>
                </a:uFill>
                <a:latin typeface="Calibri"/>
              </a:rPr>
              <a:t>Basic HTML</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Calibri"/>
              </a:rPr>
              <a:t>Incorrect.html</a:t>
            </a:r>
            <a:endParaRPr b="0" lang="en-IN" sz="1800" spc="-1" strike="noStrike">
              <a:solidFill>
                <a:srgbClr val="000000"/>
              </a:solidFill>
              <a:uFill>
                <a:solidFill>
                  <a:srgbClr val="ffffff"/>
                </a:solidFill>
              </a:uFill>
              <a:latin typeface="Arial"/>
            </a:endParaRPr>
          </a:p>
        </p:txBody>
      </p:sp>
    </p:spTree>
  </p:cSld>
  <p:timing>
    <p:tnLst>
      <p:par>
        <p:cTn id="144" dur="indefinite" restart="never" nodeType="tmRoot">
          <p:childTnLst>
            <p:seq>
              <p:cTn id="145" dur="indefinite" nodeType="mainSeq">
                <p:childTnLst>
                  <p:par>
                    <p:cTn id="146" fill="hold">
                      <p:stCondLst>
                        <p:cond delay="indefinite"/>
                      </p:stCondLst>
                      <p:childTnLst>
                        <p:par>
                          <p:cTn id="147" fill="hold">
                            <p:stCondLst>
                              <p:cond delay="0"/>
                            </p:stCondLst>
                            <p:childTnLst>
                              <p:par>
                                <p:cTn id="148" nodeType="clickEffect" fill="hold" presetClass="entr" presetID="10">
                                  <p:stCondLst>
                                    <p:cond delay="0"/>
                                  </p:stCondLst>
                                  <p:childTnLst>
                                    <p:set>
                                      <p:cBhvr>
                                        <p:cTn id="149" dur="1" fill="hold">
                                          <p:stCondLst>
                                            <p:cond delay="0"/>
                                          </p:stCondLst>
                                        </p:cTn>
                                        <p:tgtEl>
                                          <p:spTgt spid="211"/>
                                        </p:tgtEl>
                                        <p:attrNameLst>
                                          <p:attrName>style.visibility</p:attrName>
                                        </p:attrNameLst>
                                      </p:cBhvr>
                                      <p:to>
                                        <p:strVal val="visible"/>
                                      </p:to>
                                    </p:set>
                                    <p:animEffect filter="fade" transition="in">
                                      <p:cBhvr additive="repl">
                                        <p:cTn id="150" dur="500"/>
                                        <p:tgtEl>
                                          <p:spTgt spid="211"/>
                                        </p:tgtEl>
                                      </p:cBhvr>
                                    </p:animEffect>
                                  </p:childTnLst>
                                </p:cTn>
                              </p:par>
                            </p:childTnLst>
                          </p:cTn>
                        </p:par>
                      </p:childTnLst>
                    </p:cTn>
                  </p:par>
                  <p:par>
                    <p:cTn id="151" fill="hold">
                      <p:stCondLst>
                        <p:cond delay="indefinite"/>
                      </p:stCondLst>
                      <p:childTnLst>
                        <p:par>
                          <p:cTn id="152" fill="hold">
                            <p:stCondLst>
                              <p:cond delay="0"/>
                            </p:stCondLst>
                            <p:childTnLst>
                              <p:par>
                                <p:cTn id="153" nodeType="clickEffect" fill="hold" presetClass="entr" presetID="10">
                                  <p:stCondLst>
                                    <p:cond delay="0"/>
                                  </p:stCondLst>
                                  <p:childTnLst>
                                    <p:set>
                                      <p:cBhvr>
                                        <p:cTn id="154" dur="1" fill="hold">
                                          <p:stCondLst>
                                            <p:cond delay="0"/>
                                          </p:stCondLst>
                                        </p:cTn>
                                        <p:tgtEl>
                                          <p:spTgt spid="212"/>
                                        </p:tgtEl>
                                        <p:attrNameLst>
                                          <p:attrName>style.visibility</p:attrName>
                                        </p:attrNameLst>
                                      </p:cBhvr>
                                      <p:to>
                                        <p:strVal val="visible"/>
                                      </p:to>
                                    </p:set>
                                    <p:animEffect filter="fade" transition="in">
                                      <p:cBhvr additive="repl">
                                        <p:cTn id="155" dur="500"/>
                                        <p:tgtEl>
                                          <p:spTgt spid="212"/>
                                        </p:tgtEl>
                                      </p:cBhvr>
                                    </p:animEffect>
                                  </p:childTnLst>
                                </p:cTn>
                              </p:par>
                              <p:par>
                                <p:cTn id="156" nodeType="withEffect" fill="hold" presetClass="entr" presetID="10">
                                  <p:stCondLst>
                                    <p:cond delay="0"/>
                                  </p:stCondLst>
                                  <p:childTnLst>
                                    <p:set>
                                      <p:cBhvr>
                                        <p:cTn id="157" dur="1" fill="hold">
                                          <p:stCondLst>
                                            <p:cond delay="0"/>
                                          </p:stCondLst>
                                        </p:cTn>
                                        <p:tgtEl>
                                          <p:spTgt spid="213"/>
                                        </p:tgtEl>
                                        <p:attrNameLst>
                                          <p:attrName>style.visibility</p:attrName>
                                        </p:attrNameLst>
                                      </p:cBhvr>
                                      <p:to>
                                        <p:strVal val="visible"/>
                                      </p:to>
                                    </p:set>
                                    <p:animEffect filter="fade" transition="in">
                                      <p:cBhvr additive="repl">
                                        <p:cTn id="158" dur="500"/>
                                        <p:tgtEl>
                                          <p:spTgt spid="213"/>
                                        </p:tgtEl>
                                      </p:cBhvr>
                                    </p:animEffect>
                                  </p:childTnLst>
                                </p:cTn>
                              </p:par>
                            </p:childTnLst>
                          </p:cTn>
                        </p:par>
                      </p:childTnLst>
                    </p:cTn>
                  </p:par>
                  <p:par>
                    <p:cTn id="159" fill="hold">
                      <p:stCondLst>
                        <p:cond delay="indefinite"/>
                      </p:stCondLst>
                      <p:childTnLst>
                        <p:par>
                          <p:cTn id="160" fill="hold">
                            <p:stCondLst>
                              <p:cond delay="0"/>
                            </p:stCondLst>
                            <p:childTnLst>
                              <p:par>
                                <p:cTn id="161" nodeType="clickEffect" fill="hold" presetClass="entr" presetID="10">
                                  <p:stCondLst>
                                    <p:cond delay="0"/>
                                  </p:stCondLst>
                                  <p:childTnLst>
                                    <p:set>
                                      <p:cBhvr>
                                        <p:cTn id="162" dur="1" fill="hold">
                                          <p:stCondLst>
                                            <p:cond delay="0"/>
                                          </p:stCondLst>
                                        </p:cTn>
                                        <p:tgtEl>
                                          <p:spTgt spid="214"/>
                                        </p:tgtEl>
                                        <p:attrNameLst>
                                          <p:attrName>style.visibility</p:attrName>
                                        </p:attrNameLst>
                                      </p:cBhvr>
                                      <p:to>
                                        <p:strVal val="visible"/>
                                      </p:to>
                                    </p:set>
                                    <p:animEffect filter="fade" transition="in">
                                      <p:cBhvr additive="repl">
                                        <p:cTn id="163" dur="500"/>
                                        <p:tgtEl>
                                          <p:spTgt spid="214"/>
                                        </p:tgtEl>
                                      </p:cBhvr>
                                    </p:animEffect>
                                  </p:childTnLst>
                                </p:cTn>
                              </p:par>
                            </p:childTnLst>
                          </p:cTn>
                        </p:par>
                      </p:childTnLst>
                    </p:cTn>
                  </p:par>
                  <p:par>
                    <p:cTn id="164" fill="hold">
                      <p:stCondLst>
                        <p:cond delay="indefinite"/>
                      </p:stCondLst>
                      <p:childTnLst>
                        <p:par>
                          <p:cTn id="165" fill="hold">
                            <p:stCondLst>
                              <p:cond delay="0"/>
                            </p:stCondLst>
                            <p:childTnLst>
                              <p:par>
                                <p:cTn id="166" nodeType="clickEffect" fill="hold" presetClass="entr" presetID="10">
                                  <p:stCondLst>
                                    <p:cond delay="0"/>
                                  </p:stCondLst>
                                  <p:childTnLst>
                                    <p:set>
                                      <p:cBhvr>
                                        <p:cTn id="167" dur="1" fill="hold">
                                          <p:stCondLst>
                                            <p:cond delay="0"/>
                                          </p:stCondLst>
                                        </p:cTn>
                                        <p:tgtEl>
                                          <p:spTgt spid="215"/>
                                        </p:tgtEl>
                                        <p:attrNameLst>
                                          <p:attrName>style.visibility</p:attrName>
                                        </p:attrNameLst>
                                      </p:cBhvr>
                                      <p:to>
                                        <p:strVal val="visible"/>
                                      </p:to>
                                    </p:set>
                                    <p:animEffect filter="fade" transition="in">
                                      <p:cBhvr additive="repl">
                                        <p:cTn id="168" dur="500"/>
                                        <p:tgtEl>
                                          <p:spTgt spid="215"/>
                                        </p:tgtEl>
                                      </p:cBhvr>
                                    </p:animEffect>
                                  </p:childTnLst>
                                </p:cTn>
                              </p:par>
                              <p:par>
                                <p:cTn id="169" nodeType="withEffect" fill="hold" presetClass="entr" presetID="10">
                                  <p:stCondLst>
                                    <p:cond delay="0"/>
                                  </p:stCondLst>
                                  <p:childTnLst>
                                    <p:set>
                                      <p:cBhvr>
                                        <p:cTn id="170" dur="1" fill="hold">
                                          <p:stCondLst>
                                            <p:cond delay="0"/>
                                          </p:stCondLst>
                                        </p:cTn>
                                        <p:tgtEl>
                                          <p:spTgt spid="217"/>
                                        </p:tgtEl>
                                        <p:attrNameLst>
                                          <p:attrName>style.visibility</p:attrName>
                                        </p:attrNameLst>
                                      </p:cBhvr>
                                      <p:to>
                                        <p:strVal val="visible"/>
                                      </p:to>
                                    </p:set>
                                    <p:animEffect filter="fade" transition="in">
                                      <p:cBhvr additive="repl">
                                        <p:cTn id="171" dur="500"/>
                                        <p:tgtEl>
                                          <p:spTgt spid="217"/>
                                        </p:tgtEl>
                                      </p:cBhvr>
                                    </p:animEffect>
                                  </p:childTnLst>
                                </p:cTn>
                              </p:par>
                              <p:par>
                                <p:cTn id="172" nodeType="withEffect" fill="hold" presetClass="entr" presetID="10">
                                  <p:stCondLst>
                                    <p:cond delay="0"/>
                                  </p:stCondLst>
                                  <p:childTnLst>
                                    <p:set>
                                      <p:cBhvr>
                                        <p:cTn id="173" dur="1" fill="hold">
                                          <p:stCondLst>
                                            <p:cond delay="0"/>
                                          </p:stCondLst>
                                        </p:cTn>
                                        <p:tgtEl>
                                          <p:spTgt spid="216"/>
                                        </p:tgtEl>
                                        <p:attrNameLst>
                                          <p:attrName>style.visibility</p:attrName>
                                        </p:attrNameLst>
                                      </p:cBhvr>
                                      <p:to>
                                        <p:strVal val="visible"/>
                                      </p:to>
                                    </p:set>
                                    <p:animEffect filter="fade" transition="in">
                                      <p:cBhvr additive="repl">
                                        <p:cTn id="174" dur="500"/>
                                        <p:tgtEl>
                                          <p:spTgt spid="216"/>
                                        </p:tgtEl>
                                      </p:cBhvr>
                                    </p:animEffect>
                                  </p:childTnLst>
                                </p:cTn>
                              </p:par>
                            </p:childTnLst>
                          </p:cTn>
                        </p:par>
                      </p:childTnLst>
                    </p:cTn>
                  </p:par>
                  <p:par>
                    <p:cTn id="175" fill="hold">
                      <p:stCondLst>
                        <p:cond delay="indefinite"/>
                      </p:stCondLst>
                      <p:childTnLst>
                        <p:par>
                          <p:cTn id="176" fill="hold">
                            <p:stCondLst>
                              <p:cond delay="0"/>
                            </p:stCondLst>
                            <p:childTnLst>
                              <p:par>
                                <p:cTn id="177" nodeType="clickEffect" fill="hold" presetClass="entr" presetID="10">
                                  <p:stCondLst>
                                    <p:cond delay="0"/>
                                  </p:stCondLst>
                                  <p:childTnLst>
                                    <p:set>
                                      <p:cBhvr>
                                        <p:cTn id="178" dur="1" fill="hold">
                                          <p:stCondLst>
                                            <p:cond delay="0"/>
                                          </p:stCondLst>
                                        </p:cTn>
                                        <p:tgtEl>
                                          <p:spTgt spid="218"/>
                                        </p:tgtEl>
                                        <p:attrNameLst>
                                          <p:attrName>style.visibility</p:attrName>
                                        </p:attrNameLst>
                                      </p:cBhvr>
                                      <p:to>
                                        <p:strVal val="visible"/>
                                      </p:to>
                                    </p:set>
                                    <p:animEffect filter="fade" transition="in">
                                      <p:cBhvr additive="repl">
                                        <p:cTn id="179" dur="500"/>
                                        <p:tgtEl>
                                          <p:spTgt spid="218"/>
                                        </p:tgtEl>
                                      </p:cBhvr>
                                    </p:animEffect>
                                  </p:childTnLst>
                                </p:cTn>
                              </p:par>
                              <p:par>
                                <p:cTn id="180" nodeType="withEffect" fill="hold" presetClass="entr" presetID="10">
                                  <p:stCondLst>
                                    <p:cond delay="0"/>
                                  </p:stCondLst>
                                  <p:childTnLst>
                                    <p:set>
                                      <p:cBhvr>
                                        <p:cTn id="181" dur="1" fill="hold">
                                          <p:stCondLst>
                                            <p:cond delay="0"/>
                                          </p:stCondLst>
                                        </p:cTn>
                                        <p:tgtEl>
                                          <p:spTgt spid="221"/>
                                        </p:tgtEl>
                                        <p:attrNameLst>
                                          <p:attrName>style.visibility</p:attrName>
                                        </p:attrNameLst>
                                      </p:cBhvr>
                                      <p:to>
                                        <p:strVal val="visible"/>
                                      </p:to>
                                    </p:set>
                                    <p:animEffect filter="fade" transition="in">
                                      <p:cBhvr additive="repl">
                                        <p:cTn id="182" dur="500"/>
                                        <p:tgtEl>
                                          <p:spTgt spid="221"/>
                                        </p:tgtEl>
                                      </p:cBhvr>
                                    </p:animEffect>
                                  </p:childTnLst>
                                </p:cTn>
                              </p:par>
                              <p:par>
                                <p:cTn id="183" nodeType="withEffect" fill="hold" presetClass="entr" presetID="10">
                                  <p:stCondLst>
                                    <p:cond delay="0"/>
                                  </p:stCondLst>
                                  <p:childTnLst>
                                    <p:set>
                                      <p:cBhvr>
                                        <p:cTn id="184" dur="1" fill="hold">
                                          <p:stCondLst>
                                            <p:cond delay="0"/>
                                          </p:stCondLst>
                                        </p:cTn>
                                        <p:tgtEl>
                                          <p:spTgt spid="220"/>
                                        </p:tgtEl>
                                        <p:attrNameLst>
                                          <p:attrName>style.visibility</p:attrName>
                                        </p:attrNameLst>
                                      </p:cBhvr>
                                      <p:to>
                                        <p:strVal val="visible"/>
                                      </p:to>
                                    </p:set>
                                    <p:animEffect filter="fade" transition="in">
                                      <p:cBhvr additive="repl">
                                        <p:cTn id="185" dur="500"/>
                                        <p:tgtEl>
                                          <p:spTgt spid="220"/>
                                        </p:tgtEl>
                                      </p:cBhvr>
                                    </p:animEffect>
                                  </p:childTnLst>
                                </p:cTn>
                              </p:par>
                              <p:par>
                                <p:cTn id="186" nodeType="withEffect" fill="hold" presetClass="entr" presetID="10">
                                  <p:stCondLst>
                                    <p:cond delay="0"/>
                                  </p:stCondLst>
                                  <p:childTnLst>
                                    <p:set>
                                      <p:cBhvr>
                                        <p:cTn id="187" dur="1" fill="hold">
                                          <p:stCondLst>
                                            <p:cond delay="0"/>
                                          </p:stCondLst>
                                        </p:cTn>
                                        <p:tgtEl>
                                          <p:spTgt spid="219"/>
                                        </p:tgtEl>
                                        <p:attrNameLst>
                                          <p:attrName>style.visibility</p:attrName>
                                        </p:attrNameLst>
                                      </p:cBhvr>
                                      <p:to>
                                        <p:strVal val="visible"/>
                                      </p:to>
                                    </p:set>
                                    <p:animEffect filter="fade" transition="in">
                                      <p:cBhvr additive="repl">
                                        <p:cTn id="188" dur="500"/>
                                        <p:tgtEl>
                                          <p:spTgt spid="21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608040" y="4468680"/>
            <a:ext cx="11432520" cy="1676160"/>
          </a:xfrm>
          <a:prstGeom prst="rect">
            <a:avLst/>
          </a:prstGeom>
          <a:noFill/>
          <a:ln>
            <a:noFill/>
          </a:ln>
        </p:spPr>
        <p:txBody>
          <a:bodyPr/>
          <a:p>
            <a:pPr>
              <a:lnSpc>
                <a:spcPct val="100000"/>
              </a:lnSpc>
            </a:pPr>
            <a:r>
              <a:rPr b="0" lang="en-US" sz="3600" spc="-1" strike="noStrike">
                <a:solidFill>
                  <a:srgbClr val="000000"/>
                </a:solidFill>
                <a:uFill>
                  <a:solidFill>
                    <a:srgbClr val="ffffff"/>
                  </a:solidFill>
                </a:uFill>
                <a:latin typeface="Segoe UI Light"/>
                <a:ea typeface="Segoe UI Light"/>
              </a:rPr>
              <a:t>Bringing it all together</a:t>
            </a:r>
            <a:endParaRPr b="0" lang="en-US" sz="1800" spc="-1" strike="noStrike">
              <a:solidFill>
                <a:srgbClr val="000000"/>
              </a:solidFill>
              <a:uFill>
                <a:solidFill>
                  <a:srgbClr val="ffffff"/>
                </a:solidFill>
              </a:uFill>
              <a:latin typeface="Calibri"/>
            </a:endParaRPr>
          </a:p>
        </p:txBody>
      </p:sp>
    </p:spTree>
  </p:cSld>
  <p:timing>
    <p:tnLst>
      <p:par>
        <p:cTn id="189" dur="indefinite" restart="never" nodeType="tmRoot">
          <p:childTnLst>
            <p:seq>
              <p:cTn id="190"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379440" y="182160"/>
            <a:ext cx="11523960" cy="1063080"/>
          </a:xfrm>
          <a:prstGeom prst="rect">
            <a:avLst/>
          </a:prstGeom>
          <a:noFill/>
          <a:ln>
            <a:noFill/>
          </a:ln>
        </p:spPr>
        <p:txBody>
          <a:bodyPr/>
          <a:p>
            <a:pPr>
              <a:lnSpc>
                <a:spcPct val="80000"/>
              </a:lnSpc>
            </a:pPr>
            <a:r>
              <a:rPr b="0" lang="en-US" sz="4400" spc="-1" strike="noStrike">
                <a:solidFill>
                  <a:srgbClr val="000000"/>
                </a:solidFill>
                <a:uFill>
                  <a:solidFill>
                    <a:srgbClr val="ffffff"/>
                  </a:solidFill>
                </a:uFill>
                <a:latin typeface="Segoe UI Light"/>
                <a:ea typeface="Segoe UI Light"/>
              </a:rPr>
              <a:t>What did we learn?</a:t>
            </a:r>
            <a:endParaRPr b="0" lang="en-US" sz="1800" spc="-1" strike="noStrike">
              <a:solidFill>
                <a:srgbClr val="000000"/>
              </a:solidFill>
              <a:uFill>
                <a:solidFill>
                  <a:srgbClr val="ffffff"/>
                </a:solidFill>
              </a:uFill>
              <a:latin typeface="Calibri"/>
            </a:endParaRPr>
          </a:p>
        </p:txBody>
      </p:sp>
      <p:sp>
        <p:nvSpPr>
          <p:cNvPr id="224" name="TextShape 2"/>
          <p:cNvSpPr txBox="1"/>
          <p:nvPr/>
        </p:nvSpPr>
        <p:spPr>
          <a:xfrm>
            <a:off x="379440" y="1388160"/>
            <a:ext cx="11525040" cy="5290200"/>
          </a:xfrm>
          <a:prstGeom prst="rect">
            <a:avLst/>
          </a:prstGeom>
          <a:noFill/>
          <a:ln>
            <a:noFill/>
          </a:ln>
        </p:spPr>
        <p:txBody>
          <a:bodyPr lIns="90000" rIns="90000" tIns="45000" bIns="45000"/>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How to create and use Jinja templates</a:t>
            </a:r>
            <a:endParaRPr b="1" lang="en-US" sz="3200" spc="-1" strike="noStrike">
              <a:solidFill>
                <a:srgbClr val="000000"/>
              </a:solidFill>
              <a:uFill>
                <a:solidFill>
                  <a:srgbClr val="ffffff"/>
                </a:solidFill>
              </a:uFill>
              <a:latin typeface="Segoe UI Light"/>
            </a:endParaRPr>
          </a:p>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How to build forms</a:t>
            </a:r>
            <a:endParaRPr b="1" lang="en-US" sz="3200" spc="-1" strike="noStrike">
              <a:solidFill>
                <a:srgbClr val="000000"/>
              </a:solidFill>
              <a:uFill>
                <a:solidFill>
                  <a:srgbClr val="ffffff"/>
                </a:solidFill>
              </a:uFill>
              <a:latin typeface="Segoe UI Light"/>
            </a:endParaRPr>
          </a:p>
        </p:txBody>
      </p:sp>
    </p:spTree>
  </p:cSld>
  <p:timing>
    <p:tnLst>
      <p:par>
        <p:cTn id="191" dur="indefinite" restart="never" nodeType="tmRoot">
          <p:childTnLst>
            <p:seq>
              <p:cTn id="192"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379440" y="182160"/>
            <a:ext cx="11523960" cy="1063080"/>
          </a:xfrm>
          <a:prstGeom prst="rect">
            <a:avLst/>
          </a:prstGeom>
          <a:noFill/>
          <a:ln>
            <a:noFill/>
          </a:ln>
        </p:spPr>
        <p:txBody>
          <a:bodyPr/>
          <a:p>
            <a:pPr>
              <a:lnSpc>
                <a:spcPct val="80000"/>
              </a:lnSpc>
            </a:pPr>
            <a:r>
              <a:rPr b="0" lang="en-US" sz="4400" spc="-1" strike="noStrike">
                <a:solidFill>
                  <a:srgbClr val="000000"/>
                </a:solidFill>
                <a:uFill>
                  <a:solidFill>
                    <a:srgbClr val="ffffff"/>
                  </a:solidFill>
                </a:uFill>
                <a:latin typeface="Segoe UI Light"/>
                <a:ea typeface="Segoe UI Light"/>
              </a:rPr>
              <a:t>What can we do with this?</a:t>
            </a:r>
            <a:endParaRPr b="0" lang="en-US" sz="1800" spc="-1" strike="noStrike">
              <a:solidFill>
                <a:srgbClr val="000000"/>
              </a:solidFill>
              <a:uFill>
                <a:solidFill>
                  <a:srgbClr val="ffffff"/>
                </a:solidFill>
              </a:uFill>
              <a:latin typeface="Calibri"/>
            </a:endParaRPr>
          </a:p>
        </p:txBody>
      </p:sp>
      <p:sp>
        <p:nvSpPr>
          <p:cNvPr id="226" name="TextShape 2"/>
          <p:cNvSpPr txBox="1"/>
          <p:nvPr/>
        </p:nvSpPr>
        <p:spPr>
          <a:xfrm>
            <a:off x="379440" y="1388160"/>
            <a:ext cx="11525040" cy="5290200"/>
          </a:xfrm>
          <a:prstGeom prst="rect">
            <a:avLst/>
          </a:prstGeom>
          <a:noFill/>
          <a:ln>
            <a:noFill/>
          </a:ln>
        </p:spPr>
        <p:txBody>
          <a:bodyPr lIns="90000" rIns="90000" tIns="45000" bIns="45000"/>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Create real world web applications!</a:t>
            </a:r>
            <a:endParaRPr b="1" lang="en-US" sz="3200" spc="-1" strike="noStrike">
              <a:solidFill>
                <a:srgbClr val="000000"/>
              </a:solidFill>
              <a:uFill>
                <a:solidFill>
                  <a:srgbClr val="ffffff"/>
                </a:solidFill>
              </a:uFill>
              <a:latin typeface="Segoe UI Light"/>
            </a:endParaRPr>
          </a:p>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Display dynamic information on a custom page</a:t>
            </a:r>
            <a:endParaRPr b="1" lang="en-US" sz="3200" spc="-1" strike="noStrike">
              <a:solidFill>
                <a:srgbClr val="000000"/>
              </a:solidFill>
              <a:uFill>
                <a:solidFill>
                  <a:srgbClr val="ffffff"/>
                </a:solidFill>
              </a:uFill>
              <a:latin typeface="Segoe UI Light"/>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379440" y="182160"/>
            <a:ext cx="11523960" cy="1063080"/>
          </a:xfrm>
          <a:prstGeom prst="rect">
            <a:avLst/>
          </a:prstGeom>
          <a:noFill/>
          <a:ln>
            <a:noFill/>
          </a:ln>
        </p:spPr>
        <p:txBody>
          <a:bodyPr/>
          <a:p>
            <a:pPr>
              <a:lnSpc>
                <a:spcPct val="80000"/>
              </a:lnSpc>
            </a:pPr>
            <a:r>
              <a:rPr b="0" lang="en-US" sz="4400" spc="-1" strike="noStrike">
                <a:solidFill>
                  <a:srgbClr val="000000"/>
                </a:solidFill>
                <a:uFill>
                  <a:solidFill>
                    <a:srgbClr val="ffffff"/>
                  </a:solidFill>
                </a:uFill>
                <a:latin typeface="Segoe UI Light"/>
                <a:ea typeface="Segoe UI Light"/>
              </a:rPr>
              <a:t>Creating a web interface</a:t>
            </a:r>
            <a:endParaRPr b="0" lang="en-US" sz="1800" spc="-1" strike="noStrike">
              <a:solidFill>
                <a:srgbClr val="000000"/>
              </a:solidFill>
              <a:uFill>
                <a:solidFill>
                  <a:srgbClr val="ffffff"/>
                </a:solidFill>
              </a:uFill>
              <a:latin typeface="Calibri"/>
            </a:endParaRPr>
          </a:p>
        </p:txBody>
      </p:sp>
      <p:sp>
        <p:nvSpPr>
          <p:cNvPr id="165" name="TextShape 2"/>
          <p:cNvSpPr txBox="1"/>
          <p:nvPr/>
        </p:nvSpPr>
        <p:spPr>
          <a:xfrm>
            <a:off x="379440" y="1388160"/>
            <a:ext cx="11525040" cy="5290200"/>
          </a:xfrm>
          <a:prstGeom prst="rect">
            <a:avLst/>
          </a:prstGeom>
          <a:noFill/>
          <a:ln>
            <a:noFill/>
          </a:ln>
        </p:spPr>
        <p:txBody>
          <a:bodyPr lIns="90000" rIns="90000" tIns="45000" bIns="45000"/>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Forms</a:t>
            </a:r>
            <a:endParaRPr b="1" lang="en-US" sz="3200" spc="-1" strike="noStrike">
              <a:solidFill>
                <a:srgbClr val="000000"/>
              </a:solidFill>
              <a:uFill>
                <a:solidFill>
                  <a:srgbClr val="ffffff"/>
                </a:solidFill>
              </a:uFill>
              <a:latin typeface="Segoe UI Light"/>
            </a:endParaRPr>
          </a:p>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Jinja templates</a:t>
            </a:r>
            <a:endParaRPr b="1" lang="en-US" sz="3200" spc="-1" strike="noStrike">
              <a:solidFill>
                <a:srgbClr val="000000"/>
              </a:solidFill>
              <a:uFill>
                <a:solidFill>
                  <a:srgbClr val="ffffff"/>
                </a:solidFill>
              </a:uFill>
              <a:latin typeface="Segoe UI Light"/>
            </a:endParaRPr>
          </a:p>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Building our app</a:t>
            </a:r>
            <a:endParaRPr b="1" lang="en-US" sz="3200" spc="-1" strike="noStrike">
              <a:solidFill>
                <a:srgbClr val="000000"/>
              </a:solidFill>
              <a:uFill>
                <a:solidFill>
                  <a:srgbClr val="ffffff"/>
                </a:solidFill>
              </a:uFill>
              <a:latin typeface="Segoe UI Light"/>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291960" y="3466440"/>
            <a:ext cx="8215560" cy="1485000"/>
          </a:xfrm>
          <a:prstGeom prst="rect">
            <a:avLst/>
          </a:prstGeom>
          <a:noFill/>
          <a:ln>
            <a:noFill/>
          </a:ln>
        </p:spPr>
        <p:txBody>
          <a:bodyPr lIns="90000" rIns="90000" tIns="45000" bIns="45000" anchor="b"/>
          <a:p>
            <a:pPr>
              <a:lnSpc>
                <a:spcPct val="100000"/>
              </a:lnSpc>
            </a:pPr>
            <a:r>
              <a:rPr b="0" lang="en-US" sz="3600" spc="-1" strike="noStrike">
                <a:solidFill>
                  <a:srgbClr val="ffffff"/>
                </a:solidFill>
                <a:uFill>
                  <a:solidFill>
                    <a:srgbClr val="ffffff"/>
                  </a:solidFill>
                </a:uFill>
                <a:latin typeface="Segoe UI Light"/>
                <a:ea typeface="Segoe UI Light"/>
              </a:rPr>
              <a:t>Forms</a:t>
            </a:r>
            <a:endParaRPr b="1" lang="en-US" sz="3200" spc="-1" strike="noStrike">
              <a:solidFill>
                <a:srgbClr val="000000"/>
              </a:solidFill>
              <a:uFill>
                <a:solidFill>
                  <a:srgbClr val="ffffff"/>
                </a:solidFill>
              </a:uFill>
              <a:latin typeface="Segoe UI Light"/>
            </a:endParaRPr>
          </a:p>
        </p:txBody>
      </p:sp>
      <p:sp>
        <p:nvSpPr>
          <p:cNvPr id="167" name="TextShape 2"/>
          <p:cNvSpPr txBox="1"/>
          <p:nvPr/>
        </p:nvSpPr>
        <p:spPr>
          <a:xfrm>
            <a:off x="193320" y="5132520"/>
            <a:ext cx="8409600" cy="1460520"/>
          </a:xfrm>
          <a:prstGeom prst="rect">
            <a:avLst/>
          </a:prstGeom>
          <a:noFill/>
          <a:ln>
            <a:noFill/>
          </a:ln>
        </p:spPr>
        <p:txBody>
          <a:bodyPr lIns="137160" rIns="137160" tIns="137160" bIns="137160" anchor="b"/>
          <a:p>
            <a:pPr algn="ctr"/>
            <a:endParaRPr b="0" lang="en-IN" sz="32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379440" y="182160"/>
            <a:ext cx="11523960" cy="1063080"/>
          </a:xfrm>
          <a:prstGeom prst="rect">
            <a:avLst/>
          </a:prstGeom>
          <a:noFill/>
          <a:ln>
            <a:noFill/>
          </a:ln>
        </p:spPr>
        <p:txBody>
          <a:bodyPr/>
          <a:p>
            <a:pPr>
              <a:lnSpc>
                <a:spcPct val="80000"/>
              </a:lnSpc>
            </a:pPr>
            <a:r>
              <a:rPr b="0" lang="en-US" sz="4400" spc="-1" strike="noStrike">
                <a:solidFill>
                  <a:srgbClr val="000000"/>
                </a:solidFill>
                <a:uFill>
                  <a:solidFill>
                    <a:srgbClr val="ffffff"/>
                  </a:solidFill>
                </a:uFill>
                <a:latin typeface="Segoe UI Light"/>
                <a:ea typeface="Segoe UI Light"/>
              </a:rPr>
              <a:t>Forms</a:t>
            </a:r>
            <a:endParaRPr b="0" lang="en-US" sz="1800" spc="-1" strike="noStrike">
              <a:solidFill>
                <a:srgbClr val="000000"/>
              </a:solidFill>
              <a:uFill>
                <a:solidFill>
                  <a:srgbClr val="ffffff"/>
                </a:solidFill>
              </a:uFill>
              <a:latin typeface="Calibri"/>
            </a:endParaRPr>
          </a:p>
        </p:txBody>
      </p:sp>
      <p:sp>
        <p:nvSpPr>
          <p:cNvPr id="169" name="TextShape 2"/>
          <p:cNvSpPr txBox="1"/>
          <p:nvPr/>
        </p:nvSpPr>
        <p:spPr>
          <a:xfrm>
            <a:off x="379440" y="1388160"/>
            <a:ext cx="11525040" cy="5290200"/>
          </a:xfrm>
          <a:prstGeom prst="rect">
            <a:avLst/>
          </a:prstGeom>
          <a:noFill/>
          <a:ln>
            <a:noFill/>
          </a:ln>
        </p:spPr>
        <p:txBody>
          <a:bodyPr lIns="90000" rIns="90000" tIns="45000" bIns="45000"/>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Collecting information from the user</a:t>
            </a:r>
            <a:endParaRPr b="1" lang="en-US" sz="3200" spc="-1" strike="noStrike">
              <a:solidFill>
                <a:srgbClr val="000000"/>
              </a:solidFill>
              <a:uFill>
                <a:solidFill>
                  <a:srgbClr val="ffffff"/>
                </a:solidFill>
              </a:uFill>
              <a:latin typeface="Segoe UI Light"/>
            </a:endParaRPr>
          </a:p>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Sending information to the server</a:t>
            </a:r>
            <a:endParaRPr b="1" lang="en-US" sz="3200" spc="-1" strike="noStrike">
              <a:solidFill>
                <a:srgbClr val="000000"/>
              </a:solidFill>
              <a:uFill>
                <a:solidFill>
                  <a:srgbClr val="ffffff"/>
                </a:solidFill>
              </a:uFill>
              <a:latin typeface="Segoe UI Light"/>
            </a:endParaRPr>
          </a:p>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Reading information on the server</a:t>
            </a:r>
            <a:endParaRPr b="1" lang="en-US" sz="3200" spc="-1" strike="noStrike">
              <a:solidFill>
                <a:srgbClr val="000000"/>
              </a:solidFill>
              <a:uFill>
                <a:solidFill>
                  <a:srgbClr val="ffffff"/>
                </a:solidFill>
              </a:uFill>
              <a:latin typeface="Segoe UI Light"/>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379440" y="182160"/>
            <a:ext cx="11523960" cy="1063080"/>
          </a:xfrm>
          <a:prstGeom prst="rect">
            <a:avLst/>
          </a:prstGeom>
          <a:noFill/>
          <a:ln>
            <a:noFill/>
          </a:ln>
        </p:spPr>
        <p:txBody>
          <a:bodyPr/>
          <a:p>
            <a:pPr>
              <a:lnSpc>
                <a:spcPct val="80000"/>
              </a:lnSpc>
            </a:pPr>
            <a:r>
              <a:rPr b="0" lang="en-US" sz="4400" spc="-1" strike="noStrike">
                <a:solidFill>
                  <a:srgbClr val="000000"/>
                </a:solidFill>
                <a:uFill>
                  <a:solidFill>
                    <a:srgbClr val="ffffff"/>
                  </a:solidFill>
                </a:uFill>
                <a:latin typeface="Segoe UI Light"/>
                <a:ea typeface="Segoe UI Light"/>
              </a:rPr>
              <a:t>Collecting information from the user</a:t>
            </a:r>
            <a:endParaRPr b="0" lang="en-US" sz="1800" spc="-1" strike="noStrike">
              <a:solidFill>
                <a:srgbClr val="000000"/>
              </a:solidFill>
              <a:uFill>
                <a:solidFill>
                  <a:srgbClr val="ffffff"/>
                </a:solidFill>
              </a:uFill>
              <a:latin typeface="Calibri"/>
            </a:endParaRPr>
          </a:p>
        </p:txBody>
      </p:sp>
      <p:sp>
        <p:nvSpPr>
          <p:cNvPr id="171" name="TextShape 2"/>
          <p:cNvSpPr txBox="1"/>
          <p:nvPr/>
        </p:nvSpPr>
        <p:spPr>
          <a:xfrm>
            <a:off x="379440" y="1388160"/>
            <a:ext cx="11525040" cy="5290200"/>
          </a:xfrm>
          <a:prstGeom prst="rect">
            <a:avLst/>
          </a:prstGeom>
          <a:noFill/>
          <a:ln>
            <a:noFill/>
          </a:ln>
        </p:spPr>
        <p:txBody>
          <a:bodyPr lIns="90000" rIns="90000" tIns="45000" bIns="45000"/>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Input controls</a:t>
            </a:r>
            <a:endParaRPr b="1" lang="en-US" sz="3200" spc="-1" strike="noStrike">
              <a:solidFill>
                <a:srgbClr val="000000"/>
              </a:solidFill>
              <a:uFill>
                <a:solidFill>
                  <a:srgbClr val="ffffff"/>
                </a:solidFill>
              </a:uFill>
              <a:latin typeface="Segoe UI Light"/>
            </a:endParaRPr>
          </a:p>
          <a:p>
            <a:pPr>
              <a:lnSpc>
                <a:spcPct val="100000"/>
              </a:lnSpc>
            </a:pPr>
            <a:endParaRPr b="1" lang="en-US" sz="3200" spc="-1" strike="noStrike">
              <a:solidFill>
                <a:srgbClr val="000000"/>
              </a:solidFill>
              <a:uFill>
                <a:solidFill>
                  <a:srgbClr val="ffffff"/>
                </a:solidFill>
              </a:uFill>
              <a:latin typeface="Segoe UI Light"/>
            </a:endParaRPr>
          </a:p>
          <a:p>
            <a:pPr>
              <a:lnSpc>
                <a:spcPct val="100000"/>
              </a:lnSpc>
            </a:pPr>
            <a:endParaRPr b="1" lang="en-US" sz="3200" spc="-1" strike="noStrike">
              <a:solidFill>
                <a:srgbClr val="000000"/>
              </a:solidFill>
              <a:uFill>
                <a:solidFill>
                  <a:srgbClr val="ffffff"/>
                </a:solidFill>
              </a:uFill>
              <a:latin typeface="Segoe UI Light"/>
            </a:endParaRPr>
          </a:p>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Options</a:t>
            </a:r>
            <a:endParaRPr b="1" lang="en-US" sz="3200" spc="-1" strike="noStrike">
              <a:solidFill>
                <a:srgbClr val="000000"/>
              </a:solidFill>
              <a:uFill>
                <a:solidFill>
                  <a:srgbClr val="ffffff"/>
                </a:solidFill>
              </a:uFill>
              <a:latin typeface="Segoe UI Light"/>
            </a:endParaRPr>
          </a:p>
          <a:p>
            <a:pPr lvl="1" marL="742680" indent="-285120">
              <a:lnSpc>
                <a:spcPct val="100000"/>
              </a:lnSpc>
              <a:buClr>
                <a:srgbClr val="000000"/>
              </a:buClr>
              <a:buFont typeface="Arial"/>
              <a:buChar char="–"/>
            </a:pPr>
            <a:r>
              <a:rPr b="0" lang="en-US" sz="2800" spc="-1" strike="noStrike">
                <a:solidFill>
                  <a:srgbClr val="000000"/>
                </a:solidFill>
                <a:uFill>
                  <a:solidFill>
                    <a:srgbClr val="ffffff"/>
                  </a:solidFill>
                </a:uFill>
                <a:latin typeface="Segoe UI Light"/>
                <a:ea typeface="Segoe UI Light"/>
              </a:rPr>
              <a:t>text</a:t>
            </a:r>
            <a:endParaRPr b="0" lang="en-US" sz="2400" spc="-1" strike="noStrike">
              <a:solidFill>
                <a:srgbClr val="000000"/>
              </a:solidFill>
              <a:uFill>
                <a:solidFill>
                  <a:srgbClr val="ffffff"/>
                </a:solidFill>
              </a:uFill>
              <a:latin typeface="Segoe UI Light"/>
            </a:endParaRPr>
          </a:p>
          <a:p>
            <a:pPr lvl="1" marL="742680" indent="-285120">
              <a:lnSpc>
                <a:spcPct val="100000"/>
              </a:lnSpc>
              <a:buClr>
                <a:srgbClr val="000000"/>
              </a:buClr>
              <a:buFont typeface="Arial"/>
              <a:buChar char="–"/>
            </a:pPr>
            <a:r>
              <a:rPr b="0" lang="en-US" sz="2800" spc="-1" strike="noStrike">
                <a:solidFill>
                  <a:srgbClr val="000000"/>
                </a:solidFill>
                <a:uFill>
                  <a:solidFill>
                    <a:srgbClr val="ffffff"/>
                  </a:solidFill>
                </a:uFill>
                <a:latin typeface="Segoe UI Light"/>
                <a:ea typeface="Segoe UI Light"/>
              </a:rPr>
              <a:t>password</a:t>
            </a:r>
            <a:endParaRPr b="0" lang="en-US" sz="2400" spc="-1" strike="noStrike">
              <a:solidFill>
                <a:srgbClr val="000000"/>
              </a:solidFill>
              <a:uFill>
                <a:solidFill>
                  <a:srgbClr val="ffffff"/>
                </a:solidFill>
              </a:uFill>
              <a:latin typeface="Segoe UI Light"/>
            </a:endParaRPr>
          </a:p>
          <a:p>
            <a:pPr lvl="1" marL="742680" indent="-285120">
              <a:lnSpc>
                <a:spcPct val="100000"/>
              </a:lnSpc>
              <a:buClr>
                <a:srgbClr val="000000"/>
              </a:buClr>
              <a:buFont typeface="Arial"/>
              <a:buChar char="–"/>
            </a:pPr>
            <a:r>
              <a:rPr b="0" lang="en-US" sz="2800" spc="-1" strike="noStrike">
                <a:solidFill>
                  <a:srgbClr val="000000"/>
                </a:solidFill>
                <a:uFill>
                  <a:solidFill>
                    <a:srgbClr val="ffffff"/>
                  </a:solidFill>
                </a:uFill>
                <a:latin typeface="Segoe UI Light"/>
                <a:ea typeface="Segoe UI Light"/>
              </a:rPr>
              <a:t>email</a:t>
            </a:r>
            <a:endParaRPr b="0" lang="en-US" sz="2400" spc="-1" strike="noStrike">
              <a:solidFill>
                <a:srgbClr val="000000"/>
              </a:solidFill>
              <a:uFill>
                <a:solidFill>
                  <a:srgbClr val="ffffff"/>
                </a:solidFill>
              </a:uFill>
              <a:latin typeface="Segoe UI Light"/>
            </a:endParaRPr>
          </a:p>
        </p:txBody>
      </p:sp>
      <p:sp>
        <p:nvSpPr>
          <p:cNvPr id="172" name="CustomShape 3"/>
          <p:cNvSpPr/>
          <p:nvPr/>
        </p:nvSpPr>
        <p:spPr>
          <a:xfrm>
            <a:off x="1371600" y="2315520"/>
            <a:ext cx="7115760" cy="766440"/>
          </a:xfrm>
          <a:prstGeom prst="roundRect">
            <a:avLst>
              <a:gd name="adj" fmla="val 16667"/>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p>
            <a:pPr algn="ctr">
              <a:lnSpc>
                <a:spcPct val="100000"/>
              </a:lnSpc>
            </a:pPr>
            <a:r>
              <a:rPr b="0" lang="en-IN" sz="2400" spc="-1" strike="noStrike">
                <a:solidFill>
                  <a:srgbClr val="000000"/>
                </a:solidFill>
                <a:uFill>
                  <a:solidFill>
                    <a:srgbClr val="ffffff"/>
                  </a:solidFill>
                </a:uFill>
                <a:latin typeface="Consolas"/>
              </a:rPr>
              <a:t>&lt;input type='&lt;type&gt;' name='&lt;name&gt;' /&gt;</a:t>
            </a:r>
            <a:endParaRPr b="0" lang="en-IN"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379440" y="182160"/>
            <a:ext cx="11523960" cy="1063080"/>
          </a:xfrm>
          <a:prstGeom prst="rect">
            <a:avLst/>
          </a:prstGeom>
          <a:noFill/>
          <a:ln>
            <a:noFill/>
          </a:ln>
        </p:spPr>
        <p:txBody>
          <a:bodyPr/>
          <a:p>
            <a:pPr>
              <a:lnSpc>
                <a:spcPct val="80000"/>
              </a:lnSpc>
            </a:pPr>
            <a:r>
              <a:rPr b="0" lang="en-US" sz="4400" spc="-1" strike="noStrike">
                <a:solidFill>
                  <a:srgbClr val="000000"/>
                </a:solidFill>
                <a:uFill>
                  <a:solidFill>
                    <a:srgbClr val="ffffff"/>
                  </a:solidFill>
                </a:uFill>
                <a:latin typeface="Segoe UI Light"/>
                <a:ea typeface="Segoe UI Light"/>
              </a:rPr>
              <a:t>Sending information to the server</a:t>
            </a:r>
            <a:endParaRPr b="0" lang="en-US" sz="1800" spc="-1" strike="noStrike">
              <a:solidFill>
                <a:srgbClr val="000000"/>
              </a:solidFill>
              <a:uFill>
                <a:solidFill>
                  <a:srgbClr val="ffffff"/>
                </a:solidFill>
              </a:uFill>
              <a:latin typeface="Calibri"/>
            </a:endParaRPr>
          </a:p>
        </p:txBody>
      </p:sp>
      <p:sp>
        <p:nvSpPr>
          <p:cNvPr id="174" name="TextShape 2"/>
          <p:cNvSpPr txBox="1"/>
          <p:nvPr/>
        </p:nvSpPr>
        <p:spPr>
          <a:xfrm>
            <a:off x="379440" y="1388160"/>
            <a:ext cx="11525040" cy="5290200"/>
          </a:xfrm>
          <a:prstGeom prst="rect">
            <a:avLst/>
          </a:prstGeom>
          <a:noFill/>
          <a:ln>
            <a:noFill/>
          </a:ln>
        </p:spPr>
        <p:txBody>
          <a:bodyPr lIns="90000" rIns="90000" tIns="45000" bIns="45000"/>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Form element controls where and how the information is sent</a:t>
            </a:r>
            <a:endParaRPr b="1" lang="en-US" sz="3200" spc="-1" strike="noStrike">
              <a:solidFill>
                <a:srgbClr val="000000"/>
              </a:solidFill>
              <a:uFill>
                <a:solidFill>
                  <a:srgbClr val="ffffff"/>
                </a:solidFill>
              </a:uFill>
              <a:latin typeface="Segoe UI Light"/>
            </a:endParaRPr>
          </a:p>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Where is controlled by </a:t>
            </a:r>
            <a:r>
              <a:rPr b="1" lang="en-US" sz="3200" spc="-1" strike="noStrike">
                <a:solidFill>
                  <a:srgbClr val="000000"/>
                </a:solidFill>
                <a:uFill>
                  <a:solidFill>
                    <a:srgbClr val="ffffff"/>
                  </a:solidFill>
                </a:uFill>
                <a:latin typeface="Segoe UI Light"/>
                <a:ea typeface="Segoe UI Light"/>
              </a:rPr>
              <a:t>action</a:t>
            </a:r>
            <a:r>
              <a:rPr b="0" lang="en-US" sz="3200" spc="-1" strike="noStrike">
                <a:solidFill>
                  <a:srgbClr val="000000"/>
                </a:solidFill>
                <a:uFill>
                  <a:solidFill>
                    <a:srgbClr val="ffffff"/>
                  </a:solidFill>
                </a:uFill>
                <a:latin typeface="Segoe UI Light"/>
                <a:ea typeface="Segoe UI Light"/>
              </a:rPr>
              <a:t> parameter</a:t>
            </a:r>
            <a:endParaRPr b="1" lang="en-US" sz="3200" spc="-1" strike="noStrike">
              <a:solidFill>
                <a:srgbClr val="000000"/>
              </a:solidFill>
              <a:uFill>
                <a:solidFill>
                  <a:srgbClr val="ffffff"/>
                </a:solidFill>
              </a:uFill>
              <a:latin typeface="Segoe UI Light"/>
            </a:endParaRPr>
          </a:p>
          <a:p>
            <a:pPr lvl="1" marL="742680" indent="-285120">
              <a:lnSpc>
                <a:spcPct val="100000"/>
              </a:lnSpc>
              <a:buClr>
                <a:srgbClr val="000000"/>
              </a:buClr>
              <a:buFont typeface="Arial"/>
              <a:buChar char="–"/>
            </a:pPr>
            <a:r>
              <a:rPr b="0" lang="en-US" sz="2800" spc="-1" strike="noStrike">
                <a:solidFill>
                  <a:srgbClr val="000000"/>
                </a:solidFill>
                <a:uFill>
                  <a:solidFill>
                    <a:srgbClr val="ffffff"/>
                  </a:solidFill>
                </a:uFill>
                <a:latin typeface="Segoe UI Light"/>
                <a:ea typeface="Segoe UI Light"/>
              </a:rPr>
              <a:t>Defaults back to the same "page"</a:t>
            </a:r>
            <a:endParaRPr b="0" lang="en-US" sz="2400" spc="-1" strike="noStrike">
              <a:solidFill>
                <a:srgbClr val="000000"/>
              </a:solidFill>
              <a:uFill>
                <a:solidFill>
                  <a:srgbClr val="ffffff"/>
                </a:solidFill>
              </a:uFill>
              <a:latin typeface="Segoe UI Light"/>
            </a:endParaRPr>
          </a:p>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How is controlled by </a:t>
            </a:r>
            <a:r>
              <a:rPr b="1" lang="en-US" sz="3200" spc="-1" strike="noStrike">
                <a:solidFill>
                  <a:srgbClr val="000000"/>
                </a:solidFill>
                <a:uFill>
                  <a:solidFill>
                    <a:srgbClr val="ffffff"/>
                  </a:solidFill>
                </a:uFill>
                <a:latin typeface="Segoe UI Light"/>
                <a:ea typeface="Segoe UI Light"/>
              </a:rPr>
              <a:t>method</a:t>
            </a:r>
            <a:r>
              <a:rPr b="0" lang="en-US" sz="3200" spc="-1" strike="noStrike">
                <a:solidFill>
                  <a:srgbClr val="000000"/>
                </a:solidFill>
                <a:uFill>
                  <a:solidFill>
                    <a:srgbClr val="ffffff"/>
                  </a:solidFill>
                </a:uFill>
                <a:latin typeface="Segoe UI Light"/>
                <a:ea typeface="Segoe UI Light"/>
              </a:rPr>
              <a:t> parameter</a:t>
            </a:r>
            <a:endParaRPr b="1" lang="en-US" sz="3200" spc="-1" strike="noStrike">
              <a:solidFill>
                <a:srgbClr val="000000"/>
              </a:solidFill>
              <a:uFill>
                <a:solidFill>
                  <a:srgbClr val="ffffff"/>
                </a:solidFill>
              </a:uFill>
              <a:latin typeface="Segoe UI Light"/>
            </a:endParaRPr>
          </a:p>
          <a:p>
            <a:pPr lvl="1" marL="742680" indent="-285120">
              <a:lnSpc>
                <a:spcPct val="100000"/>
              </a:lnSpc>
              <a:buClr>
                <a:srgbClr val="000000"/>
              </a:buClr>
              <a:buFont typeface="Arial"/>
              <a:buChar char="–"/>
            </a:pPr>
            <a:r>
              <a:rPr b="0" lang="en-US" sz="2800" spc="-1" strike="noStrike">
                <a:solidFill>
                  <a:srgbClr val="000000"/>
                </a:solidFill>
                <a:uFill>
                  <a:solidFill>
                    <a:srgbClr val="ffffff"/>
                  </a:solidFill>
                </a:uFill>
                <a:latin typeface="Segoe UI Light"/>
                <a:ea typeface="Segoe UI Light"/>
              </a:rPr>
              <a:t>get puts form data in the URL</a:t>
            </a:r>
            <a:endParaRPr b="0" lang="en-US" sz="2400" spc="-1" strike="noStrike">
              <a:solidFill>
                <a:srgbClr val="000000"/>
              </a:solidFill>
              <a:uFill>
                <a:solidFill>
                  <a:srgbClr val="ffffff"/>
                </a:solidFill>
              </a:uFill>
              <a:latin typeface="Segoe UI Light"/>
            </a:endParaRPr>
          </a:p>
          <a:p>
            <a:pPr lvl="2" marL="1142640" indent="-228240">
              <a:lnSpc>
                <a:spcPct val="100000"/>
              </a:lnSpc>
              <a:buClr>
                <a:srgbClr val="000000"/>
              </a:buClr>
              <a:buFont typeface="Arial"/>
              <a:buChar char="•"/>
            </a:pPr>
            <a:r>
              <a:rPr b="0" lang="en-US" sz="2400" spc="-1" strike="noStrike">
                <a:solidFill>
                  <a:srgbClr val="000000"/>
                </a:solidFill>
                <a:uFill>
                  <a:solidFill>
                    <a:srgbClr val="ffffff"/>
                  </a:solidFill>
                </a:uFill>
                <a:latin typeface="Segoe UI Light"/>
                <a:ea typeface="Segoe UI Light"/>
              </a:rPr>
              <a:t>Visible and replayable</a:t>
            </a:r>
            <a:endParaRPr b="0" lang="en-US" sz="2000" spc="-1" strike="noStrike">
              <a:solidFill>
                <a:srgbClr val="000000"/>
              </a:solidFill>
              <a:uFill>
                <a:solidFill>
                  <a:srgbClr val="ffffff"/>
                </a:solidFill>
              </a:uFill>
              <a:latin typeface="Segoe UI Light"/>
            </a:endParaRPr>
          </a:p>
          <a:p>
            <a:pPr lvl="1" marL="742680" indent="-285120">
              <a:lnSpc>
                <a:spcPct val="100000"/>
              </a:lnSpc>
              <a:buClr>
                <a:srgbClr val="000000"/>
              </a:buClr>
              <a:buFont typeface="Arial"/>
              <a:buChar char="–"/>
            </a:pPr>
            <a:r>
              <a:rPr b="0" lang="en-US" sz="2800" spc="-1" strike="noStrike">
                <a:solidFill>
                  <a:srgbClr val="000000"/>
                </a:solidFill>
                <a:uFill>
                  <a:solidFill>
                    <a:srgbClr val="ffffff"/>
                  </a:solidFill>
                </a:uFill>
                <a:latin typeface="Segoe UI Light"/>
                <a:ea typeface="Segoe UI Light"/>
              </a:rPr>
              <a:t>post puts form data in the header</a:t>
            </a:r>
            <a:endParaRPr b="0" lang="en-US" sz="2400" spc="-1" strike="noStrike">
              <a:solidFill>
                <a:srgbClr val="000000"/>
              </a:solidFill>
              <a:uFill>
                <a:solidFill>
                  <a:srgbClr val="ffffff"/>
                </a:solidFill>
              </a:uFill>
              <a:latin typeface="Segoe UI Light"/>
            </a:endParaRPr>
          </a:p>
          <a:p>
            <a:pPr lvl="2" marL="1142640" indent="-228240">
              <a:lnSpc>
                <a:spcPct val="100000"/>
              </a:lnSpc>
              <a:buClr>
                <a:srgbClr val="000000"/>
              </a:buClr>
              <a:buFont typeface="Arial"/>
              <a:buChar char="•"/>
            </a:pPr>
            <a:r>
              <a:rPr b="0" lang="en-US" sz="2400" spc="-1" strike="noStrike">
                <a:solidFill>
                  <a:srgbClr val="000000"/>
                </a:solidFill>
                <a:uFill>
                  <a:solidFill>
                    <a:srgbClr val="ffffff"/>
                  </a:solidFill>
                </a:uFill>
                <a:latin typeface="Segoe UI Light"/>
                <a:ea typeface="Segoe UI Light"/>
              </a:rPr>
              <a:t>Hidden behind the scenes</a:t>
            </a:r>
            <a:endParaRPr b="0" lang="en-US" sz="2000" spc="-1" strike="noStrike">
              <a:solidFill>
                <a:srgbClr val="000000"/>
              </a:solidFill>
              <a:uFill>
                <a:solidFill>
                  <a:srgbClr val="ffffff"/>
                </a:solidFill>
              </a:uFill>
              <a:latin typeface="Segoe UI Light"/>
            </a:endParaRPr>
          </a:p>
        </p:txBody>
      </p:sp>
      <p:sp>
        <p:nvSpPr>
          <p:cNvPr id="175" name="CustomShape 3"/>
          <p:cNvSpPr/>
          <p:nvPr/>
        </p:nvSpPr>
        <p:spPr>
          <a:xfrm>
            <a:off x="7020360" y="5117760"/>
            <a:ext cx="4947840" cy="1459800"/>
          </a:xfrm>
          <a:prstGeom prst="roundRect">
            <a:avLst>
              <a:gd name="adj" fmla="val 16667"/>
            </a:avLst>
          </a:prstGeom>
          <a:ln>
            <a:solidFill>
              <a:srgbClr val="46aac4"/>
            </a:solidFill>
            <a:round/>
          </a:ln>
          <a:effectLst>
            <a:outerShdw blurRad="40000" dir="5400000" dist="20000" rotWithShape="0">
              <a:srgbClr val="000000">
                <a:alpha val="38000"/>
              </a:srgbClr>
            </a:outerShdw>
          </a:effectLst>
        </p:spPr>
        <p:style>
          <a:lnRef idx="1">
            <a:schemeClr val="accent5"/>
          </a:lnRef>
          <a:fillRef idx="2">
            <a:schemeClr val="accent5"/>
          </a:fillRef>
          <a:effectRef idx="1">
            <a:schemeClr val="accent5"/>
          </a:effectRef>
          <a:fontRef idx="minor"/>
        </p:style>
        <p:txBody>
          <a:bodyPr lIns="90000" rIns="90000" tIns="45000" bIns="45000" anchor="ctr"/>
          <a:p>
            <a:pPr>
              <a:lnSpc>
                <a:spcPct val="100000"/>
              </a:lnSpc>
            </a:pPr>
            <a:r>
              <a:rPr b="0" lang="en-IN" sz="2400" spc="-1" strike="noStrike">
                <a:solidFill>
                  <a:srgbClr val="000000"/>
                </a:solidFill>
                <a:uFill>
                  <a:solidFill>
                    <a:srgbClr val="ffffff"/>
                  </a:solidFill>
                </a:uFill>
                <a:latin typeface="Consolas"/>
              </a:rPr>
              <a:t>&lt;form method='post'&gt;</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Consolas"/>
              </a:rPr>
              <a:t>    </a:t>
            </a:r>
            <a:r>
              <a:rPr b="0" lang="en-IN" sz="2400" spc="-1" strike="noStrike">
                <a:solidFill>
                  <a:srgbClr val="000000"/>
                </a:solidFill>
                <a:uFill>
                  <a:solidFill>
                    <a:srgbClr val="ffffff"/>
                  </a:solidFill>
                </a:uFill>
                <a:latin typeface="Consolas"/>
              </a:rPr>
              <a:t>... Input controls ...</a:t>
            </a:r>
            <a:endParaRPr b="0" lang="en-IN" sz="1800" spc="-1" strike="noStrike">
              <a:solidFill>
                <a:srgbClr val="000000"/>
              </a:solidFill>
              <a:uFill>
                <a:solidFill>
                  <a:srgbClr val="ffffff"/>
                </a:solidFill>
              </a:uFill>
              <a:latin typeface="Arial"/>
            </a:endParaRPr>
          </a:p>
          <a:p>
            <a:pPr>
              <a:lnSpc>
                <a:spcPct val="100000"/>
              </a:lnSpc>
            </a:pPr>
            <a:r>
              <a:rPr b="0" lang="en-IN" sz="2400" spc="-1" strike="noStrike">
                <a:solidFill>
                  <a:srgbClr val="000000"/>
                </a:solidFill>
                <a:uFill>
                  <a:solidFill>
                    <a:srgbClr val="ffffff"/>
                  </a:solidFill>
                </a:uFill>
                <a:latin typeface="Consolas"/>
              </a:rPr>
              <a:t>&lt;/form&gt;</a:t>
            </a:r>
            <a:endParaRPr b="0" lang="en-IN"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379440" y="182160"/>
            <a:ext cx="11523960" cy="1063080"/>
          </a:xfrm>
          <a:prstGeom prst="rect">
            <a:avLst/>
          </a:prstGeom>
          <a:noFill/>
          <a:ln>
            <a:noFill/>
          </a:ln>
        </p:spPr>
        <p:txBody>
          <a:bodyPr/>
          <a:p>
            <a:pPr>
              <a:lnSpc>
                <a:spcPct val="80000"/>
              </a:lnSpc>
            </a:pPr>
            <a:r>
              <a:rPr b="0" lang="en-US" sz="4400" spc="-1" strike="noStrike">
                <a:solidFill>
                  <a:srgbClr val="000000"/>
                </a:solidFill>
                <a:uFill>
                  <a:solidFill>
                    <a:srgbClr val="ffffff"/>
                  </a:solidFill>
                </a:uFill>
                <a:latin typeface="Segoe UI Light"/>
                <a:ea typeface="Segoe UI Light"/>
              </a:rPr>
              <a:t>Reading information on the server</a:t>
            </a:r>
            <a:endParaRPr b="0" lang="en-US" sz="1800" spc="-1" strike="noStrike">
              <a:solidFill>
                <a:srgbClr val="000000"/>
              </a:solidFill>
              <a:uFill>
                <a:solidFill>
                  <a:srgbClr val="ffffff"/>
                </a:solidFill>
              </a:uFill>
              <a:latin typeface="Calibri"/>
            </a:endParaRPr>
          </a:p>
        </p:txBody>
      </p:sp>
      <p:sp>
        <p:nvSpPr>
          <p:cNvPr id="177" name="TextShape 2"/>
          <p:cNvSpPr txBox="1"/>
          <p:nvPr/>
        </p:nvSpPr>
        <p:spPr>
          <a:xfrm>
            <a:off x="379440" y="1388160"/>
            <a:ext cx="11525040" cy="5290200"/>
          </a:xfrm>
          <a:prstGeom prst="rect">
            <a:avLst/>
          </a:prstGeom>
          <a:noFill/>
          <a:ln>
            <a:noFill/>
          </a:ln>
        </p:spPr>
        <p:txBody>
          <a:bodyPr lIns="90000" rIns="90000" tIns="45000" bIns="45000"/>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Information is available in request.form collection</a:t>
            </a:r>
            <a:endParaRPr b="1" lang="en-US" sz="3200" spc="-1" strike="noStrike">
              <a:solidFill>
                <a:srgbClr val="000000"/>
              </a:solidFill>
              <a:uFill>
                <a:solidFill>
                  <a:srgbClr val="ffffff"/>
                </a:solidFill>
              </a:uFill>
              <a:latin typeface="Segoe UI Light"/>
            </a:endParaRPr>
          </a:p>
          <a:p>
            <a:pPr lvl="1" marL="742680" indent="-285120">
              <a:lnSpc>
                <a:spcPct val="100000"/>
              </a:lnSpc>
              <a:buClr>
                <a:srgbClr val="000000"/>
              </a:buClr>
              <a:buFont typeface="Arial"/>
              <a:buChar char="–"/>
            </a:pPr>
            <a:r>
              <a:rPr b="0" lang="en-US" sz="2800" spc="-1" strike="noStrike">
                <a:solidFill>
                  <a:srgbClr val="000000"/>
                </a:solidFill>
                <a:uFill>
                  <a:solidFill>
                    <a:srgbClr val="ffffff"/>
                  </a:solidFill>
                </a:uFill>
                <a:latin typeface="Segoe UI Light"/>
                <a:ea typeface="Segoe UI Light"/>
              </a:rPr>
              <a:t>Names match the names on the input controls</a:t>
            </a:r>
            <a:endParaRPr b="0" lang="en-US" sz="2400" spc="-1" strike="noStrike">
              <a:solidFill>
                <a:srgbClr val="000000"/>
              </a:solidFill>
              <a:uFill>
                <a:solidFill>
                  <a:srgbClr val="ffffff"/>
                </a:solidFill>
              </a:uFill>
              <a:latin typeface="Segoe UI Light"/>
            </a:endParaRPr>
          </a:p>
        </p:txBody>
      </p:sp>
      <p:sp>
        <p:nvSpPr>
          <p:cNvPr id="178" name="CustomShape 3"/>
          <p:cNvSpPr/>
          <p:nvPr/>
        </p:nvSpPr>
        <p:spPr>
          <a:xfrm>
            <a:off x="508680" y="2514600"/>
            <a:ext cx="7115760" cy="766440"/>
          </a:xfrm>
          <a:prstGeom prst="roundRect">
            <a:avLst>
              <a:gd name="adj" fmla="val 16667"/>
            </a:avLst>
          </a:prstGeom>
          <a:ln>
            <a:solidFill>
              <a:srgbClr val="4a7ebb"/>
            </a:solidFill>
            <a:round/>
          </a:ln>
          <a:effectLst>
            <a:outerShdw blurRad="40000" dir="5400000" dist="20000" rotWithShape="0">
              <a:srgbClr val="000000">
                <a:alpha val="38000"/>
              </a:srgbClr>
            </a:outerShdw>
          </a:effectLst>
        </p:spPr>
        <p:style>
          <a:lnRef idx="1">
            <a:schemeClr val="accent1"/>
          </a:lnRef>
          <a:fillRef idx="2">
            <a:schemeClr val="accent1"/>
          </a:fillRef>
          <a:effectRef idx="1">
            <a:schemeClr val="accent1"/>
          </a:effectRef>
          <a:fontRef idx="minor"/>
        </p:style>
        <p:txBody>
          <a:bodyPr lIns="90000" rIns="90000" tIns="45000" bIns="45000" anchor="ctr"/>
          <a:p>
            <a:pPr algn="ctr">
              <a:lnSpc>
                <a:spcPct val="100000"/>
              </a:lnSpc>
            </a:pPr>
            <a:r>
              <a:rPr b="0" lang="en-IN" sz="2400" spc="-1" strike="noStrike">
                <a:solidFill>
                  <a:srgbClr val="000000"/>
                </a:solidFill>
                <a:uFill>
                  <a:solidFill>
                    <a:srgbClr val="ffffff"/>
                  </a:solidFill>
                </a:uFill>
                <a:latin typeface="Consolas"/>
              </a:rPr>
              <a:t>&lt;input type='text' name='answer' /&gt;</a:t>
            </a:r>
            <a:endParaRPr b="0" lang="en-IN" sz="1800" spc="-1" strike="noStrike">
              <a:solidFill>
                <a:srgbClr val="000000"/>
              </a:solidFill>
              <a:uFill>
                <a:solidFill>
                  <a:srgbClr val="ffffff"/>
                </a:solidFill>
              </a:uFill>
              <a:latin typeface="Arial"/>
            </a:endParaRPr>
          </a:p>
        </p:txBody>
      </p:sp>
      <p:sp>
        <p:nvSpPr>
          <p:cNvPr id="179" name="CustomShape 4"/>
          <p:cNvSpPr/>
          <p:nvPr/>
        </p:nvSpPr>
        <p:spPr>
          <a:xfrm>
            <a:off x="4208040" y="4596480"/>
            <a:ext cx="7115760" cy="766440"/>
          </a:xfrm>
          <a:prstGeom prst="roundRect">
            <a:avLst>
              <a:gd name="adj" fmla="val 16667"/>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p>
            <a:pPr algn="ctr">
              <a:lnSpc>
                <a:spcPct val="100000"/>
              </a:lnSpc>
            </a:pPr>
            <a:r>
              <a:rPr b="0" lang="en-IN" sz="2400" spc="-1" strike="noStrike">
                <a:solidFill>
                  <a:srgbClr val="000000"/>
                </a:solidFill>
                <a:uFill>
                  <a:solidFill>
                    <a:srgbClr val="ffffff"/>
                  </a:solidFill>
                </a:uFill>
                <a:latin typeface="Consolas"/>
              </a:rPr>
              <a:t>name = request.form['answer']</a:t>
            </a:r>
            <a:endParaRPr b="0" lang="en-IN" sz="1800" spc="-1" strike="noStrike">
              <a:solidFill>
                <a:srgbClr val="000000"/>
              </a:solidFill>
              <a:uFill>
                <a:solidFill>
                  <a:srgbClr val="ffffff"/>
                </a:solidFill>
              </a:uFill>
              <a:latin typeface="Arial"/>
            </a:endParaRPr>
          </a:p>
        </p:txBody>
      </p:sp>
      <p:sp>
        <p:nvSpPr>
          <p:cNvPr id="180" name="CustomShape 5"/>
          <p:cNvSpPr/>
          <p:nvPr/>
        </p:nvSpPr>
        <p:spPr>
          <a:xfrm flipH="1" rot="16200000">
            <a:off x="5258160" y="2089440"/>
            <a:ext cx="1314720" cy="3699000"/>
          </a:xfrm>
          <a:prstGeom prst="bentConnector3">
            <a:avLst>
              <a:gd name="adj1" fmla="val 50000"/>
            </a:avLst>
          </a:prstGeom>
          <a:noFill/>
          <a:ln>
            <a:round/>
            <a:tailEnd len="med" type="triangle" w="med"/>
          </a:ln>
          <a:effectLst>
            <a:outerShdw blurRad="40000" dir="5400000" dist="23000" rotWithShape="0">
              <a:srgbClr val="000000">
                <a:alpha val="35000"/>
              </a:srgbClr>
            </a:outerShdw>
          </a:effectLst>
        </p:spPr>
        <p:style>
          <a:lnRef idx="3">
            <a:schemeClr val="accent4"/>
          </a:lnRef>
          <a:fillRef idx="0">
            <a:schemeClr val="accent4"/>
          </a:fillRef>
          <a:effectRef idx="2">
            <a:schemeClr val="accent4"/>
          </a:effectRef>
          <a:fontRef idx="minor"/>
        </p:style>
      </p:sp>
    </p:spTree>
  </p:cSld>
  <p:timing>
    <p:tnLst>
      <p:par>
        <p:cTn id="25" dur="indefinite" restart="never" nodeType="tmRoot">
          <p:childTnLst>
            <p:seq>
              <p:cTn id="26" dur="indefinite" nodeType="mainSeq">
                <p:childTnLst>
                  <p:par>
                    <p:cTn id="27" fill="hold">
                      <p:stCondLst>
                        <p:cond delay="indefinite"/>
                      </p:stCondLst>
                      <p:childTnLst>
                        <p:par>
                          <p:cTn id="28" fill="hold">
                            <p:stCondLst>
                              <p:cond delay="0"/>
                            </p:stCondLst>
                            <p:childTnLst>
                              <p:par>
                                <p:cTn id="29" nodeType="clickEffect" fill="hold" presetClass="entr" presetID="10">
                                  <p:stCondLst>
                                    <p:cond delay="0"/>
                                  </p:stCondLst>
                                  <p:childTnLst>
                                    <p:set>
                                      <p:cBhvr>
                                        <p:cTn id="30" dur="1" fill="hold">
                                          <p:stCondLst>
                                            <p:cond delay="0"/>
                                          </p:stCondLst>
                                        </p:cTn>
                                        <p:tgtEl>
                                          <p:spTgt spid="178"/>
                                        </p:tgtEl>
                                        <p:attrNameLst>
                                          <p:attrName>style.visibility</p:attrName>
                                        </p:attrNameLst>
                                      </p:cBhvr>
                                      <p:to>
                                        <p:strVal val="visible"/>
                                      </p:to>
                                    </p:set>
                                    <p:animEffect filter="fade" transition="in">
                                      <p:cBhvr additive="repl">
                                        <p:cTn id="31" dur="500"/>
                                        <p:tgtEl>
                                          <p:spTgt spid="178"/>
                                        </p:tgtEl>
                                      </p:cBhvr>
                                    </p:animEffect>
                                  </p:childTnLst>
                                </p:cTn>
                              </p:par>
                            </p:childTnLst>
                          </p:cTn>
                        </p:par>
                      </p:childTnLst>
                    </p:cTn>
                  </p:par>
                  <p:par>
                    <p:cTn id="32" fill="hold">
                      <p:stCondLst>
                        <p:cond delay="indefinite"/>
                      </p:stCondLst>
                      <p:childTnLst>
                        <p:par>
                          <p:cTn id="33" fill="hold">
                            <p:stCondLst>
                              <p:cond delay="0"/>
                            </p:stCondLst>
                            <p:childTnLst>
                              <p:par>
                                <p:cTn id="34" nodeType="clickEffect" fill="hold" presetClass="entr" presetID="10">
                                  <p:stCondLst>
                                    <p:cond delay="0"/>
                                  </p:stCondLst>
                                  <p:childTnLst>
                                    <p:set>
                                      <p:cBhvr>
                                        <p:cTn id="35" dur="1" fill="hold">
                                          <p:stCondLst>
                                            <p:cond delay="0"/>
                                          </p:stCondLst>
                                        </p:cTn>
                                        <p:tgtEl>
                                          <p:spTgt spid="180"/>
                                        </p:tgtEl>
                                        <p:attrNameLst>
                                          <p:attrName>style.visibility</p:attrName>
                                        </p:attrNameLst>
                                      </p:cBhvr>
                                      <p:to>
                                        <p:strVal val="visible"/>
                                      </p:to>
                                    </p:set>
                                    <p:animEffect filter="fade" transition="in">
                                      <p:cBhvr additive="repl">
                                        <p:cTn id="36" dur="500"/>
                                        <p:tgtEl>
                                          <p:spTgt spid="180"/>
                                        </p:tgtEl>
                                      </p:cBhvr>
                                    </p:animEffect>
                                  </p:childTnLst>
                                </p:cTn>
                              </p:par>
                              <p:par>
                                <p:cTn id="37" nodeType="withEffect" fill="hold" presetClass="entr" presetID="10">
                                  <p:stCondLst>
                                    <p:cond delay="0"/>
                                  </p:stCondLst>
                                  <p:childTnLst>
                                    <p:set>
                                      <p:cBhvr>
                                        <p:cTn id="38" dur="1" fill="hold">
                                          <p:stCondLst>
                                            <p:cond delay="0"/>
                                          </p:stCondLst>
                                        </p:cTn>
                                        <p:tgtEl>
                                          <p:spTgt spid="179"/>
                                        </p:tgtEl>
                                        <p:attrNameLst>
                                          <p:attrName>style.visibility</p:attrName>
                                        </p:attrNameLst>
                                      </p:cBhvr>
                                      <p:to>
                                        <p:strVal val="visible"/>
                                      </p:to>
                                    </p:set>
                                    <p:animEffect filter="fade" transition="in">
                                      <p:cBhvr additive="repl">
                                        <p:cTn id="39" dur="500"/>
                                        <p:tgtEl>
                                          <p:spTgt spid="17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608040" y="4468680"/>
            <a:ext cx="11432520" cy="1676160"/>
          </a:xfrm>
          <a:prstGeom prst="rect">
            <a:avLst/>
          </a:prstGeom>
          <a:noFill/>
          <a:ln>
            <a:noFill/>
          </a:ln>
        </p:spPr>
        <p:txBody>
          <a:bodyPr/>
          <a:p>
            <a:pPr>
              <a:lnSpc>
                <a:spcPct val="100000"/>
              </a:lnSpc>
            </a:pPr>
            <a:r>
              <a:rPr b="0" lang="en-US" sz="3600" spc="-1" strike="noStrike">
                <a:solidFill>
                  <a:srgbClr val="000000"/>
                </a:solidFill>
                <a:uFill>
                  <a:solidFill>
                    <a:srgbClr val="ffffff"/>
                  </a:solidFill>
                </a:uFill>
                <a:latin typeface="Segoe UI Light"/>
                <a:ea typeface="Segoe UI Light"/>
              </a:rPr>
              <a:t>Creating the form</a:t>
            </a:r>
            <a:endParaRPr b="0" lang="en-US" sz="1800" spc="-1" strike="noStrike">
              <a:solidFill>
                <a:srgbClr val="000000"/>
              </a:solidFill>
              <a:uFill>
                <a:solidFill>
                  <a:srgbClr val="ffffff"/>
                </a:solidFill>
              </a:uFill>
              <a:latin typeface="Calibri"/>
            </a:endParaRPr>
          </a:p>
        </p:txBody>
      </p:sp>
    </p:spTree>
  </p:cSld>
  <p:timing>
    <p:tnLst>
      <p:par>
        <p:cTn id="40" dur="indefinite" restart="never" nodeType="tmRoot">
          <p:childTnLst>
            <p:seq>
              <p:cTn id="41"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4049</TotalTime>
  <Application>LibreOffice/5.1.4.2$Linux_X86_64 LibreOffice_project/10m0$Build-2</Application>
  <Words>558</Words>
  <Paragraphs>143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2013-02-15T23:12:42Z</dcterms:created>
  <dc:creator>Frank Gartland</dc:creator>
  <dc:description/>
  <dc:language>en-IN</dc:language>
  <cp:lastModifiedBy>Christopher Harrison</cp:lastModifiedBy>
  <dcterms:modified xsi:type="dcterms:W3CDTF">2014-12-17T19:16:08Z</dcterms:modified>
  <cp:revision>94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ntentTypeId">
    <vt:lpwstr>0x010100496889825850D44592AC5D2F43187AE4</vt:lpwstr>
  </property>
  <property fmtid="{D5CDD505-2E9C-101B-9397-08002B2CF9AE}" pid="4" name="DocVizPreviewMetadata_0">
    <vt:lpwstr>300x168x2</vt:lpwstr>
  </property>
  <property fmtid="{D5CDD505-2E9C-101B-9397-08002B2CF9AE}" pid="5" name="DocVizPreviewMetadata_Count">
    <vt:i4>12</vt:i4>
  </property>
  <property fmtid="{D5CDD505-2E9C-101B-9397-08002B2CF9AE}" pid="6" name="Document Tag">
    <vt:lpwstr>24;#Content Templates|bdbbc9aa-4892-4816-9e36-bf1120da60e9</vt:lpwstr>
  </property>
  <property fmtid="{D5CDD505-2E9C-101B-9397-08002B2CF9AE}" pid="7" name="HiddenSlides">
    <vt:i4>0</vt:i4>
  </property>
  <property fmtid="{D5CDD505-2E9C-101B-9397-08002B2CF9AE}" pid="8" name="HyperlinksChanged">
    <vt:bool>0</vt:bool>
  </property>
  <property fmtid="{D5CDD505-2E9C-101B-9397-08002B2CF9AE}" pid="9" name="IsMyDocuments">
    <vt:bool>1</vt:bool>
  </property>
  <property fmtid="{D5CDD505-2E9C-101B-9397-08002B2CF9AE}" pid="10" name="LinksUpToDate">
    <vt:bool>0</vt:bool>
  </property>
  <property fmtid="{D5CDD505-2E9C-101B-9397-08002B2CF9AE}" pid="11" name="MMClips">
    <vt:i4>0</vt:i4>
  </property>
  <property fmtid="{D5CDD505-2E9C-101B-9397-08002B2CF9AE}" pid="12" name="Notes">
    <vt:i4>1</vt:i4>
  </property>
  <property fmtid="{D5CDD505-2E9C-101B-9397-08002B2CF9AE}" pid="13" name="PresentationFormat">
    <vt:lpwstr>Widescreen</vt:lpwstr>
  </property>
  <property fmtid="{D5CDD505-2E9C-101B-9397-08002B2CF9AE}" pid="14" name="Related Type Document">
    <vt:lpwstr/>
  </property>
  <property fmtid="{D5CDD505-2E9C-101B-9397-08002B2CF9AE}" pid="15" name="ScaleCrop">
    <vt:bool>0</vt:bool>
  </property>
  <property fmtid="{D5CDD505-2E9C-101B-9397-08002B2CF9AE}" pid="16" name="ShareDoc">
    <vt:bool>0</vt:bool>
  </property>
  <property fmtid="{D5CDD505-2E9C-101B-9397-08002B2CF9AE}" pid="17" name="Slides">
    <vt:i4>24</vt:i4>
  </property>
  <property fmtid="{D5CDD505-2E9C-101B-9397-08002B2CF9AE}" pid="18" name="TaxKeyword">
    <vt:lpwstr/>
  </property>
</Properties>
</file>