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779" autoAdjust="0"/>
  </p:normalViewPr>
  <p:slideViewPr>
    <p:cSldViewPr snapToGrid="0" snapToObjects="1">
      <p:cViewPr>
        <p:scale>
          <a:sx n="300" d="100"/>
          <a:sy n="300" d="100"/>
        </p:scale>
        <p:origin x="1072" y="429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C02A-F90E-7443-AE32-0369E23731A0}" type="datetimeFigureOut">
              <a:rPr lang="en-US" smtClean="0"/>
              <a:t>24/09/18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602C-4878-5D48-984D-42D7B9B2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4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C02A-F90E-7443-AE32-0369E23731A0}" type="datetimeFigureOut">
              <a:rPr lang="en-US" smtClean="0"/>
              <a:t>24/09/18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602C-4878-5D48-984D-42D7B9B2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4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C02A-F90E-7443-AE32-0369E23731A0}" type="datetimeFigureOut">
              <a:rPr lang="en-US" smtClean="0"/>
              <a:t>24/09/18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602C-4878-5D48-984D-42D7B9B2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2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C02A-F90E-7443-AE32-0369E23731A0}" type="datetimeFigureOut">
              <a:rPr lang="en-US" smtClean="0"/>
              <a:t>24/09/18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602C-4878-5D48-984D-42D7B9B2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3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C02A-F90E-7443-AE32-0369E23731A0}" type="datetimeFigureOut">
              <a:rPr lang="en-US" smtClean="0"/>
              <a:t>24/09/18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602C-4878-5D48-984D-42D7B9B2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7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C02A-F90E-7443-AE32-0369E23731A0}" type="datetimeFigureOut">
              <a:rPr lang="en-US" smtClean="0"/>
              <a:t>24/09/18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602C-4878-5D48-984D-42D7B9B2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C02A-F90E-7443-AE32-0369E23731A0}" type="datetimeFigureOut">
              <a:rPr lang="en-US" smtClean="0"/>
              <a:t>24/09/18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602C-4878-5D48-984D-42D7B9B2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6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C02A-F90E-7443-AE32-0369E23731A0}" type="datetimeFigureOut">
              <a:rPr lang="en-US" smtClean="0"/>
              <a:t>24/09/18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602C-4878-5D48-984D-42D7B9B2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5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C02A-F90E-7443-AE32-0369E23731A0}" type="datetimeFigureOut">
              <a:rPr lang="en-US" smtClean="0"/>
              <a:t>24/09/18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602C-4878-5D48-984D-42D7B9B2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C02A-F90E-7443-AE32-0369E23731A0}" type="datetimeFigureOut">
              <a:rPr lang="en-US" smtClean="0"/>
              <a:t>24/09/18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602C-4878-5D48-984D-42D7B9B2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1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C02A-F90E-7443-AE32-0369E23731A0}" type="datetimeFigureOut">
              <a:rPr lang="en-US" smtClean="0"/>
              <a:t>24/09/18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602C-4878-5D48-984D-42D7B9B2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DC02A-F90E-7443-AE32-0369E23731A0}" type="datetimeFigureOut">
              <a:rPr lang="en-US" smtClean="0"/>
              <a:t>24/09/18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9602C-4878-5D48-984D-42D7B9B2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pped_junctions_and_reads_all_chang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466"/>
            <a:ext cx="6858000" cy="771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14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0</Words>
  <Application>Microsoft Macintosh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Eyras</dc:creator>
  <cp:lastModifiedBy>Eduardo Eyras</cp:lastModifiedBy>
  <cp:revision>4</cp:revision>
  <dcterms:created xsi:type="dcterms:W3CDTF">2018-09-22T13:56:17Z</dcterms:created>
  <dcterms:modified xsi:type="dcterms:W3CDTF">2018-09-24T14:02:23Z</dcterms:modified>
</cp:coreProperties>
</file>