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79" autoAdjust="0"/>
  </p:normalViewPr>
  <p:slideViewPr>
    <p:cSldViewPr snapToGrid="0" snapToObjects="1">
      <p:cViewPr>
        <p:scale>
          <a:sx n="75" d="100"/>
          <a:sy n="75" d="100"/>
        </p:scale>
        <p:origin x="-1856" y="-8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4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5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C02A-F90E-7443-AE32-0369E23731A0}" type="datetimeFigureOut">
              <a:rPr lang="en-US" smtClean="0"/>
              <a:t>24/09/18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602C-4878-5D48-984D-42D7B9B2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4016376" y="543798"/>
            <a:ext cx="2574411" cy="5206867"/>
            <a:chOff x="1679576" y="534984"/>
            <a:chExt cx="3467754" cy="7013694"/>
          </a:xfrm>
        </p:grpSpPr>
        <p:pic>
          <p:nvPicPr>
            <p:cNvPr id="3" name="Picture 2" descr="George_Peifer_ESTIMATE_tumor_purit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576" y="584730"/>
              <a:ext cx="3467754" cy="216734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25550" y="534984"/>
              <a:ext cx="20968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George et al. 2015</a:t>
              </a:r>
              <a:endParaRPr lang="en-US" dirty="0">
                <a:latin typeface="Helvetica"/>
                <a:cs typeface="Helvetica"/>
              </a:endParaRPr>
            </a:p>
          </p:txBody>
        </p:sp>
        <p:pic>
          <p:nvPicPr>
            <p:cNvPr id="5" name="Picture 4" descr="Iwakawa_ESTIMATE_tumor_purit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576" y="2925318"/>
              <a:ext cx="3467754" cy="216734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61475" y="2891105"/>
              <a:ext cx="22249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Helvetica"/>
                  <a:cs typeface="Helvetica"/>
                </a:rPr>
                <a:t>Iwakawa</a:t>
              </a:r>
              <a:r>
                <a:rPr lang="en-US" dirty="0" smtClean="0">
                  <a:latin typeface="Helvetica"/>
                  <a:cs typeface="Helvetica"/>
                </a:rPr>
                <a:t> et al. 2015</a:t>
              </a:r>
              <a:endParaRPr lang="en-US" dirty="0">
                <a:latin typeface="Helvetica"/>
                <a:cs typeface="Helvetica"/>
              </a:endParaRPr>
            </a:p>
          </p:txBody>
        </p:sp>
        <p:pic>
          <p:nvPicPr>
            <p:cNvPr id="7" name="Picture 6" descr="Rudin_ESTIMATE_tumor_purity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576" y="5381332"/>
              <a:ext cx="3467754" cy="216734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08956" y="5347118"/>
              <a:ext cx="19299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Helvetica"/>
                  <a:cs typeface="Helvetica"/>
                </a:rPr>
                <a:t>Rudin</a:t>
              </a:r>
              <a:r>
                <a:rPr lang="en-US" dirty="0" smtClean="0">
                  <a:latin typeface="Helvetica"/>
                  <a:cs typeface="Helvetica"/>
                </a:rPr>
                <a:t> et al. 2012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838200" y="699314"/>
            <a:ext cx="2047488" cy="4566953"/>
            <a:chOff x="843548" y="702880"/>
            <a:chExt cx="2263059" cy="5047786"/>
          </a:xfrm>
        </p:grpSpPr>
        <p:pic>
          <p:nvPicPr>
            <p:cNvPr id="10" name="Picture 9" descr="A5_A3_new_exon_length_distributio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1034780"/>
              <a:ext cx="1714500" cy="1714500"/>
            </a:xfrm>
            <a:prstGeom prst="rect">
              <a:avLst/>
            </a:prstGeom>
          </p:spPr>
        </p:pic>
        <p:pic>
          <p:nvPicPr>
            <p:cNvPr id="11" name="Picture 10" descr="exonization_length_distribution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3183678"/>
              <a:ext cx="1714500" cy="25669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43548" y="702880"/>
              <a:ext cx="2263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Aberrant splice sites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8179" y="2851778"/>
              <a:ext cx="199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Helvetica"/>
                  <a:cs typeface="Helvetica"/>
                </a:rPr>
                <a:t>New exonizations</a:t>
              </a:r>
              <a:endParaRPr lang="en-US" dirty="0">
                <a:latin typeface="Helvetica"/>
                <a:cs typeface="Helvetica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400" y="396063"/>
            <a:ext cx="2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28509" y="396063"/>
            <a:ext cx="30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021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22</Words>
  <Application>Microsoft Macintosh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Eyras</dc:creator>
  <cp:lastModifiedBy>Eduardo Eyras</cp:lastModifiedBy>
  <cp:revision>9</cp:revision>
  <dcterms:created xsi:type="dcterms:W3CDTF">2018-09-22T13:56:17Z</dcterms:created>
  <dcterms:modified xsi:type="dcterms:W3CDTF">2018-09-24T15:20:49Z</dcterms:modified>
</cp:coreProperties>
</file>