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194B-2825-408F-B5FA-3ED95FC4D2C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7795-0C2D-417E-A443-41965917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method is a collection of statements that are grouped together to perform an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of the methods we have been using: </a:t>
            </a:r>
            <a:r>
              <a:rPr lang="en-US" dirty="0" err="1" smtClean="0"/>
              <a:t>println</a:t>
            </a:r>
            <a:r>
              <a:rPr lang="en-US" dirty="0" smtClean="0"/>
              <a:t>(), main() … are all methods that the JDK provides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Methods… in general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33601"/>
            <a:ext cx="4696480" cy="7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828801"/>
            <a:ext cx="4113886" cy="2160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109965"/>
            <a:ext cx="4696480" cy="596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4101386"/>
            <a:ext cx="649695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that calculated the minimum of two values</a:t>
            </a:r>
          </a:p>
          <a:p>
            <a:pPr lvl="1"/>
            <a:r>
              <a:rPr lang="en-US" dirty="0" smtClean="0"/>
              <a:t>Method should take in two parameters’</a:t>
            </a:r>
          </a:p>
          <a:p>
            <a:pPr lvl="1"/>
            <a:r>
              <a:rPr lang="en-US" dirty="0" smtClean="0"/>
              <a:t>Call the method inside the main method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void keyword allows us to create methods which do not return a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The datatype that defines the method should be the same datatype return by the method</a:t>
            </a:r>
          </a:p>
          <a:p>
            <a:pPr lvl="1"/>
            <a:r>
              <a:rPr lang="en-US" dirty="0" smtClean="0"/>
              <a:t>Else you have datatype mismatches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 </a:t>
            </a:r>
            <a:endParaRPr lang="en-US" dirty="0" smtClean="0"/>
          </a:p>
          <a:p>
            <a:r>
              <a:rPr lang="en-US" dirty="0" smtClean="0"/>
              <a:t>Be careful in the concept, as this is not the same thing as Overriding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95260"/>
            <a:ext cx="706853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Overrloading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example of finding the minimum of two numbers… </a:t>
            </a:r>
          </a:p>
          <a:p>
            <a:pPr lvl="1"/>
            <a:r>
              <a:rPr lang="en-US" dirty="0" smtClean="0"/>
              <a:t>What happens when the parameters are a double rather than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Let’s try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Java Methods</vt:lpstr>
      <vt:lpstr>Methods… in general</vt:lpstr>
      <vt:lpstr>Let’s try it</vt:lpstr>
      <vt:lpstr>Methods</vt:lpstr>
      <vt:lpstr>Method Overloading</vt:lpstr>
      <vt:lpstr>Method Overrloading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Yelisetti</dc:creator>
  <cp:lastModifiedBy>Vishal Yelisetti</cp:lastModifiedBy>
  <cp:revision>1</cp:revision>
  <dcterms:created xsi:type="dcterms:W3CDTF">2018-11-08T18:59:20Z</dcterms:created>
  <dcterms:modified xsi:type="dcterms:W3CDTF">2018-11-08T18:59:34Z</dcterms:modified>
</cp:coreProperties>
</file>