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56" r:id="rId14"/>
    <p:sldId id="257" r:id="rId15"/>
    <p:sldId id="258" r:id="rId16"/>
    <p:sldId id="259" r:id="rId17"/>
    <p:sldId id="260" r:id="rId18"/>
    <p:sldId id="26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Yelisetti" initials="VY" lastIdx="1" clrIdx="0">
    <p:extLst>
      <p:ext uri="{19B8F6BF-5375-455C-9EA6-DF929625EA0E}">
        <p15:presenceInfo xmlns:p15="http://schemas.microsoft.com/office/powerpoint/2012/main" userId="S-1-5-21-2001221460-31874322-1008150880-479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120" y="3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6T17:25:30.991" idx="1">
    <p:pos x="10" y="10"/>
    <p:text>We will get into methods a little later as there is a lot more to cover.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– Java Tutorial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6328</a:t>
            </a:r>
          </a:p>
          <a:p>
            <a:r>
              <a:rPr lang="en-US" smtClean="0"/>
              <a:t>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4" y="4572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Gears…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smtClean="0"/>
              <a:t>Kinds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mr-IN" dirty="0" smtClean="0"/>
              <a:t>–</a:t>
            </a:r>
            <a:r>
              <a:rPr lang="en-US" dirty="0" smtClean="0"/>
              <a:t> Repeats a statement or group of statements while a given condition is true, </a:t>
            </a:r>
          </a:p>
          <a:p>
            <a:r>
              <a:rPr lang="en-US" dirty="0" smtClean="0"/>
              <a:t>For </a:t>
            </a:r>
            <a:r>
              <a:rPr lang="mr-IN" dirty="0" smtClean="0"/>
              <a:t>–</a:t>
            </a:r>
            <a:r>
              <a:rPr lang="en-US" dirty="0" smtClean="0"/>
              <a:t> execute a sequence of statements multiple times</a:t>
            </a:r>
          </a:p>
          <a:p>
            <a:r>
              <a:rPr lang="en-US" dirty="0" smtClean="0"/>
              <a:t>do...while </a:t>
            </a:r>
            <a:r>
              <a:rPr lang="mr-IN" dirty="0" smtClean="0"/>
              <a:t>–</a:t>
            </a:r>
            <a:r>
              <a:rPr lang="en-US" dirty="0" smtClean="0"/>
              <a:t> Just like a while loop, but evaluates the condition at the end of the loop.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7" y="2060013"/>
            <a:ext cx="4048661" cy="13495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6" y="3777803"/>
            <a:ext cx="6464708" cy="28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1890694"/>
            <a:ext cx="4174207" cy="1551750"/>
          </a:xfrm>
        </p:spPr>
      </p:pic>
      <p:pic>
        <p:nvPicPr>
          <p:cNvPr id="1026" name="Picture 2" descr="or-loop-in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43" y="3641363"/>
            <a:ext cx="7503655" cy="30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mr-IN" dirty="0" smtClean="0"/>
              <a:t>…</a:t>
            </a:r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2022889"/>
            <a:ext cx="2932846" cy="1557557"/>
          </a:xfrm>
        </p:spPr>
      </p:pic>
      <p:pic>
        <p:nvPicPr>
          <p:cNvPr id="2050" name="Picture 2" descr="https://cdncontribute.geeksforgeeks.org/wp-content/uploads/loo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42" y="3740857"/>
            <a:ext cx="657605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While loop that prints the numbers from 5 through 10</a:t>
            </a:r>
          </a:p>
          <a:p>
            <a:r>
              <a:rPr lang="en-US" dirty="0" smtClean="0"/>
              <a:t>Create a for loop that begins at 10 and decrements to the number 5</a:t>
            </a:r>
          </a:p>
          <a:p>
            <a:r>
              <a:rPr lang="en-US" dirty="0" smtClean="0"/>
              <a:t>Create a do while loop that starts at value 10 and increments to 16</a:t>
            </a:r>
          </a:p>
          <a:p>
            <a:r>
              <a:rPr lang="en-US" dirty="0" smtClean="0"/>
              <a:t>Create </a:t>
            </a:r>
            <a:r>
              <a:rPr lang="en-US" smtClean="0"/>
              <a:t>a while </a:t>
            </a:r>
            <a:r>
              <a:rPr lang="en-US" dirty="0" smtClean="0"/>
              <a:t>loop that </a:t>
            </a:r>
            <a:r>
              <a:rPr lang="en-US" smtClean="0"/>
              <a:t>is infinite and never quits (We will do this together!)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area of circle using user input</a:t>
            </a:r>
          </a:p>
          <a:p>
            <a:r>
              <a:rPr lang="en-US" dirty="0" smtClean="0"/>
              <a:t>Tip: </a:t>
            </a:r>
          </a:p>
          <a:p>
            <a:pPr lvl="1"/>
            <a:r>
              <a:rPr lang="en-US" dirty="0" smtClean="0"/>
              <a:t>Use import </a:t>
            </a:r>
            <a:r>
              <a:rPr lang="en-US" b="1" dirty="0" err="1" smtClean="0"/>
              <a:t>java.util.Scanner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Math.pow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= radius</a:t>
            </a:r>
          </a:p>
          <a:p>
            <a:pPr lvl="2"/>
            <a:r>
              <a:rPr lang="en-US" dirty="0" smtClean="0"/>
              <a:t>b = power you want to raise it to</a:t>
            </a:r>
          </a:p>
          <a:p>
            <a:r>
              <a:rPr lang="en-US" dirty="0" smtClean="0"/>
              <a:t>Configuration Change to </a:t>
            </a:r>
            <a:r>
              <a:rPr lang="en-US" dirty="0" err="1" smtClean="0"/>
              <a:t>launch.json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“console”: for your class from “</a:t>
            </a:r>
            <a:r>
              <a:rPr lang="en-US" dirty="0" err="1" smtClean="0"/>
              <a:t>internalConsole</a:t>
            </a:r>
            <a:r>
              <a:rPr lang="en-US" dirty="0" smtClean="0"/>
              <a:t>” </a:t>
            </a:r>
            <a:r>
              <a:rPr lang="en-US" dirty="0"/>
              <a:t>to “</a:t>
            </a:r>
            <a:r>
              <a:rPr lang="en-US" dirty="0" err="1" smtClean="0"/>
              <a:t>integratedTerminal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5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of Three Numbers…</a:t>
            </a:r>
          </a:p>
          <a:p>
            <a:pPr lvl="1"/>
            <a:r>
              <a:rPr lang="en-US" dirty="0" smtClean="0"/>
              <a:t>Talk about various instances</a:t>
            </a:r>
          </a:p>
          <a:p>
            <a:pPr lvl="2"/>
            <a:r>
              <a:rPr lang="en-US" dirty="0" smtClean="0"/>
              <a:t>If there are 10 numbers, what would happen? (Don’t need to code)</a:t>
            </a:r>
          </a:p>
          <a:p>
            <a:pPr lvl="2"/>
            <a:r>
              <a:rPr lang="en-US" dirty="0" smtClean="0"/>
              <a:t>What would happen if they are double’s and </a:t>
            </a:r>
            <a:r>
              <a:rPr lang="en-US" dirty="0" err="1" smtClean="0"/>
              <a:t>int’s</a:t>
            </a:r>
            <a:r>
              <a:rPr lang="en-US" dirty="0" smtClean="0"/>
              <a:t>?\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Concept of Methods</a:t>
            </a:r>
          </a:p>
          <a:p>
            <a:pPr lvl="2"/>
            <a:r>
              <a:rPr lang="en-US" dirty="0" smtClean="0"/>
              <a:t>Testing the method with various inputs</a:t>
            </a:r>
          </a:p>
          <a:p>
            <a:pPr marL="73152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33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statements grouped together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(): Calls number of statements under the hood to actually print to the console. 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1026" name="Picture 2" descr="https://cdncontribute.geeksforgeeks.org/wp-content/uploads/methods-in-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200400"/>
            <a:ext cx="60007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method name is typically a single word that should be a </a:t>
            </a:r>
            <a:r>
              <a:rPr lang="en-US" b="1" dirty="0"/>
              <a:t>verb</a:t>
            </a:r>
            <a:r>
              <a:rPr lang="en-US" dirty="0"/>
              <a:t> in lowercase or multi-word, that begins with a </a:t>
            </a:r>
            <a:r>
              <a:rPr lang="en-US" b="1" dirty="0"/>
              <a:t>verb</a:t>
            </a:r>
            <a:r>
              <a:rPr lang="en-US" dirty="0"/>
              <a:t> in lowercase followed by </a:t>
            </a:r>
            <a:r>
              <a:rPr lang="en-US" b="1" dirty="0"/>
              <a:t>adjective, noun….. </a:t>
            </a:r>
            <a:endParaRPr lang="en-US" b="1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the first word, first letter of each word should be </a:t>
            </a:r>
            <a:r>
              <a:rPr lang="en-US" dirty="0" smtClean="0"/>
              <a:t>capitalized</a:t>
            </a:r>
            <a:r>
              <a:rPr lang="en-US" dirty="0"/>
              <a:t> </a:t>
            </a:r>
            <a:r>
              <a:rPr lang="en-US" dirty="0" smtClean="0"/>
              <a:t>(Camel-cased)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findSum</a:t>
            </a:r>
            <a:r>
              <a:rPr lang="en-US" dirty="0" smtClean="0"/>
              <a:t>, </a:t>
            </a:r>
            <a:r>
              <a:rPr lang="en-US" dirty="0" err="1" smtClean="0"/>
              <a:t>computeMax</a:t>
            </a:r>
            <a:r>
              <a:rPr lang="en-US" dirty="0"/>
              <a:t>, </a:t>
            </a:r>
            <a:r>
              <a:rPr lang="en-US" dirty="0" err="1"/>
              <a:t>setX</a:t>
            </a:r>
            <a:r>
              <a:rPr lang="en-US" dirty="0"/>
              <a:t> and </a:t>
            </a:r>
            <a:r>
              <a:rPr lang="en-US" dirty="0" err="1" smtClean="0"/>
              <a:t>getX</a:t>
            </a:r>
            <a:endParaRPr lang="en-US" dirty="0" smtClean="0"/>
          </a:p>
          <a:p>
            <a:r>
              <a:rPr lang="en-US" dirty="0" smtClean="0"/>
              <a:t>Remember to call the method in the main method</a:t>
            </a:r>
          </a:p>
          <a:p>
            <a:pPr lvl="1"/>
            <a:r>
              <a:rPr lang="en-US" dirty="0" smtClean="0"/>
              <a:t>The method will do nothing if the method is never called</a:t>
            </a:r>
          </a:p>
          <a:p>
            <a:r>
              <a:rPr lang="en-US" dirty="0" smtClean="0"/>
              <a:t>Methods usually should return something or throw an exception</a:t>
            </a:r>
          </a:p>
          <a:p>
            <a:pPr lvl="1"/>
            <a:r>
              <a:rPr lang="en-US" dirty="0" smtClean="0"/>
              <a:t>Makes debugging easier</a:t>
            </a:r>
          </a:p>
          <a:p>
            <a:pPr lvl="1"/>
            <a:r>
              <a:rPr lang="en-US" dirty="0" smtClean="0"/>
              <a:t>Ensure that the right value is being returned</a:t>
            </a:r>
          </a:p>
          <a:p>
            <a:pPr lvl="1"/>
            <a:r>
              <a:rPr lang="en-US" dirty="0" smtClean="0"/>
              <a:t>“void” return type is the exception – this will return nothing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228600"/>
            <a:ext cx="7315200" cy="6425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2224" y="1600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would the output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minimum between two numbers</a:t>
            </a:r>
          </a:p>
          <a:p>
            <a:pPr lvl="1"/>
            <a:r>
              <a:rPr lang="en-US" dirty="0" smtClean="0"/>
              <a:t>Create a method called </a:t>
            </a:r>
            <a:r>
              <a:rPr lang="en-US" dirty="0" err="1" smtClean="0"/>
              <a:t>minFunction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minFunction</a:t>
            </a:r>
            <a:r>
              <a:rPr lang="en-US" dirty="0" smtClean="0"/>
              <a:t>() inside the main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35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kind of if loops – </a:t>
            </a:r>
            <a:br>
              <a:rPr lang="en-US" dirty="0" smtClean="0"/>
            </a:br>
            <a:r>
              <a:rPr lang="en-US" sz="6000" dirty="0" smtClean="0"/>
              <a:t>switch statements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524000"/>
            <a:ext cx="4114800" cy="5087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1" y="1524000"/>
            <a:ext cx="5762003" cy="5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10058398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variable used in a switch statement can only be integers, </a:t>
            </a:r>
            <a:r>
              <a:rPr lang="en-US" dirty="0" smtClean="0"/>
              <a:t>convertible </a:t>
            </a:r>
            <a:r>
              <a:rPr lang="en-US" dirty="0"/>
              <a:t>integers (byte, short, char), strings and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have any number of case statements within a switch. Each case is followed by the value to be compared to and a colon.</a:t>
            </a:r>
          </a:p>
          <a:p>
            <a:r>
              <a:rPr lang="en-US" dirty="0"/>
              <a:t>The value for a case must be the same data type as the variable in the switch and it must be a constant or a literal.</a:t>
            </a:r>
          </a:p>
          <a:p>
            <a:r>
              <a:rPr lang="en-US" dirty="0"/>
              <a:t>When the variable being switched on is equal to a case, the statements following that case will execute until a </a:t>
            </a:r>
            <a:r>
              <a:rPr lang="en-US" i="1" dirty="0"/>
              <a:t>break</a:t>
            </a:r>
            <a:r>
              <a:rPr lang="en-US" dirty="0"/>
              <a:t> statement is reached.</a:t>
            </a:r>
          </a:p>
          <a:p>
            <a:r>
              <a:rPr lang="en-US" dirty="0"/>
              <a:t>When a </a:t>
            </a:r>
            <a:r>
              <a:rPr lang="en-US" i="1" dirty="0"/>
              <a:t>break</a:t>
            </a:r>
            <a:r>
              <a:rPr lang="en-US" dirty="0"/>
              <a:t> statement is reached, the switch terminates, and the flow of control jumps to the next line following the switch statement.</a:t>
            </a:r>
          </a:p>
          <a:p>
            <a:r>
              <a:rPr lang="en-US" dirty="0"/>
              <a:t>Not every case needs to contain a break. If no break appears, the flow of control will </a:t>
            </a:r>
            <a:r>
              <a:rPr lang="en-US" i="1" dirty="0"/>
              <a:t>fall through </a:t>
            </a:r>
            <a:r>
              <a:rPr lang="en-US" dirty="0"/>
              <a:t>to subsequent cases until a break is reached.</a:t>
            </a:r>
          </a:p>
          <a:p>
            <a:r>
              <a:rPr lang="en-US" dirty="0"/>
              <a:t>A </a:t>
            </a:r>
            <a:r>
              <a:rPr lang="en-US" i="1" dirty="0"/>
              <a:t>switch</a:t>
            </a:r>
            <a:r>
              <a:rPr lang="en-US" dirty="0"/>
              <a:t> statement can have an optional default case, which must appear at the end of the switch. The default case can be used for performing a task when none of the cases is true. No break is needed in the default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got a </a:t>
            </a:r>
            <a:r>
              <a:rPr lang="en-US" dirty="0" err="1" smtClean="0"/>
              <a:t>a</a:t>
            </a:r>
            <a:r>
              <a:rPr lang="en-US" dirty="0" smtClean="0"/>
              <a:t> ‘C-’, on my Math Test. Print a statement that tells me how I did on their Math Test. </a:t>
            </a:r>
          </a:p>
          <a:p>
            <a:pPr lvl="1"/>
            <a:r>
              <a:rPr lang="en-US" dirty="0" smtClean="0"/>
              <a:t>For example </a:t>
            </a:r>
          </a:p>
          <a:p>
            <a:pPr lvl="2"/>
            <a:r>
              <a:rPr lang="en-US" dirty="0" smtClean="0"/>
              <a:t>A – Excellent</a:t>
            </a:r>
          </a:p>
          <a:p>
            <a:pPr lvl="2"/>
            <a:r>
              <a:rPr lang="en-US" dirty="0" smtClean="0"/>
              <a:t>A- – Well Done</a:t>
            </a:r>
          </a:p>
          <a:p>
            <a:pPr lvl="2"/>
            <a:r>
              <a:rPr lang="en-US" dirty="0" smtClean="0"/>
              <a:t>B+ – Close, but NO!</a:t>
            </a:r>
          </a:p>
          <a:p>
            <a:pPr lvl="2"/>
            <a:r>
              <a:rPr lang="en-US" dirty="0" smtClean="0"/>
              <a:t>B – Better Try again!</a:t>
            </a:r>
          </a:p>
          <a:p>
            <a:pPr lvl="2"/>
            <a:r>
              <a:rPr lang="en-US" dirty="0" smtClean="0"/>
              <a:t>B- - You Failed!  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67</TotalTime>
  <Words>462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</vt:lpstr>
      <vt:lpstr>Woodgrain 16x9</vt:lpstr>
      <vt:lpstr>Week 3 – Java Tutorial </vt:lpstr>
      <vt:lpstr>Refresher….</vt:lpstr>
      <vt:lpstr>Methods</vt:lpstr>
      <vt:lpstr>Methods (cont…)</vt:lpstr>
      <vt:lpstr>Example…</vt:lpstr>
      <vt:lpstr>Let’s try it…</vt:lpstr>
      <vt:lpstr>   Different kind of if loops –  switch statements </vt:lpstr>
      <vt:lpstr>Switch Statement rules:</vt:lpstr>
      <vt:lpstr>Let’s Try it…</vt:lpstr>
      <vt:lpstr>Switching Gears…  Different Kinds of loops</vt:lpstr>
      <vt:lpstr>While Loop…</vt:lpstr>
      <vt:lpstr>For Loop…</vt:lpstr>
      <vt:lpstr>Do…While Loop</vt:lpstr>
      <vt:lpstr>Let’s Try it</vt:lpstr>
      <vt:lpstr>Homework!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– Java Tutorial</dc:title>
  <dc:creator>Vishal Yelisetti</dc:creator>
  <cp:lastModifiedBy>Vishal Yelisetti</cp:lastModifiedBy>
  <cp:revision>10</cp:revision>
  <dcterms:created xsi:type="dcterms:W3CDTF">2018-10-12T19:59:10Z</dcterms:created>
  <dcterms:modified xsi:type="dcterms:W3CDTF">2018-10-16T21:59:28Z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