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2" r:id="rId5"/>
    <p:sldId id="256" r:id="rId6"/>
    <p:sldId id="257" r:id="rId7"/>
    <p:sldId id="258" r:id="rId8"/>
    <p:sldId id="259" r:id="rId9"/>
    <p:sldId id="260" r:id="rId10"/>
    <p:sldId id="261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8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10/12/2018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10/12/2018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10/12/2018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3 – Java Tutorial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6328</a:t>
            </a:r>
          </a:p>
          <a:p>
            <a:r>
              <a:rPr lang="en-US" smtClean="0"/>
              <a:t>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4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Kinds of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</a:t>
            </a:r>
            <a:r>
              <a:rPr lang="mr-IN" dirty="0" smtClean="0"/>
              <a:t>–</a:t>
            </a:r>
            <a:r>
              <a:rPr lang="en-US" dirty="0" smtClean="0"/>
              <a:t> Repeats a statement or group of statements while a given condition is true, </a:t>
            </a:r>
          </a:p>
          <a:p>
            <a:r>
              <a:rPr lang="en-US" dirty="0" smtClean="0"/>
              <a:t>For </a:t>
            </a:r>
            <a:r>
              <a:rPr lang="mr-IN" dirty="0" smtClean="0"/>
              <a:t>–</a:t>
            </a:r>
            <a:r>
              <a:rPr lang="en-US" dirty="0" smtClean="0"/>
              <a:t> execute a sequence of statements multiple times</a:t>
            </a:r>
          </a:p>
          <a:p>
            <a:r>
              <a:rPr lang="en-US" dirty="0" smtClean="0"/>
              <a:t>do...while </a:t>
            </a:r>
            <a:r>
              <a:rPr lang="mr-IN" dirty="0" smtClean="0"/>
              <a:t>–</a:t>
            </a:r>
            <a:r>
              <a:rPr lang="en-US" dirty="0" smtClean="0"/>
              <a:t> Just like a while loop, but evaluates the condition at the end of the loop.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3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07" y="2060013"/>
            <a:ext cx="4048661" cy="13495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06" y="3777803"/>
            <a:ext cx="6464708" cy="28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5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43" y="1890694"/>
            <a:ext cx="4174207" cy="1551750"/>
          </a:xfrm>
        </p:spPr>
      </p:pic>
      <p:pic>
        <p:nvPicPr>
          <p:cNvPr id="1026" name="Picture 2" descr="or-loop-in-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43" y="3641363"/>
            <a:ext cx="7503655" cy="308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9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mr-IN" dirty="0" smtClean="0"/>
              <a:t>…</a:t>
            </a:r>
            <a:r>
              <a:rPr lang="en-US" dirty="0"/>
              <a:t>W</a:t>
            </a:r>
            <a:r>
              <a:rPr lang="en-US" dirty="0" smtClean="0"/>
              <a:t>hile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43" y="2022889"/>
            <a:ext cx="2932846" cy="1557557"/>
          </a:xfrm>
        </p:spPr>
      </p:pic>
      <p:pic>
        <p:nvPicPr>
          <p:cNvPr id="2050" name="Picture 2" descr="https://cdncontribute.geeksforgeeks.org/wp-content/uploads/loop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42" y="3740857"/>
            <a:ext cx="6576050" cy="299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11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While loop that prints the numbers from 5 through 10</a:t>
            </a:r>
          </a:p>
          <a:p>
            <a:r>
              <a:rPr lang="en-US" dirty="0" smtClean="0"/>
              <a:t>Create a for loop that begins at 10 and decrements to the number 5</a:t>
            </a:r>
          </a:p>
          <a:p>
            <a:r>
              <a:rPr lang="en-US" dirty="0" smtClean="0"/>
              <a:t>Create a do while loop that starts at value 10 and increments to 16</a:t>
            </a:r>
          </a:p>
          <a:p>
            <a:r>
              <a:rPr lang="en-US" dirty="0" smtClean="0"/>
              <a:t>Create </a:t>
            </a:r>
            <a:r>
              <a:rPr lang="en-US" smtClean="0"/>
              <a:t>a while </a:t>
            </a:r>
            <a:r>
              <a:rPr lang="en-US" dirty="0" smtClean="0"/>
              <a:t>loop that </a:t>
            </a:r>
            <a:r>
              <a:rPr lang="en-US" smtClean="0"/>
              <a:t>is infinite and never quits (We will do this together!)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area of circle using user input</a:t>
            </a:r>
          </a:p>
          <a:p>
            <a:r>
              <a:rPr lang="en-US" dirty="0" smtClean="0"/>
              <a:t>Tip: </a:t>
            </a:r>
          </a:p>
          <a:p>
            <a:pPr lvl="1"/>
            <a:r>
              <a:rPr lang="en-US" dirty="0" smtClean="0"/>
              <a:t>Use import </a:t>
            </a:r>
            <a:r>
              <a:rPr lang="en-US" b="1" dirty="0" err="1" smtClean="0"/>
              <a:t>java.util.Scanner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Math.pow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 = radius</a:t>
            </a:r>
          </a:p>
          <a:p>
            <a:pPr lvl="2"/>
            <a:r>
              <a:rPr lang="en-US" dirty="0" smtClean="0"/>
              <a:t>b = power you want to raise it to</a:t>
            </a:r>
          </a:p>
          <a:p>
            <a:r>
              <a:rPr lang="en-US" dirty="0" smtClean="0"/>
              <a:t>Configuration Change to </a:t>
            </a:r>
            <a:r>
              <a:rPr lang="en-US" dirty="0" err="1" smtClean="0"/>
              <a:t>launch.json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Change “console”: for your class from “</a:t>
            </a:r>
            <a:r>
              <a:rPr lang="en-US" dirty="0" err="1" smtClean="0"/>
              <a:t>internalConsole</a:t>
            </a:r>
            <a:r>
              <a:rPr lang="en-US" dirty="0" smtClean="0"/>
              <a:t>” </a:t>
            </a:r>
            <a:r>
              <a:rPr lang="en-US" dirty="0"/>
              <a:t>to “</a:t>
            </a:r>
            <a:r>
              <a:rPr lang="en-US" dirty="0" err="1" smtClean="0"/>
              <a:t>integratedTerminal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051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1</TotalTime>
  <Words>179</Words>
  <Application>Microsoft Office PowerPoint</Application>
  <PresentationFormat>Custom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</vt:lpstr>
      <vt:lpstr>Woodgrain 16x9</vt:lpstr>
      <vt:lpstr>Week 3 – Java Tutorial </vt:lpstr>
      <vt:lpstr>Different Kinds of loops</vt:lpstr>
      <vt:lpstr>While Loop…</vt:lpstr>
      <vt:lpstr>For Loop…</vt:lpstr>
      <vt:lpstr>Do…While Loop</vt:lpstr>
      <vt:lpstr>Let’s Try it</vt:lpstr>
      <vt:lpstr>Homework!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– Java Tutorial </dc:title>
  <dc:creator>Vishal Yelisetti</dc:creator>
  <cp:lastModifiedBy>Vishal Yelisetti</cp:lastModifiedBy>
  <cp:revision>1</cp:revision>
  <dcterms:created xsi:type="dcterms:W3CDTF">2018-10-12T19:59:10Z</dcterms:created>
  <dcterms:modified xsi:type="dcterms:W3CDTF">2018-10-12T20:02:47Z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