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7" r:id="rId3"/>
    <p:sldId id="290" r:id="rId4"/>
    <p:sldId id="291" r:id="rId5"/>
    <p:sldId id="292" r:id="rId6"/>
    <p:sldId id="294" r:id="rId7"/>
    <p:sldId id="293" r:id="rId8"/>
    <p:sldId id="295" r:id="rId9"/>
    <p:sldId id="296" r:id="rId10"/>
    <p:sldId id="301" r:id="rId11"/>
    <p:sldId id="297" r:id="rId12"/>
    <p:sldId id="299" r:id="rId13"/>
    <p:sldId id="298" r:id="rId14"/>
    <p:sldId id="300" r:id="rId15"/>
    <p:sldId id="302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680" autoAdjust="0"/>
    <p:restoredTop sz="94660"/>
  </p:normalViewPr>
  <p:slideViewPr>
    <p:cSldViewPr>
      <p:cViewPr>
        <p:scale>
          <a:sx n="85" d="100"/>
          <a:sy n="85" d="100"/>
        </p:scale>
        <p:origin x="80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Autofit/>
          </a:bodyPr>
          <a:lstStyle>
            <a:lvl1pPr algn="l">
              <a:defRPr sz="7200">
                <a:solidFill>
                  <a:srgbClr val="FFFF00"/>
                </a:solidFill>
                <a:latin typeface="ROBOTECH GP" panose="020B09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>
            <a:lvl1pPr>
              <a:defRPr sz="2400">
                <a:solidFill>
                  <a:srgbClr val="FFFF00"/>
                </a:solidFill>
                <a:latin typeface="ROBOTECH GP" panose="020B0900000000000000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2800" y="6107441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+mj-lt"/>
              </a:rPr>
              <a:t>FRC 6328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7010400" y="64770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aseline="0" dirty="0"/>
              <a:t>littletonrobotics.org</a:t>
            </a:r>
          </a:p>
        </p:txBody>
      </p:sp>
    </p:spTree>
    <p:extLst>
      <p:ext uri="{BB962C8B-B14F-4D97-AF65-F5344CB8AC3E}">
        <p14:creationId xmlns:p14="http://schemas.microsoft.com/office/powerpoint/2010/main" val="30128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424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9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1300" y="2165428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1300" y="457200"/>
            <a:ext cx="2396430" cy="1524000"/>
          </a:xfrm>
          <a:prstGeom prst="rect">
            <a:avLst/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2925919"/>
            <a:ext cx="2396430" cy="2872784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469310" y="2165428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70405" y="457200"/>
            <a:ext cx="2399205" cy="1524000"/>
          </a:xfrm>
          <a:prstGeom prst="rect">
            <a:avLst/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69310" y="2923076"/>
            <a:ext cx="2400300" cy="284643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71190" y="2165428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72285" y="457200"/>
            <a:ext cx="2396227" cy="1524000"/>
          </a:xfrm>
          <a:prstGeom prst="rect">
            <a:avLst/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68020" y="2923076"/>
            <a:ext cx="2396226" cy="284644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0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25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0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381000"/>
            <a:ext cx="7429499" cy="990600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43434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4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092" y="1791491"/>
            <a:ext cx="3658793" cy="82391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707480"/>
            <a:ext cx="3658793" cy="3769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184" y="1791490"/>
            <a:ext cx="3656407" cy="82391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707480"/>
            <a:ext cx="3656408" cy="3769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mv="urn:schemas-microsoft-com:mac:vml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C2D9-368D-45C7-A1F0-442127487644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9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lis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Python 3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3581400"/>
            <a:ext cx="7162800" cy="1655762"/>
          </a:xfrm>
        </p:spPr>
        <p:txBody>
          <a:bodyPr/>
          <a:lstStyle/>
          <a:p>
            <a:r>
              <a:rPr lang="en-US" dirty="0"/>
              <a:t>Part 2: Data structures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2800" y="4800600"/>
            <a:ext cx="2407737" cy="1828800"/>
            <a:chOff x="6553200" y="228601"/>
            <a:chExt cx="2407737" cy="1828800"/>
          </a:xfrm>
        </p:grpSpPr>
        <p:sp>
          <p:nvSpPr>
            <p:cNvPr id="7" name="Rounded Rectangle 6"/>
            <p:cNvSpPr/>
            <p:nvPr/>
          </p:nvSpPr>
          <p:spPr>
            <a:xfrm>
              <a:off x="6553200" y="228601"/>
              <a:ext cx="2407737" cy="1828800"/>
            </a:xfrm>
            <a:prstGeom prst="roundRect">
              <a:avLst/>
            </a:prstGeom>
            <a:solidFill>
              <a:srgbClr val="FFFFFF"/>
            </a:solidFill>
            <a:ln w="57150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" name="Picture 5" descr="FIRSTRobotics_IconVert_RGB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381000"/>
              <a:ext cx="2130552" cy="1459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28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BD-68BD-4DBF-B7F0-C9148F3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BDA0-9ADE-4EC5-A7CE-FC81512C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181600"/>
          </a:xfrm>
        </p:spPr>
        <p:txBody>
          <a:bodyPr>
            <a:normAutofit/>
          </a:bodyPr>
          <a:lstStyle/>
          <a:p>
            <a:r>
              <a:rPr lang="en-US" dirty="0"/>
              <a:t>Define 2 tuples</a:t>
            </a:r>
          </a:p>
          <a:p>
            <a:r>
              <a:rPr lang="en-US" dirty="0"/>
              <a:t>Try changing a value in one.  What happens?</a:t>
            </a:r>
          </a:p>
          <a:p>
            <a:r>
              <a:rPr lang="en-US" dirty="0"/>
              <a:t>Can you add tuples together?</a:t>
            </a:r>
          </a:p>
          <a:p>
            <a:r>
              <a:rPr lang="en-US" dirty="0"/>
              <a:t>What happens if you omit the </a:t>
            </a:r>
            <a:r>
              <a:rPr lang="en-US" dirty="0" err="1"/>
              <a:t>parens</a:t>
            </a:r>
            <a:r>
              <a:rPr lang="en-US" dirty="0"/>
              <a:t>?</a:t>
            </a:r>
          </a:p>
          <a:p>
            <a:r>
              <a:rPr lang="en-US" dirty="0"/>
              <a:t>Can you add a tuple and a list?</a:t>
            </a:r>
          </a:p>
          <a:p>
            <a:r>
              <a:rPr lang="en-US" dirty="0"/>
              <a:t>Can you make a tuple into a list?  (How?)</a:t>
            </a:r>
          </a:p>
          <a:p>
            <a:r>
              <a:rPr lang="en-US" dirty="0"/>
              <a:t>Can you make a list into a tuple? (How?)</a:t>
            </a:r>
          </a:p>
        </p:txBody>
      </p:sp>
    </p:spTree>
    <p:extLst>
      <p:ext uri="{BB962C8B-B14F-4D97-AF65-F5344CB8AC3E}">
        <p14:creationId xmlns:p14="http://schemas.microsoft.com/office/powerpoint/2010/main" val="385454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7A0A-F3DA-40C0-AA35-5388741D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EA591-09FE-4D46-98A3-3FA30B6F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257800"/>
          </a:xfrm>
        </p:spPr>
        <p:txBody>
          <a:bodyPr>
            <a:normAutofit/>
          </a:bodyPr>
          <a:lstStyle/>
          <a:p>
            <a:r>
              <a:rPr lang="en-US" dirty="0"/>
              <a:t>A dictionary is a collection of keys and values</a:t>
            </a:r>
          </a:p>
          <a:p>
            <a:pPr lvl="1"/>
            <a:r>
              <a:rPr lang="en-US" dirty="0"/>
              <a:t>Some languages call this a “hash” or “</a:t>
            </a:r>
            <a:r>
              <a:rPr lang="en-US" dirty="0" err="1"/>
              <a:t>hashmap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Java HashMap is similar (with some limitations)</a:t>
            </a:r>
          </a:p>
          <a:p>
            <a:r>
              <a:rPr lang="en-US" dirty="0"/>
              <a:t>The key can be any </a:t>
            </a:r>
            <a:r>
              <a:rPr lang="en-US" b="1" dirty="0"/>
              <a:t>immutable</a:t>
            </a:r>
            <a:r>
              <a:rPr lang="en-US" dirty="0"/>
              <a:t> type</a:t>
            </a:r>
          </a:p>
          <a:p>
            <a:pPr lvl="1"/>
            <a:r>
              <a:rPr lang="en-US" dirty="0"/>
              <a:t>Hey, a place where a tuple works (but a list doesn’t)!</a:t>
            </a:r>
          </a:p>
          <a:p>
            <a:pPr lvl="1"/>
            <a:r>
              <a:rPr lang="en-US" dirty="0"/>
              <a:t>No duplicate keys! (Last assignment “wins”.)</a:t>
            </a:r>
          </a:p>
          <a:p>
            <a:r>
              <a:rPr lang="en-US" dirty="0"/>
              <a:t>In Python, the values can be any type</a:t>
            </a:r>
          </a:p>
          <a:p>
            <a:pPr lvl="1"/>
            <a:r>
              <a:rPr lang="en-US" dirty="0"/>
              <a:t>Including</a:t>
            </a:r>
            <a:r>
              <a:rPr lang="en-US" i="1" dirty="0"/>
              <a:t> other data structures: </a:t>
            </a:r>
            <a:r>
              <a:rPr lang="en-US" dirty="0"/>
              <a:t>lists, </a:t>
            </a:r>
            <a:r>
              <a:rPr lang="en-US" dirty="0" err="1"/>
              <a:t>dicts</a:t>
            </a:r>
            <a:r>
              <a:rPr lang="en-US" dirty="0"/>
              <a:t>, tuples…</a:t>
            </a:r>
          </a:p>
          <a:p>
            <a:pPr lvl="2"/>
            <a:r>
              <a:rPr lang="en-US" dirty="0"/>
              <a:t>This makes them very powerful!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71CC-D0D3-4CDD-9257-C131DEE6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A857-757A-4ECD-9C58-E601AE1D7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car_info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"brand": "Ford",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"model": "Mustang",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"year": 1964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car_info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[“brand”])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8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8D42-DB10-4D8C-9B43-C180F42E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6DBB-6B61-4499-A62A-B7A0EF29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181600"/>
          </a:xfrm>
        </p:spPr>
        <p:txBody>
          <a:bodyPr>
            <a:normAutofit/>
          </a:bodyPr>
          <a:lstStyle/>
          <a:p>
            <a:r>
              <a:rPr lang="en-US" dirty="0"/>
              <a:t>What if the key isn’t there?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['color'])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"&lt;stdin&gt;", line 1, in &lt;module&gt;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'color’</a:t>
            </a:r>
          </a:p>
          <a:p>
            <a:pPr lvl="1"/>
            <a:r>
              <a:rPr lang="en-US" dirty="0"/>
              <a:t>This “exception” can be “caught” (more later)</a:t>
            </a:r>
          </a:p>
          <a:p>
            <a:pPr lvl="1"/>
            <a:r>
              <a:rPr lang="en-US" dirty="0"/>
              <a:t>Or we can check explicitly if an entry exists: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"color"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print("I know the color")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7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FA1A-EC9C-422D-BCE0-6394F06D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3433-3F73-4EAD-B6AE-0873D5F7F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821174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Dicts</a:t>
            </a:r>
            <a:r>
              <a:rPr lang="en-US" dirty="0"/>
              <a:t> can be added to: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["color"] = "blue"</a:t>
            </a:r>
          </a:p>
          <a:p>
            <a:r>
              <a:rPr lang="en-US" dirty="0"/>
              <a:t>Or deleted from: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["color"]</a:t>
            </a:r>
          </a:p>
          <a:p>
            <a:r>
              <a:rPr lang="en-US" dirty="0"/>
              <a:t>Clear the whole thing: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car_info.clear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Initializing an empty dictionary: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r>
              <a:rPr lang="en-US" dirty="0"/>
              <a:t>Iterating through a </a:t>
            </a:r>
            <a:r>
              <a:rPr lang="en-US" dirty="0" err="1"/>
              <a:t>dict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property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print("The", property, "is",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[property])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2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3283-1D37-4D63-98C0-5206CC21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D494-A581-4969-B4E3-79FD32A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67834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Initialize a dictionary of a 6328 robot’s properties (name, size, weight, speed, rating)…</a:t>
            </a:r>
          </a:p>
          <a:p>
            <a:r>
              <a:rPr lang="en-US" dirty="0"/>
              <a:t>Change an entry that exists, and one that doesn’t</a:t>
            </a:r>
          </a:p>
          <a:p>
            <a:r>
              <a:rPr lang="en-US" dirty="0"/>
              <a:t>Make an entry where the value is a list!</a:t>
            </a:r>
          </a:p>
          <a:p>
            <a:r>
              <a:rPr lang="en-US" dirty="0"/>
              <a:t>Loop through the </a:t>
            </a:r>
            <a:r>
              <a:rPr lang="en-US" dirty="0" err="1"/>
              <a:t>dict</a:t>
            </a:r>
            <a:r>
              <a:rPr lang="en-US" dirty="0"/>
              <a:t> and print every entry</a:t>
            </a:r>
          </a:p>
          <a:p>
            <a:r>
              <a:rPr lang="en-US" dirty="0"/>
              <a:t>Add a new robot property and delete another</a:t>
            </a:r>
          </a:p>
          <a:p>
            <a:r>
              <a:rPr lang="en-US" dirty="0"/>
              <a:t>How can you count the # of properties?</a:t>
            </a:r>
          </a:p>
          <a:p>
            <a:r>
              <a:rPr lang="en-US" dirty="0"/>
              <a:t>Now change your program so you can look up the properties for </a:t>
            </a:r>
            <a:r>
              <a:rPr lang="en-US" i="1" dirty="0"/>
              <a:t>any</a:t>
            </a:r>
            <a:r>
              <a:rPr lang="en-US" dirty="0"/>
              <a:t> 6328 robot.  (How?)</a:t>
            </a:r>
          </a:p>
        </p:txBody>
      </p:sp>
    </p:spTree>
    <p:extLst>
      <p:ext uri="{BB962C8B-B14F-4D97-AF65-F5344CB8AC3E}">
        <p14:creationId xmlns:p14="http://schemas.microsoft.com/office/powerpoint/2010/main" val="229886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2837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76517"/>
            <a:ext cx="7429499" cy="990600"/>
          </a:xfrm>
        </p:spPr>
        <p:txBody>
          <a:bodyPr/>
          <a:lstStyle/>
          <a:p>
            <a:r>
              <a:rPr lang="en-US" dirty="0"/>
              <a:t>This lesson 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3581400"/>
          </a:xfrm>
        </p:spPr>
        <p:txBody>
          <a:bodyPr/>
          <a:lstStyle/>
          <a:p>
            <a:r>
              <a:rPr lang="en-US" dirty="0"/>
              <a:t>List comprehensions</a:t>
            </a:r>
          </a:p>
          <a:p>
            <a:r>
              <a:rPr lang="en-US" dirty="0"/>
              <a:t>More data structures: tuples and dictionaries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26" descr="python logo">
            <a:extLst>
              <a:ext uri="{FF2B5EF4-FFF2-40B4-BE49-F238E27FC236}">
                <a16:creationId xmlns:a16="http://schemas.microsoft.com/office/drawing/2014/main" id="{BE7BFCFB-BD0F-44C9-B799-BBFD7B29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2475309" y="5095164"/>
            <a:ext cx="4191000" cy="149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2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BD48-8342-4820-BDC5-7FADF0D8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4B75-7E47-4EA0-84AB-1D72CEA74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8135540" cy="4343401"/>
          </a:xfrm>
        </p:spPr>
        <p:txBody>
          <a:bodyPr/>
          <a:lstStyle/>
          <a:p>
            <a:r>
              <a:rPr lang="en-US" dirty="0"/>
              <a:t>Comma separated items between square brackets 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[ 1, 3, 5, 7, 11 ]</a:t>
            </a:r>
          </a:p>
          <a:p>
            <a:r>
              <a:rPr lang="en-US" dirty="0"/>
              <a:t>Items in a list </a:t>
            </a:r>
            <a:r>
              <a:rPr lang="en-US" b="1" dirty="0"/>
              <a:t>do not have to have the same type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list2 = [ 1, 2, ’shoe’, 4.5 ]</a:t>
            </a:r>
          </a:p>
          <a:p>
            <a:r>
              <a:rPr lang="en-US" dirty="0"/>
              <a:t>Like strings, lists can be indexed, sliced, etc.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list2[0]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list2[0:2]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[1,2]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list2[2:]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[’shoe’, 4.5]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9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ECC6-8903-4E62-9AA3-FEDFD027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3F90-A24E-46B0-A8AC-E0EA4B02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678340" cy="5181600"/>
          </a:xfrm>
        </p:spPr>
        <p:txBody>
          <a:bodyPr>
            <a:normAutofit/>
          </a:bodyPr>
          <a:lstStyle/>
          <a:p>
            <a:r>
              <a:rPr lang="en-US" dirty="0"/>
              <a:t>Functions can operate on lists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list1 = [2, 4, 6, 8]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(list1)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4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max(list1)  8</a:t>
            </a:r>
          </a:p>
          <a:p>
            <a:r>
              <a:rPr lang="en-US" dirty="0"/>
              <a:t>Lists have methods as well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list1.append(10)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list1 now [2, 4, 6, 8, 10]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list1.remove(6)  list1 now [2, 4, 8, 10]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list1.reverse()  list1 now [10, 8, 4, 2]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more!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https://www.w3schools.com/python/python_ref_list.asp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9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32BA-2DF2-485D-B1CF-DED8AE76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E673-D54F-4C35-B64E-CA96DE3D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830740" cy="5181600"/>
          </a:xfrm>
        </p:spPr>
        <p:txBody>
          <a:bodyPr>
            <a:normAutofit/>
          </a:bodyPr>
          <a:lstStyle/>
          <a:p>
            <a:r>
              <a:rPr lang="en-US" dirty="0"/>
              <a:t>We want to do something more complex?</a:t>
            </a:r>
          </a:p>
          <a:p>
            <a:pPr lvl="1"/>
            <a:r>
              <a:rPr lang="en-US" dirty="0"/>
              <a:t>“Make a new list by adding 3 to each element of the list”</a:t>
            </a:r>
          </a:p>
          <a:p>
            <a:r>
              <a:rPr lang="en-US" dirty="0"/>
              <a:t>Obvious solution is to use a loop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 (0,len(list1)):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list2[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list1[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]+3</a:t>
            </a:r>
          </a:p>
          <a:p>
            <a:r>
              <a:rPr lang="en-US" dirty="0"/>
              <a:t>But Python provides a special “list comprehension”</a:t>
            </a:r>
          </a:p>
          <a:p>
            <a:pPr lvl="1"/>
            <a:r>
              <a:rPr lang="en-US" dirty="0"/>
              <a:t>Makes a new list by processing each element of the old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list2 = [i+3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list1]</a:t>
            </a:r>
          </a:p>
          <a:p>
            <a:pPr lvl="1"/>
            <a:r>
              <a:rPr lang="en-US" dirty="0"/>
              <a:t>One line, easy and 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2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A36C-0F7C-45CD-92F6-2774095B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wait, there’s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A708-D58B-45CA-A3CB-4D8B4F35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List comprehensions can have built in conditions!</a:t>
            </a:r>
          </a:p>
          <a:p>
            <a:r>
              <a:rPr lang="en-US" dirty="0"/>
              <a:t>Example: “Make a new list containing the squares of all the numbers divisible by 3”</a:t>
            </a:r>
          </a:p>
          <a:p>
            <a:r>
              <a:rPr lang="en-US" dirty="0"/>
              <a:t>Without a list comprehension: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list2 = []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list1: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3 == 0: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list2.append(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With a list comprehension: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list2 = [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in list1 if i%3 == 0]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3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085B-B5CD-4992-A089-0E86B7E6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62FA-2F18-460A-AFC0-2EFDE190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602140" cy="4343401"/>
          </a:xfrm>
        </p:spPr>
        <p:txBody>
          <a:bodyPr>
            <a:normAutofit/>
          </a:bodyPr>
          <a:lstStyle/>
          <a:p>
            <a:r>
              <a:rPr lang="en-US" dirty="0"/>
              <a:t>Define a list of 100 integers using a list comprehension and the range() function</a:t>
            </a:r>
          </a:p>
          <a:p>
            <a:r>
              <a:rPr lang="en-US" dirty="0"/>
              <a:t>Use a for loop to build a new list of the values multiplied by your age</a:t>
            </a:r>
          </a:p>
          <a:p>
            <a:r>
              <a:rPr lang="en-US" dirty="0"/>
              <a:t>Now change it to a list comprehension</a:t>
            </a:r>
          </a:p>
          <a:p>
            <a:r>
              <a:rPr lang="en-US" dirty="0"/>
              <a:t>Now change the list comprehension so it only includes the value if the list entry is divisible by 10</a:t>
            </a:r>
          </a:p>
        </p:txBody>
      </p:sp>
    </p:spTree>
    <p:extLst>
      <p:ext uri="{BB962C8B-B14F-4D97-AF65-F5344CB8AC3E}">
        <p14:creationId xmlns:p14="http://schemas.microsoft.com/office/powerpoint/2010/main" val="72047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2264-8F6C-4E5F-9419-F6B8913E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F029-4CEF-45CF-A45E-28743E09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181600"/>
          </a:xfrm>
        </p:spPr>
        <p:txBody>
          <a:bodyPr>
            <a:normAutofit/>
          </a:bodyPr>
          <a:lstStyle/>
          <a:p>
            <a:r>
              <a:rPr lang="en-US" dirty="0"/>
              <a:t>Tuples are very similar to lists</a:t>
            </a:r>
          </a:p>
          <a:p>
            <a:pPr lvl="1"/>
            <a:r>
              <a:rPr lang="en-US" dirty="0"/>
              <a:t>Sequence data type</a:t>
            </a:r>
          </a:p>
          <a:p>
            <a:pPr lvl="1"/>
            <a:r>
              <a:rPr lang="en-US" dirty="0"/>
              <a:t>Stores a collection of items of possibly different types</a:t>
            </a:r>
          </a:p>
          <a:p>
            <a:pPr lvl="1"/>
            <a:r>
              <a:rPr lang="en-US" dirty="0"/>
              <a:t>Indexes, slices, etc.</a:t>
            </a:r>
          </a:p>
          <a:p>
            <a:pPr lvl="1"/>
            <a:r>
              <a:rPr lang="en-US" dirty="0" err="1"/>
              <a:t>Parens</a:t>
            </a:r>
            <a:r>
              <a:rPr lang="en-US" dirty="0"/>
              <a:t> instead of square brackets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tuple1 = (1,2,3)</a:t>
            </a:r>
          </a:p>
          <a:p>
            <a:r>
              <a:rPr lang="en-US" dirty="0"/>
              <a:t>BUT, they are </a:t>
            </a:r>
            <a:r>
              <a:rPr lang="en-US" b="1" dirty="0"/>
              <a:t>immutable</a:t>
            </a:r>
            <a:r>
              <a:rPr lang="en-US" dirty="0"/>
              <a:t>: can’t be changed</a:t>
            </a:r>
          </a:p>
          <a:p>
            <a:pPr lvl="1"/>
            <a:r>
              <a:rPr lang="en-US" dirty="0"/>
              <a:t>Have to make a new one instead (this can be inefficient if doing it a lot)</a:t>
            </a:r>
          </a:p>
          <a:p>
            <a:pPr lvl="1"/>
            <a:r>
              <a:rPr lang="en-US" dirty="0"/>
              <a:t>Fewer functions, since they can’t be modified</a:t>
            </a:r>
          </a:p>
        </p:txBody>
      </p:sp>
    </p:spTree>
    <p:extLst>
      <p:ext uri="{BB962C8B-B14F-4D97-AF65-F5344CB8AC3E}">
        <p14:creationId xmlns:p14="http://schemas.microsoft.com/office/powerpoint/2010/main" val="81858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7490-1CB0-4D7E-997D-2F238737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tuples?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2173-4D44-4111-83DA-90D282674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67834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places where an immutable object is needed</a:t>
            </a:r>
          </a:p>
          <a:p>
            <a:r>
              <a:rPr lang="en-US" dirty="0"/>
              <a:t>When you know something should not be modified</a:t>
            </a:r>
          </a:p>
          <a:p>
            <a:r>
              <a:rPr lang="en-US" dirty="0"/>
              <a:t>To store inherently associated data sets</a:t>
            </a:r>
          </a:p>
          <a:p>
            <a:pPr lvl="1"/>
            <a:r>
              <a:rPr lang="en-US" dirty="0"/>
              <a:t>Example: Sets of X/Y/Z coordinates</a:t>
            </a:r>
          </a:p>
          <a:p>
            <a:r>
              <a:rPr lang="en-US" dirty="0"/>
              <a:t>Can’t be accidentally changed via reference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[1,2,3,4]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b is a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reference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 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b[0] = ‘chimpanzee’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[‘chimpanzee’, 2, 3, 4]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Why?</a:t>
            </a:r>
          </a:p>
          <a:p>
            <a:r>
              <a:rPr lang="en-US" dirty="0">
                <a:sym typeface="Wingdings" panose="05000000000000000000" pitchFamily="2" charset="2"/>
              </a:rPr>
              <a:t>Using a tuple avoids this kind of accident!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66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rgbClr val="FFFF00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ustom 1">
      <a:majorFont>
        <a:latin typeface="ROBOTECH GP"/>
        <a:ea typeface=""/>
        <a:cs typeface=""/>
      </a:majorFont>
      <a:minorFont>
        <a:latin typeface="Tw Cen M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lnDef>
      <a:spPr>
        <a:ln w="38100" cmpd="sng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41857</TotalTime>
  <Words>979</Words>
  <Application>Microsoft Office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ROBOTECH GP</vt:lpstr>
      <vt:lpstr>Tw Cen MT</vt:lpstr>
      <vt:lpstr>Circuit</vt:lpstr>
      <vt:lpstr>Programming In Python 3</vt:lpstr>
      <vt:lpstr>This lesson covers</vt:lpstr>
      <vt:lpstr>Lists: A review</vt:lpstr>
      <vt:lpstr>List processing</vt:lpstr>
      <vt:lpstr>But what if…</vt:lpstr>
      <vt:lpstr>But wait, there’s more</vt:lpstr>
      <vt:lpstr>Exercise</vt:lpstr>
      <vt:lpstr>Tuples</vt:lpstr>
      <vt:lpstr>So why tuples?</vt:lpstr>
      <vt:lpstr>Tuple Exercise</vt:lpstr>
      <vt:lpstr>Dictionaries</vt:lpstr>
      <vt:lpstr>Dictionary Example</vt:lpstr>
      <vt:lpstr>Missing Keys</vt:lpstr>
      <vt:lpstr>Dictionary operations</vt:lpstr>
      <vt:lpstr>Dictionary example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Python Training 2</dc:title>
  <dc:creator>Brett Bonner</dc:creator>
  <cp:lastModifiedBy>Elliot Bonner</cp:lastModifiedBy>
  <cp:revision>170</cp:revision>
  <dcterms:created xsi:type="dcterms:W3CDTF">2017-11-22T14:52:29Z</dcterms:created>
  <dcterms:modified xsi:type="dcterms:W3CDTF">2019-08-13T04:14:41Z</dcterms:modified>
</cp:coreProperties>
</file>