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6" r:id="rId12"/>
    <p:sldId id="309" r:id="rId13"/>
    <p:sldId id="308" r:id="rId14"/>
    <p:sldId id="310" r:id="rId15"/>
    <p:sldId id="311" r:id="rId16"/>
    <p:sldId id="312" r:id="rId17"/>
    <p:sldId id="313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680" autoAdjust="0"/>
    <p:restoredTop sz="94660"/>
  </p:normalViewPr>
  <p:slideViewPr>
    <p:cSldViewPr>
      <p:cViewPr>
        <p:scale>
          <a:sx n="85" d="100"/>
          <a:sy n="85" d="100"/>
        </p:scale>
        <p:origin x="8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>
            <a:lvl1pPr>
              <a:defRPr sz="2400">
                <a:solidFill>
                  <a:srgbClr val="FFFF00"/>
                </a:solidFill>
                <a:latin typeface="ROBOTECH GP" panose="020B0900000000000000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107441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FRC 6328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7010400" y="6477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/>
              <a:t>littletonrobotics.org</a:t>
            </a:r>
          </a:p>
        </p:txBody>
      </p:sp>
    </p:spTree>
    <p:extLst>
      <p:ext uri="{BB962C8B-B14F-4D97-AF65-F5344CB8AC3E}">
        <p14:creationId xmlns:p14="http://schemas.microsoft.com/office/powerpoint/2010/main" val="30128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42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1300" y="2165428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1300" y="457200"/>
            <a:ext cx="2396430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2925919"/>
            <a:ext cx="2396430" cy="287278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69310" y="2165428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70405" y="457200"/>
            <a:ext cx="2399205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69310" y="2923076"/>
            <a:ext cx="2400300" cy="28464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71190" y="2165428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72285" y="457200"/>
            <a:ext cx="2396227" cy="1524000"/>
          </a:xfrm>
          <a:prstGeom prst="rect">
            <a:avLst/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68020" y="2923076"/>
            <a:ext cx="2396226" cy="284644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99060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4343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092" y="1791491"/>
            <a:ext cx="3658793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707480"/>
            <a:ext cx="3658793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184" y="1791490"/>
            <a:ext cx="3656407" cy="82391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7480"/>
            <a:ext cx="3656408" cy="3769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mc="http://schemas.openxmlformats.org/markup-compatibility/2006" xmlns:mv="urn:schemas-microsoft-com:mac:vml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C2D9-368D-45C7-A1F0-44212748764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D150-E249-43B4-AC44-FFEDDCC39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syntax.asp" TargetMode="External"/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json.asp" TargetMode="External"/><Relationship Id="rId4" Type="http://schemas.openxmlformats.org/officeDocument/2006/relationships/hyperlink" Target="https://www.w3schools.com/js/js_json_datatype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 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581400"/>
            <a:ext cx="7162800" cy="1655762"/>
          </a:xfrm>
        </p:spPr>
        <p:txBody>
          <a:bodyPr/>
          <a:lstStyle/>
          <a:p>
            <a:r>
              <a:rPr lang="en-US" dirty="0"/>
              <a:t>Part 3: </a:t>
            </a:r>
            <a:r>
              <a:rPr lang="en-US" dirty="0" err="1"/>
              <a:t>dicts</a:t>
            </a:r>
            <a:r>
              <a:rPr lang="en-US" dirty="0"/>
              <a:t> and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4800600"/>
            <a:ext cx="2407737" cy="1828800"/>
            <a:chOff x="6553200" y="228601"/>
            <a:chExt cx="2407737" cy="1828800"/>
          </a:xfrm>
        </p:grpSpPr>
        <p:sp>
          <p:nvSpPr>
            <p:cNvPr id="7" name="Rounded Rectangle 6"/>
            <p:cNvSpPr/>
            <p:nvPr/>
          </p:nvSpPr>
          <p:spPr>
            <a:xfrm>
              <a:off x="6553200" y="228601"/>
              <a:ext cx="2407737" cy="18288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" name="Picture 5" descr="FIRSTRobotics_IconVert_RGB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381000"/>
              <a:ext cx="2130552" cy="145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2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E333-95AB-4F05-9997-44FBEBE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trivial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35E-4086-4922-B58E-41889735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admittedly not-very-useful example: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print_robot_name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Robot's name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range(0,5):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print_robot_name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Robot's name 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Robot's name 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Robot's name 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Robot's name 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Robot's name is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7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68F-E728-47B0-84D6-A4DFBBDF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381000"/>
            <a:ext cx="8287940" cy="990600"/>
          </a:xfrm>
        </p:spPr>
        <p:txBody>
          <a:bodyPr/>
          <a:lstStyle/>
          <a:p>
            <a:r>
              <a:rPr lang="en-US" dirty="0"/>
              <a:t>Functions: 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4CDF-3DC2-4C33-9AC7-A701B419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98314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takes zero to many inputs</a:t>
            </a:r>
          </a:p>
          <a:p>
            <a:pPr lvl="1"/>
            <a:r>
              <a:rPr lang="en-US" dirty="0"/>
              <a:t>Called “parameters” or “arguments”</a:t>
            </a:r>
          </a:p>
          <a:p>
            <a:pPr lvl="1"/>
            <a:r>
              <a:rPr lang="en-US" dirty="0"/>
              <a:t>Essentially a list of named variables</a:t>
            </a:r>
          </a:p>
          <a:p>
            <a:pPr lvl="1"/>
            <a:r>
              <a:rPr lang="en-US" dirty="0"/>
              <a:t>Like variables, in Python these don’t have declared types</a:t>
            </a:r>
          </a:p>
          <a:p>
            <a:pPr lvl="1"/>
            <a:r>
              <a:rPr lang="en-US" dirty="0"/>
              <a:t>A parameter can be a data structure!</a:t>
            </a:r>
          </a:p>
          <a:p>
            <a:r>
              <a:rPr lang="en-US" dirty="0"/>
              <a:t>A function returns a single output</a:t>
            </a:r>
          </a:p>
          <a:p>
            <a:pPr lvl="1"/>
            <a:r>
              <a:rPr lang="en-US" dirty="0"/>
              <a:t>But, this can be a data structure containing multiple values!</a:t>
            </a:r>
          </a:p>
          <a:p>
            <a:pPr lvl="1"/>
            <a:r>
              <a:rPr lang="en-US" dirty="0"/>
              <a:t>It’s also common for a function to produce “output” by modifying an input (assuming the input is a reference to something mutable!)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99D8-04F9-4C37-9458-EAAE734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0FE3-E595-47E5-BE4D-6871883E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square_plus_1(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passing an int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print(square_plus_1(2))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passing a variable with an int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=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print(square_plus_1(foo))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passing a float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print(square_plus_1(2.5))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B668-2D60-41E9-AD43-16627D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D1E1-12B9-49C7-8101-D5C809D7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81600"/>
          </a:xfrm>
        </p:spPr>
        <p:txBody>
          <a:bodyPr/>
          <a:lstStyle/>
          <a:p>
            <a:r>
              <a:rPr lang="en-US" dirty="0"/>
              <a:t>Write a function that takes one argument representing a list of numbers</a:t>
            </a:r>
          </a:p>
          <a:p>
            <a:r>
              <a:rPr lang="en-US" dirty="0"/>
              <a:t>The function should return a tuple in which:</a:t>
            </a:r>
          </a:p>
          <a:p>
            <a:pPr lvl="1"/>
            <a:r>
              <a:rPr lang="en-US" dirty="0"/>
              <a:t>The first value is the average of the list values</a:t>
            </a:r>
          </a:p>
          <a:p>
            <a:pPr lvl="1"/>
            <a:r>
              <a:rPr lang="en-US" dirty="0"/>
              <a:t>The second value is the lowest value in the list</a:t>
            </a:r>
          </a:p>
          <a:p>
            <a:pPr lvl="1"/>
            <a:r>
              <a:rPr lang="en-US" dirty="0"/>
              <a:t>The third value is the highest value in the list</a:t>
            </a:r>
          </a:p>
          <a:p>
            <a:r>
              <a:rPr lang="en-US" dirty="0"/>
              <a:t>Hint: let Python do most of the math!</a:t>
            </a:r>
          </a:p>
          <a:p>
            <a:pPr lvl="1"/>
            <a:r>
              <a:rPr lang="en-US" dirty="0"/>
              <a:t>The function body can be as short as one line!</a:t>
            </a:r>
          </a:p>
        </p:txBody>
      </p:sp>
    </p:spTree>
    <p:extLst>
      <p:ext uri="{BB962C8B-B14F-4D97-AF65-F5344CB8AC3E}">
        <p14:creationId xmlns:p14="http://schemas.microsoft.com/office/powerpoint/2010/main" val="240903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408-AB7E-4E7C-AE3A-F027571A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D1DF-3149-47CA-81EE-AE273C2A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36414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For a simple function, all arguments are required, and must be specified in order</a:t>
            </a:r>
          </a:p>
          <a:p>
            <a:r>
              <a:rPr lang="en-US" dirty="0"/>
              <a:t>What if we want an argument to be optional?</a:t>
            </a:r>
          </a:p>
          <a:p>
            <a:pPr lvl="1"/>
            <a:r>
              <a:rPr lang="en-US" dirty="0"/>
              <a:t>And to have a default if not provided?</a:t>
            </a:r>
          </a:p>
          <a:p>
            <a:r>
              <a:rPr lang="en-US" dirty="0"/>
              <a:t>Solution: </a:t>
            </a:r>
            <a:r>
              <a:rPr lang="en-US" i="1" dirty="0"/>
              <a:t>keyword arguments</a:t>
            </a:r>
            <a:endParaRPr lang="en-US" dirty="0"/>
          </a:p>
          <a:p>
            <a:pPr lvl="1"/>
            <a:r>
              <a:rPr lang="en-US" dirty="0"/>
              <a:t>Specify as</a:t>
            </a:r>
            <a:r>
              <a:rPr lang="en-US" i="1" dirty="0"/>
              <a:t> &lt;</a:t>
            </a:r>
            <a:r>
              <a:rPr lang="en-US" i="1" dirty="0" err="1"/>
              <a:t>kwarg</a:t>
            </a:r>
            <a:r>
              <a:rPr lang="en-US" i="1" dirty="0"/>
              <a:t>-name&gt;=&lt;default&gt;</a:t>
            </a:r>
            <a:endParaRPr lang="en-US" dirty="0"/>
          </a:p>
          <a:p>
            <a:pPr lvl="1"/>
            <a:r>
              <a:rPr lang="en-US" dirty="0"/>
              <a:t>Can mix with “normal” arguments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(value, opt=5):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print("value is ", value, "and opt is ", opt)</a:t>
            </a:r>
          </a:p>
        </p:txBody>
      </p:sp>
    </p:spTree>
    <p:extLst>
      <p:ext uri="{BB962C8B-B14F-4D97-AF65-F5344CB8AC3E}">
        <p14:creationId xmlns:p14="http://schemas.microsoft.com/office/powerpoint/2010/main" val="51311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56F-2A38-45F4-BBE1-F57D70F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693C-82EC-4D20-B4BD-C72769A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your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Write a method that:</a:t>
            </a:r>
          </a:p>
          <a:p>
            <a:pPr lvl="1"/>
            <a:r>
              <a:rPr lang="en-US" dirty="0"/>
              <a:t>Takes a passed-in dictionary representing one robot</a:t>
            </a:r>
          </a:p>
          <a:p>
            <a:pPr lvl="1"/>
            <a:r>
              <a:rPr lang="en-US" dirty="0"/>
              <a:t>Takes a keyword argument representing “year”</a:t>
            </a:r>
          </a:p>
          <a:p>
            <a:pPr lvl="2"/>
            <a:r>
              <a:rPr lang="en-US" dirty="0"/>
              <a:t>Default to 2019 if not provided</a:t>
            </a:r>
          </a:p>
          <a:p>
            <a:pPr lvl="1"/>
            <a:r>
              <a:rPr lang="en-US" dirty="0"/>
              <a:t>Sets “year” in the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Calculates and sets “age” in the </a:t>
            </a:r>
            <a:r>
              <a:rPr lang="en-US" dirty="0" err="1"/>
              <a:t>dict</a:t>
            </a:r>
            <a:endParaRPr lang="en-US" dirty="0"/>
          </a:p>
          <a:p>
            <a:pPr lvl="2"/>
            <a:r>
              <a:rPr lang="en-US" dirty="0"/>
              <a:t>You’ll need to figure out the current year using Python…</a:t>
            </a:r>
          </a:p>
          <a:p>
            <a:r>
              <a:rPr lang="en-US" dirty="0"/>
              <a:t>Write code to demonstrate your new method</a:t>
            </a:r>
          </a:p>
          <a:p>
            <a:pPr lvl="1"/>
            <a:r>
              <a:rPr lang="en-US" dirty="0"/>
              <a:t>Set the age for each robot</a:t>
            </a:r>
          </a:p>
          <a:p>
            <a:pPr lvl="1"/>
            <a:r>
              <a:rPr lang="en-US" dirty="0"/>
              <a:t>Use calls with and without the year provided</a:t>
            </a:r>
          </a:p>
        </p:txBody>
      </p:sp>
    </p:spTree>
    <p:extLst>
      <p:ext uri="{BB962C8B-B14F-4D97-AF65-F5344CB8AC3E}">
        <p14:creationId xmlns:p14="http://schemas.microsoft.com/office/powerpoint/2010/main" val="295481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DCB6-9B7A-47F8-92A6-94779884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2CA0-4728-4856-B3F8-6F59F98B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/>
          </a:bodyPr>
          <a:lstStyle/>
          <a:p>
            <a:r>
              <a:rPr lang="en-US" dirty="0"/>
              <a:t>JavaScript Object Notation</a:t>
            </a:r>
          </a:p>
          <a:p>
            <a:pPr lvl="1"/>
            <a:r>
              <a:rPr lang="en-US" dirty="0"/>
              <a:t>Originated with JavaScript, now nearly universal</a:t>
            </a:r>
          </a:p>
          <a:p>
            <a:r>
              <a:rPr lang="en-US" dirty="0"/>
              <a:t>A way of representing data structures as text</a:t>
            </a:r>
          </a:p>
          <a:p>
            <a:r>
              <a:rPr lang="en-US" dirty="0"/>
              <a:t>Very commonly used for Web data exchange</a:t>
            </a:r>
          </a:p>
          <a:p>
            <a:pPr lvl="1"/>
            <a:r>
              <a:rPr lang="en-US" dirty="0"/>
              <a:t>Blue Alliance is a good example!</a:t>
            </a:r>
          </a:p>
          <a:p>
            <a:r>
              <a:rPr lang="en-US" dirty="0"/>
              <a:t>Easily converts to/from Python data structures</a:t>
            </a:r>
          </a:p>
          <a:p>
            <a:pPr lvl="1"/>
            <a:r>
              <a:rPr lang="en-US" dirty="0"/>
              <a:t>Import the ‘json’ module</a:t>
            </a:r>
          </a:p>
          <a:p>
            <a:pPr lvl="1"/>
            <a:r>
              <a:rPr lang="en-US" dirty="0"/>
              <a:t>Use ‘dumps’ and ‘loads’ methods</a:t>
            </a:r>
          </a:p>
        </p:txBody>
      </p:sp>
    </p:spTree>
    <p:extLst>
      <p:ext uri="{BB962C8B-B14F-4D97-AF65-F5344CB8AC3E}">
        <p14:creationId xmlns:p14="http://schemas.microsoft.com/office/powerpoint/2010/main" val="257875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72A-5D58-47FB-9630-8B7EE0CC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5C3C-AB9D-4311-B373-52B84BB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135540" cy="4343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up on JSON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https://www.w3schools.com/js/js_json_intro.asp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https://www.w3schools.com/js/js_json_syntax.asp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https://www.w3schools.com/js/js_json_datatypes.asp</a:t>
            </a:r>
            <a:endParaRPr lang="en-US" dirty="0"/>
          </a:p>
          <a:p>
            <a:r>
              <a:rPr lang="en-US" dirty="0"/>
              <a:t>…and using it in Python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https://www.w3schools.com/python/python_json.asp</a:t>
            </a:r>
            <a:endParaRPr lang="en-US" dirty="0"/>
          </a:p>
          <a:p>
            <a:r>
              <a:rPr lang="en-US" dirty="0"/>
              <a:t>Now, make your </a:t>
            </a:r>
            <a:r>
              <a:rPr lang="en-US"/>
              <a:t>robots dictionary </a:t>
            </a:r>
            <a:r>
              <a:rPr lang="en-US" dirty="0"/>
              <a:t>into JSON!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9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2837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76517"/>
            <a:ext cx="7429499" cy="990600"/>
          </a:xfrm>
        </p:spPr>
        <p:txBody>
          <a:bodyPr/>
          <a:lstStyle/>
          <a:p>
            <a:r>
              <a:rPr lang="en-US" dirty="0"/>
              <a:t>This lesson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3581400"/>
          </a:xfrm>
        </p:spPr>
        <p:txBody>
          <a:bodyPr/>
          <a:lstStyle/>
          <a:p>
            <a:r>
              <a:rPr lang="en-US" dirty="0"/>
              <a:t>Review of dictionaries</a:t>
            </a:r>
          </a:p>
          <a:p>
            <a:r>
              <a:rPr lang="en-US" dirty="0"/>
              <a:t>Functions and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26" descr="python logo">
            <a:extLst>
              <a:ext uri="{FF2B5EF4-FFF2-40B4-BE49-F238E27FC236}">
                <a16:creationId xmlns:a16="http://schemas.microsoft.com/office/drawing/2014/main" id="{BE7BFCFB-BD0F-44C9-B799-BBFD7B29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475309" y="5095164"/>
            <a:ext cx="4191000" cy="14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7A0A-F3DA-40C0-AA35-5388741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A591-09FE-4D46-98A3-3FA30B6F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257800"/>
          </a:xfrm>
        </p:spPr>
        <p:txBody>
          <a:bodyPr>
            <a:normAutofit/>
          </a:bodyPr>
          <a:lstStyle/>
          <a:p>
            <a:r>
              <a:rPr lang="en-US" dirty="0"/>
              <a:t>A dictionary is a collection of keys and values</a:t>
            </a:r>
          </a:p>
          <a:p>
            <a:pPr lvl="1"/>
            <a:r>
              <a:rPr lang="en-US" dirty="0"/>
              <a:t>Also known as a “hash” or “</a:t>
            </a:r>
            <a:r>
              <a:rPr lang="en-US" dirty="0" err="1"/>
              <a:t>hashmap</a:t>
            </a:r>
            <a:r>
              <a:rPr lang="en-US" dirty="0"/>
              <a:t>”</a:t>
            </a:r>
          </a:p>
          <a:p>
            <a:r>
              <a:rPr lang="en-US" dirty="0"/>
              <a:t>The key can be any </a:t>
            </a:r>
            <a:r>
              <a:rPr lang="en-US" b="1" dirty="0"/>
              <a:t>immutable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Integer, float, string, tuple</a:t>
            </a:r>
          </a:p>
          <a:p>
            <a:r>
              <a:rPr lang="en-US" dirty="0"/>
              <a:t>No duplicate keys! (Last assignment “wins”.)</a:t>
            </a:r>
          </a:p>
          <a:p>
            <a:r>
              <a:rPr lang="en-US" dirty="0"/>
              <a:t>In Python, the values can be any type</a:t>
            </a:r>
          </a:p>
          <a:p>
            <a:pPr lvl="1"/>
            <a:r>
              <a:rPr lang="en-US" dirty="0"/>
              <a:t>Including</a:t>
            </a:r>
            <a:r>
              <a:rPr lang="en-US" i="1" dirty="0"/>
              <a:t> other data structures: </a:t>
            </a:r>
            <a:r>
              <a:rPr lang="en-US" dirty="0"/>
              <a:t>lists, </a:t>
            </a:r>
            <a:r>
              <a:rPr lang="en-US" dirty="0" err="1"/>
              <a:t>dicts</a:t>
            </a:r>
            <a:r>
              <a:rPr lang="en-US" dirty="0"/>
              <a:t>, tuples…</a:t>
            </a:r>
          </a:p>
          <a:p>
            <a:pPr lvl="1"/>
            <a:r>
              <a:rPr lang="en-US" dirty="0"/>
              <a:t>Homework was to make a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A1A-EC9C-422D-BCE0-6394F06D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3433-3F73-4EAD-B6AE-0873D5F7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821174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Dicts</a:t>
            </a:r>
            <a:r>
              <a:rPr lang="en-US" dirty="0"/>
              <a:t> can be added to: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["color"] = "blue"</a:t>
            </a:r>
          </a:p>
          <a:p>
            <a:r>
              <a:rPr lang="en-US" dirty="0"/>
              <a:t>Or deleted from: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["color"]</a:t>
            </a:r>
          </a:p>
          <a:p>
            <a:r>
              <a:rPr lang="en-US" dirty="0"/>
              <a:t>Clear the whole thing: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Initializing an empty dictionary: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/>
              <a:t>Iterating through a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property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print("The", property, "is",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[property])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2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B8FD-4328-4542-88EA-1682B175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381000"/>
            <a:ext cx="7429499" cy="533400"/>
          </a:xfrm>
        </p:spPr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CF5D-B6D7-4483-80BD-B6C81E0F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429499" cy="5791200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robots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botbot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"year": 2017,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"competition",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"drive": "6-CIM",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"gears":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"features": ["shooter",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"gear 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"climber"]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"year": 2017,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"development",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"drive": "4-CIM",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"gears":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"features": ["open",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"test friendly"]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"revenge":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"year": 2018,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"competition",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"drive": "4-CIM",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"gears":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"features": ["elevator",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"cube 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"climb hook",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"spork"]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"begins":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"year": 2019,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"competition",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"drive": "6-miniCIM",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"gears":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"features": ["maneuverable",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hatchy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"beaver tail"]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"year": 2019,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"offseason",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"drive": "6-miniCIM",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"gears":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"features": ["elevator",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"cargo/hatch 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"climber"]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639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4340-D776-454F-ABE5-4B0434A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7ED8-A3A4-4346-A810-BB2D9A9B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906940" cy="5257800"/>
          </a:xfrm>
        </p:spPr>
        <p:txBody>
          <a:bodyPr>
            <a:normAutofit/>
          </a:bodyPr>
          <a:lstStyle/>
          <a:p>
            <a:r>
              <a:rPr lang="en-US" dirty="0"/>
              <a:t>“Double subscript”</a:t>
            </a:r>
          </a:p>
          <a:p>
            <a:pPr lvl="1"/>
            <a:r>
              <a:rPr lang="en-US" dirty="0"/>
              <a:t>Robots[&lt;robot-name&gt;][&lt;robot-property&gt;]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robots[“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”][“type”]</a:t>
            </a:r>
          </a:p>
          <a:p>
            <a:r>
              <a:rPr lang="en-US" dirty="0"/>
              <a:t>And can go deeper… </a:t>
            </a:r>
          </a:p>
          <a:p>
            <a:pPr lvl="1"/>
            <a:r>
              <a:rPr lang="en-US" dirty="0"/>
              <a:t>“features” property is a list</a:t>
            </a:r>
          </a:p>
          <a:p>
            <a:pPr lvl="1"/>
            <a:r>
              <a:rPr lang="en-US" dirty="0"/>
              <a:t>First entry: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robots[“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”][“features”][0]</a:t>
            </a:r>
          </a:p>
          <a:p>
            <a:pPr lvl="1"/>
            <a:r>
              <a:rPr lang="en-US" dirty="0"/>
              <a:t>Or iterate on it: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feature in robots[“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”][“features”]: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print(feature)</a:t>
            </a:r>
          </a:p>
        </p:txBody>
      </p:sp>
    </p:spTree>
    <p:extLst>
      <p:ext uri="{BB962C8B-B14F-4D97-AF65-F5344CB8AC3E}">
        <p14:creationId xmlns:p14="http://schemas.microsoft.com/office/powerpoint/2010/main" val="13833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E3B-A110-4799-987B-54A5035A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512D-07F7-4662-BCD9-38088D38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homework </a:t>
            </a:r>
            <a:r>
              <a:rPr lang="en-US" dirty="0" err="1"/>
              <a:t>dict</a:t>
            </a:r>
            <a:r>
              <a:rPr lang="en-US" dirty="0"/>
              <a:t>-of-</a:t>
            </a:r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Iterate through it using a loop inside a loop</a:t>
            </a:r>
          </a:p>
          <a:p>
            <a:r>
              <a:rPr lang="en-US" dirty="0"/>
              <a:t>Print all the properties with some explanation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632B-7FD8-4B28-BF89-D0DF9C1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DDE0-4F0E-4238-AC93-DE1C78D1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906940" cy="43434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robot in robots: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print("ROBOT: ", robot)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property in robots[robot]: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property == "features":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  has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(robots[robot][property]),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"features:", end="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feature in robots[robot][property]: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print("'", feature, "'", end="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print("\n")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  property '", property, "': has value: 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robots[robot][property],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12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1E25-0B47-4B2B-A67A-674F78C0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BCF2-E050-42E2-9BB2-6D88F703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47800"/>
            <a:ext cx="7429499" cy="5334000"/>
          </a:xfrm>
        </p:spPr>
        <p:txBody>
          <a:bodyPr>
            <a:normAutofit/>
          </a:bodyPr>
          <a:lstStyle/>
          <a:p>
            <a:r>
              <a:rPr lang="en-US" dirty="0"/>
              <a:t>A function is a way to reuse code</a:t>
            </a:r>
          </a:p>
          <a:p>
            <a:pPr lvl="1"/>
            <a:r>
              <a:rPr lang="en-US" dirty="0"/>
              <a:t>Don’t want to duplicate code every time we need it</a:t>
            </a:r>
          </a:p>
          <a:p>
            <a:pPr lvl="1"/>
            <a:r>
              <a:rPr lang="en-US" dirty="0"/>
              <a:t>Smaller program</a:t>
            </a:r>
          </a:p>
          <a:p>
            <a:pPr lvl="1"/>
            <a:r>
              <a:rPr lang="en-US" dirty="0"/>
              <a:t>Code is easier to understand and test when functionality is broken up into smaller pieces </a:t>
            </a:r>
          </a:p>
          <a:p>
            <a:pPr lvl="1"/>
            <a:r>
              <a:rPr lang="en-US" dirty="0"/>
              <a:t>When there’s a bug, fix it in ONE place</a:t>
            </a:r>
          </a:p>
          <a:p>
            <a:r>
              <a:rPr lang="en-US" dirty="0"/>
              <a:t>Simplest possible function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&lt;function-name&gt; ():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&lt;indented-function-body&gt;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3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FFF0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ustom 1">
      <a:majorFont>
        <a:latin typeface="ROBOTECH GP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>
        <a:ln w="38100" cmpd="sng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42009</TotalTime>
  <Words>1207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ROBOTECH GP</vt:lpstr>
      <vt:lpstr>Tw Cen MT</vt:lpstr>
      <vt:lpstr>Circuit</vt:lpstr>
      <vt:lpstr>Programming In Python 3</vt:lpstr>
      <vt:lpstr>This lesson covers</vt:lpstr>
      <vt:lpstr>Dictionaries: review</vt:lpstr>
      <vt:lpstr>Dictionary operations</vt:lpstr>
      <vt:lpstr>Dict of dicts</vt:lpstr>
      <vt:lpstr>Looking up data</vt:lpstr>
      <vt:lpstr>Exercise</vt:lpstr>
      <vt:lpstr>Solution</vt:lpstr>
      <vt:lpstr>functions</vt:lpstr>
      <vt:lpstr>A trivial Function</vt:lpstr>
      <vt:lpstr>Functions: input/output</vt:lpstr>
      <vt:lpstr>Example: simple math</vt:lpstr>
      <vt:lpstr>Exercise</vt:lpstr>
      <vt:lpstr>Keyword arguments</vt:lpstr>
      <vt:lpstr>exercise</vt:lpstr>
      <vt:lpstr>JSON</vt:lpstr>
      <vt:lpstr>Homework!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Python Training 3</dc:title>
  <dc:creator>Brett Bonner</dc:creator>
  <cp:lastModifiedBy>Elliot Bonner</cp:lastModifiedBy>
  <cp:revision>185</cp:revision>
  <dcterms:created xsi:type="dcterms:W3CDTF">2017-11-22T14:52:29Z</dcterms:created>
  <dcterms:modified xsi:type="dcterms:W3CDTF">2019-08-18T18:16:56Z</dcterms:modified>
</cp:coreProperties>
</file>