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0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29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6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0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2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9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6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DE3C-C982-4748-9B7A-A362B13AD861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05E3-73A4-44F6-9D74-BC5FE981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DC58-2B98-49E5-B7A4-4053EB9D2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Find a recipe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CA15-756F-479F-869E-BE2B495C0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30469"/>
            <a:ext cx="9448800" cy="121411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CJ Vaughn</a:t>
            </a:r>
          </a:p>
          <a:p>
            <a:pPr algn="ctr"/>
            <a:r>
              <a:rPr lang="en-US" dirty="0"/>
              <a:t>Bradley King</a:t>
            </a:r>
          </a:p>
          <a:p>
            <a:pPr algn="ctr"/>
            <a:r>
              <a:rPr lang="en-US" dirty="0"/>
              <a:t>Bonnie Acuna</a:t>
            </a:r>
          </a:p>
          <a:p>
            <a:pPr algn="ctr"/>
            <a:r>
              <a:rPr lang="en-US" dirty="0"/>
              <a:t>Laura Green</a:t>
            </a:r>
          </a:p>
        </p:txBody>
      </p:sp>
    </p:spTree>
    <p:extLst>
      <p:ext uri="{BB962C8B-B14F-4D97-AF65-F5344CB8AC3E}">
        <p14:creationId xmlns:p14="http://schemas.microsoft.com/office/powerpoint/2010/main" val="108839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17B4-0090-4D49-B720-ED34C795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6873240" cy="1206109"/>
          </a:xfrm>
        </p:spPr>
        <p:txBody>
          <a:bodyPr/>
          <a:lstStyle/>
          <a:p>
            <a:pPr algn="ctr"/>
            <a:r>
              <a:rPr lang="en-US" dirty="0"/>
              <a:t>Delicious meals from your pantry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7BB8052-8589-4E80-A042-89D0285786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B0276-5FC2-453E-A7C5-953BF9C2D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086495"/>
            <a:ext cx="6873240" cy="41321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any given day, families will have random items in their pantries. They may have overstocked or just decided not to use them for a meal or snack.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A Recipe allows users to put in a list of ingredients they have available and find a recipe that can be easily followed and available within a few clicks.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recipe will be listed in text with measurements, steps to cook, and an accompanying video for visual learners.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 meal is well-liked, users can set the recipe as a favorite that will be available any time the site is accessed.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80D6-22B8-41EC-809B-77974BEF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11" y="751240"/>
            <a:ext cx="6873240" cy="1392057"/>
          </a:xfrm>
        </p:spPr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369E4EE-5EE4-4883-B911-FCB16D74E6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685800" y="750888"/>
            <a:ext cx="3644900" cy="546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EDD78-BE0B-4676-9272-640BF9699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2411" y="2517370"/>
            <a:ext cx="6873240" cy="37013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42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171</TotalTime>
  <Words>127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Find a recipe</vt:lpstr>
      <vt:lpstr>Delicious meals from your pantry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a recipe</dc:title>
  <dc:creator>Clifford Vaughn</dc:creator>
  <cp:lastModifiedBy>Clifford Vaughn</cp:lastModifiedBy>
  <cp:revision>7</cp:revision>
  <dcterms:created xsi:type="dcterms:W3CDTF">2018-12-08T17:15:27Z</dcterms:created>
  <dcterms:modified xsi:type="dcterms:W3CDTF">2018-12-08T20:07:12Z</dcterms:modified>
</cp:coreProperties>
</file>